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306" r:id="rId4"/>
    <p:sldId id="307" r:id="rId5"/>
    <p:sldId id="308" r:id="rId6"/>
    <p:sldId id="309" r:id="rId7"/>
    <p:sldId id="310" r:id="rId8"/>
    <p:sldId id="305" r:id="rId9"/>
    <p:sldId id="291" r:id="rId10"/>
    <p:sldId id="311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9"/>
            <p14:sldId id="310"/>
            <p14:sldId id="305"/>
            <p14:sldId id="291"/>
            <p14:sldId id="31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28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«Κουβεντούλα»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docs.openeclass.org/_detail/wiki:chat_t_el01.jpg?id=el:mant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docs.openeclass.org/_detail/wiki:chat_t_el02.jpg?id=el:mant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8.png"/><Relationship Id="rId4" Type="http://schemas.openxmlformats.org/officeDocument/2006/relationships/hyperlink" Target="%5b1%5d%20http:/creativecommons.org/licenses/by-nc-sa/4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speech-bubble-flat-vector-illustration_713429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l-GR" dirty="0"/>
          </a:p>
          <a:p>
            <a:r>
              <a:rPr lang="el-GR" dirty="0" smtClean="0"/>
              <a:t>Εργαλείο «Κουβεντούλα»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Γνωριμία με το εργαλείο «Κουβεντούλα»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Το εργαλείο «Κουβεντούλα» παρέχει τη δυνατότητα σύγχρονης ανταλλαγής μηνυμάτων (</a:t>
            </a:r>
            <a:r>
              <a:rPr lang="en-GB" dirty="0"/>
              <a:t>chat</a:t>
            </a:r>
            <a:r>
              <a:rPr lang="el-GR" dirty="0"/>
              <a:t>). </a:t>
            </a:r>
          </a:p>
        </p:txBody>
      </p:sp>
      <p:pic>
        <p:nvPicPr>
          <p:cNvPr id="4098" name="Picture 2" descr="Speech bubble flat vector illustration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3"/>
          <a:stretch/>
        </p:blipFill>
        <p:spPr bwMode="auto">
          <a:xfrm>
            <a:off x="4648200" y="1843881"/>
            <a:ext cx="4038600" cy="382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16416" y="5733256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756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Έναρξη συνομιλίας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ξεκινήσετε μια συνομιλία, απλά </a:t>
            </a:r>
            <a:r>
              <a:rPr lang="el-GR" dirty="0" smtClean="0"/>
              <a:t>πληκτρολογήστε το </a:t>
            </a:r>
            <a:r>
              <a:rPr lang="el-GR" dirty="0"/>
              <a:t>κείμενο που επιθυμείτε και πατήστε το εικονίδιο αποστολής.</a:t>
            </a:r>
            <a:endParaRPr lang="en-GB" dirty="0"/>
          </a:p>
          <a:p>
            <a:endParaRPr lang="el-GR" dirty="0"/>
          </a:p>
        </p:txBody>
      </p:sp>
      <p:pic>
        <p:nvPicPr>
          <p:cNvPr id="9" name="Content Placeholder 8" descr="http://docs.openeclass.org/_media/wiki:chat_t_el01.jpg?w=500">
            <a:hlinkClick r:id="rId2" tooltip="&quot;wiki:chat_t_el01.jpg&quot;"/>
          </p:cNvPr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19950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19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Αποθήκευση </a:t>
            </a:r>
            <a:r>
              <a:rPr lang="el-GR" dirty="0"/>
              <a:t>συνομιλίας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03468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την αποθήκευση μιας </a:t>
            </a:r>
            <a:r>
              <a:rPr lang="el-GR" dirty="0" smtClean="0"/>
              <a:t>συνομιλίας, </a:t>
            </a:r>
            <a:r>
              <a:rPr lang="el-GR" dirty="0"/>
              <a:t>πατήστε το κουμπί με την ένδειξη «Αποθήκευση</a:t>
            </a:r>
            <a:r>
              <a:rPr lang="el-GR" dirty="0" smtClean="0"/>
              <a:t>».</a:t>
            </a:r>
          </a:p>
          <a:p>
            <a:endParaRPr lang="el-GR" dirty="0"/>
          </a:p>
        </p:txBody>
      </p:sp>
      <p:pic>
        <p:nvPicPr>
          <p:cNvPr id="5" name="Content Placeholder 4" descr="http://docs.openeclass.org/_media/wiki:chat_t_el02.jpg?w=500">
            <a:hlinkClick r:id="rId2" tooltip="&quot;wiki:chat_t_el02.jpg&quot;"/>
          </p:cNvPr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844824"/>
            <a:ext cx="4974704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826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Αποθηκευμένη συνομιλία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Με </a:t>
            </a:r>
            <a:r>
              <a:rPr lang="el-GR" dirty="0"/>
              <a:t>αυτό τον τρόπο η συγκεκριμένη συνομιλία αποθηκεύεται στα </a:t>
            </a:r>
            <a:r>
              <a:rPr lang="el-GR" dirty="0" smtClean="0"/>
              <a:t>«Έγγραφα» </a:t>
            </a:r>
            <a:r>
              <a:rPr lang="el-GR" dirty="0"/>
              <a:t>του μαθήματος σε μορφή </a:t>
            </a:r>
            <a:r>
              <a:rPr lang="el-GR" dirty="0" smtClean="0"/>
              <a:t>αρχείου </a:t>
            </a:r>
            <a:r>
              <a:rPr lang="en-GB" dirty="0" smtClean="0"/>
              <a:t>txt</a:t>
            </a:r>
            <a:r>
              <a:rPr lang="el-GR" dirty="0"/>
              <a:t>.</a:t>
            </a:r>
            <a:endParaRPr lang="en-GB" dirty="0"/>
          </a:p>
          <a:p>
            <a:endParaRPr lang="el-GR" dirty="0"/>
          </a:p>
        </p:txBody>
      </p:sp>
      <p:pic>
        <p:nvPicPr>
          <p:cNvPr id="20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72816"/>
            <a:ext cx="4038600" cy="2368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33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Εκκαθάριση </a:t>
            </a:r>
            <a:r>
              <a:rPr lang="el-GR" dirty="0"/>
              <a:t>συνομιλίας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700" dirty="0"/>
              <a:t>Για την εκκαθάριση μιας </a:t>
            </a:r>
            <a:r>
              <a:rPr lang="el-GR" sz="2700" dirty="0" smtClean="0"/>
              <a:t>συνομιλίας, </a:t>
            </a:r>
            <a:r>
              <a:rPr lang="el-GR" sz="2700" dirty="0"/>
              <a:t>πατήστε το εικονίδιο εκκαθάρισης</a:t>
            </a:r>
            <a:r>
              <a:rPr lang="el-GR" sz="2700" dirty="0" smtClean="0"/>
              <a:t>. </a:t>
            </a:r>
          </a:p>
          <a:p>
            <a:pPr marL="0" indent="0">
              <a:buNone/>
            </a:pPr>
            <a:r>
              <a:rPr lang="el-GR" sz="2700" b="1" dirty="0" smtClean="0"/>
              <a:t>Προσοχή</a:t>
            </a:r>
            <a:r>
              <a:rPr lang="el-GR" sz="2700" dirty="0" smtClean="0"/>
              <a:t>! Αν </a:t>
            </a:r>
            <a:r>
              <a:rPr lang="el-GR" sz="2700" dirty="0"/>
              <a:t>δεν έχει γίνει προηγουμένως αποθήκευση της </a:t>
            </a:r>
            <a:r>
              <a:rPr lang="el-GR" sz="2700" dirty="0" smtClean="0"/>
              <a:t>συνομιλίας, μετά την εκκαθάριση το περιεχόμενο της συνομιλίας δεν ανακτάται.</a:t>
            </a:r>
            <a:endParaRPr lang="en-GB" sz="2700" dirty="0"/>
          </a:p>
          <a:p>
            <a:endParaRPr lang="el-GR" sz="2700" dirty="0"/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514" y="1772816"/>
            <a:ext cx="39549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621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</a:t>
            </a:r>
            <a:r>
              <a:rPr lang="el-GR" sz="2000" dirty="0"/>
              <a:t>. Εισαγωγή στο </a:t>
            </a:r>
            <a:r>
              <a:rPr lang="el-GR" sz="2000" dirty="0" smtClean="0"/>
              <a:t>Εργαλείο «Κουβεντούλα».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Chat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003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0:22:24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4098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219D630-EFFB-4C85-A00D-86A0B9B32AB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314</Words>
  <Application>Microsoft Office PowerPoint</Application>
  <PresentationFormat>On-screen Show (4:3)</PresentationFormat>
  <Paragraphs>35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Ανάπτυξη ηλεκτρονικών μαθημάτων  στην πλατφόρμα Open eClass</vt:lpstr>
      <vt:lpstr>Γνωριμία με το εργαλείο «Κουβεντούλα»</vt:lpstr>
      <vt:lpstr>Έναρξη συνομιλίας</vt:lpstr>
      <vt:lpstr>Αποθήκευση συνομιλίας</vt:lpstr>
      <vt:lpstr>Αποθηκευμένη συνομιλία</vt:lpstr>
      <vt:lpstr>Εκκαθάριση συνομιλίας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244</cp:revision>
  <dcterms:created xsi:type="dcterms:W3CDTF">2012-09-06T09:03:05Z</dcterms:created>
  <dcterms:modified xsi:type="dcterms:W3CDTF">2016-03-11T08:27:38Z</dcterms:modified>
</cp:coreProperties>
</file>