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0"/>
  </p:notesMasterIdLst>
  <p:sldIdLst>
    <p:sldId id="256" r:id="rId3"/>
    <p:sldId id="306" r:id="rId4"/>
    <p:sldId id="308" r:id="rId5"/>
    <p:sldId id="307" r:id="rId6"/>
    <p:sldId id="309" r:id="rId7"/>
    <p:sldId id="305" r:id="rId8"/>
    <p:sldId id="291" r:id="rId9"/>
  </p:sldIdLst>
  <p:sldSz cx="9144000" cy="6858000" type="screen4x3"/>
  <p:notesSz cx="6858000" cy="9144000"/>
  <p:custDataLst>
    <p:tags r:id="rId11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8"/>
            <p14:sldId id="307"/>
            <p14:sldId id="309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87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11/3/2016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«Μηνύματα»: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Αποστολή μηνύματος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«Μηνύματα»: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Αποστολή μηνύματος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«Μηνύματα»: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Αποστολή μηνύματος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«Μηνύματα»: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Αποστολή μηνύματος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«Μηνύματα»: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Αποστολή μηνύματος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«Μηνύματα»: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Αποστολή μηνύματος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«Μηνύματα»: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Αποστολή μηνύματος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7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/>
              <a:t>Εργαλεία Ενημέρωσης, Επικοινωνίας και </a:t>
            </a:r>
            <a:r>
              <a:rPr lang="el-GR" dirty="0" smtClean="0"/>
              <a:t>Συνεργασίας</a:t>
            </a:r>
          </a:p>
          <a:p>
            <a:endParaRPr lang="en-GB" dirty="0" smtClean="0"/>
          </a:p>
          <a:p>
            <a:r>
              <a:rPr lang="el-GR" dirty="0" smtClean="0"/>
              <a:t>Εργαλείο «Μηνύματα»: </a:t>
            </a:r>
            <a:br>
              <a:rPr lang="el-GR" dirty="0" smtClean="0"/>
            </a:br>
            <a:r>
              <a:rPr lang="el-GR" dirty="0" smtClean="0"/>
              <a:t>Αποστολή </a:t>
            </a:r>
            <a:r>
              <a:rPr lang="el-GR" dirty="0"/>
              <a:t>μηνύματος</a:t>
            </a:r>
            <a:endParaRPr lang="el-GR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Αποστολή </a:t>
            </a:r>
            <a:r>
              <a:rPr lang="el-GR" dirty="0" smtClean="0"/>
              <a:t>μηνύματος (1/4)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Για να στείλετε ένα μήνυμα, πατήστε το κουμπί με την ένδειξη «Νέο μήνυμα μαθήματος».</a:t>
            </a:r>
            <a:endParaRPr lang="en-GB" dirty="0"/>
          </a:p>
          <a:p>
            <a:endParaRPr lang="el-GR" dirty="0"/>
          </a:p>
        </p:txBody>
      </p:sp>
      <p:pic>
        <p:nvPicPr>
          <p:cNvPr id="12290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0" y="1700808"/>
            <a:ext cx="4109154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3914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Αποστολή μηνύματος </a:t>
            </a:r>
            <a:r>
              <a:rPr lang="el-GR" dirty="0" smtClean="0"/>
              <a:t>(2/4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dirty="0"/>
              <a:t>Στη φόρμα που θα εμφανιστεί, </a:t>
            </a:r>
            <a:r>
              <a:rPr lang="el-GR" dirty="0" smtClean="0"/>
              <a:t>πληκτρολογήστε έναν </a:t>
            </a:r>
            <a:r>
              <a:rPr lang="el-GR" dirty="0"/>
              <a:t>τίτλο για το μήνυμά σας, συντάξτε το κυρίως σώμα του </a:t>
            </a:r>
            <a:r>
              <a:rPr lang="el-GR" dirty="0" smtClean="0"/>
              <a:t>και </a:t>
            </a:r>
            <a:r>
              <a:rPr lang="el-GR" dirty="0"/>
              <a:t>αν θέλετε επισυνάψτε κάποιο αρχείο. </a:t>
            </a:r>
          </a:p>
        </p:txBody>
      </p:sp>
      <p:pic>
        <p:nvPicPr>
          <p:cNvPr id="14339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00808"/>
            <a:ext cx="4038600" cy="3851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6635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Αποστολή μηνύματος </a:t>
            </a:r>
            <a:r>
              <a:rPr lang="el-GR" dirty="0" smtClean="0"/>
              <a:t>(3/4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dirty="0" smtClean="0"/>
              <a:t>Στη </a:t>
            </a:r>
            <a:r>
              <a:rPr lang="el-GR" dirty="0"/>
              <a:t>συνέχεια, επιλέξτε από τον κατάλογο των χρηστών </a:t>
            </a:r>
            <a:r>
              <a:rPr lang="el-GR" dirty="0" smtClean="0"/>
              <a:t>τον</a:t>
            </a:r>
            <a:r>
              <a:rPr lang="en-GB" dirty="0" smtClean="0"/>
              <a:t>/</a:t>
            </a:r>
            <a:r>
              <a:rPr lang="el-GR" dirty="0" smtClean="0"/>
              <a:t>τους παραλήπτη/ες </a:t>
            </a:r>
            <a:r>
              <a:rPr lang="el-GR" dirty="0"/>
              <a:t>του </a:t>
            </a:r>
            <a:r>
              <a:rPr lang="el-GR" dirty="0" smtClean="0"/>
              <a:t>μηνύματος. Επιλέξτε επίσης αν επιθυμείτε οι παραλήπτες να ειδοποιηθούν μέσω </a:t>
            </a:r>
            <a:r>
              <a:rPr lang="en-GB" dirty="0"/>
              <a:t>email </a:t>
            </a:r>
            <a:r>
              <a:rPr lang="el-GR" dirty="0"/>
              <a:t>μαρκάροντας το αντίστοιχο </a:t>
            </a:r>
            <a:r>
              <a:rPr lang="el-GR" dirty="0" smtClean="0"/>
              <a:t>κουτάκι. </a:t>
            </a:r>
            <a:endParaRPr lang="el-GR" dirty="0"/>
          </a:p>
        </p:txBody>
      </p:sp>
      <p:pic>
        <p:nvPicPr>
          <p:cNvPr id="13314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3549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8577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Αποστολή μηνύματος </a:t>
            </a:r>
            <a:r>
              <a:rPr lang="el-GR" dirty="0" smtClean="0"/>
              <a:t>(4/4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Τέλος κάντε κλικ στο κουμπί με την </a:t>
            </a:r>
            <a:r>
              <a:rPr lang="el-GR" dirty="0" smtClean="0"/>
              <a:t>ένδειξη </a:t>
            </a:r>
            <a:r>
              <a:rPr lang="el-GR" dirty="0"/>
              <a:t>«</a:t>
            </a:r>
            <a:r>
              <a:rPr lang="el-GR" dirty="0" smtClean="0"/>
              <a:t>Αποστολή», για </a:t>
            </a:r>
            <a:r>
              <a:rPr lang="el-GR" dirty="0"/>
              <a:t>να σταλεί το μήνυμά σας. </a:t>
            </a:r>
          </a:p>
          <a:p>
            <a:endParaRPr lang="el-GR" dirty="0"/>
          </a:p>
        </p:txBody>
      </p:sp>
      <p:pic>
        <p:nvPicPr>
          <p:cNvPr id="15362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844824"/>
            <a:ext cx="4038600" cy="3891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3978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στην Πλατφόρμα </a:t>
            </a:r>
            <a:r>
              <a:rPr lang="el-GR" sz="2000" dirty="0" err="1" smtClean="0"/>
              <a:t>Open</a:t>
            </a:r>
            <a:r>
              <a:rPr lang="el-GR" sz="2000" dirty="0" smtClean="0"/>
              <a:t> </a:t>
            </a:r>
            <a:r>
              <a:rPr lang="el-GR" sz="2000" dirty="0" err="1" smtClean="0"/>
              <a:t>eClass</a:t>
            </a:r>
            <a:r>
              <a:rPr lang="el-GR" sz="2000" dirty="0" smtClean="0"/>
              <a:t>. Εργαλεία Ενημέρωσης, Επικοινωνίας και Συνεργασίας. </a:t>
            </a:r>
            <a:r>
              <a:rPr lang="el-GR" sz="2000" dirty="0"/>
              <a:t>Εργαλείο «Μηνύματα»: </a:t>
            </a:r>
            <a:r>
              <a:rPr lang="el-GR" sz="2000" dirty="0" smtClean="0"/>
              <a:t>Αποστολή Μηνύματος.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1/3/2016 9:55:10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0144388C-38CC-4D52-8C1E-565FFDA87B01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1723</TotalTime>
  <Words>279</Words>
  <Application>Microsoft Office PowerPoint</Application>
  <PresentationFormat>On-screen Show (4:3)</PresentationFormat>
  <Paragraphs>27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Θέμα του Office</vt:lpstr>
      <vt:lpstr>Ανάπτυξη ηλεκτρονικών μαθημάτων  στην πλατφόρμα Open eClass</vt:lpstr>
      <vt:lpstr>Αποστολή μηνύματος (1/4)</vt:lpstr>
      <vt:lpstr>Αποστολή μηνύματος (2/4)</vt:lpstr>
      <vt:lpstr>Αποστολή μηνύματος (3/4)</vt:lpstr>
      <vt:lpstr>Αποστολή μηνύματος (4/4)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226</cp:revision>
  <dcterms:created xsi:type="dcterms:W3CDTF">2012-09-06T09:03:05Z</dcterms:created>
  <dcterms:modified xsi:type="dcterms:W3CDTF">2016-03-11T08:18:58Z</dcterms:modified>
</cp:coreProperties>
</file>