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1"/>
  </p:notesMasterIdLst>
  <p:sldIdLst>
    <p:sldId id="256" r:id="rId3"/>
    <p:sldId id="306" r:id="rId4"/>
    <p:sldId id="307" r:id="rId5"/>
    <p:sldId id="309" r:id="rId6"/>
    <p:sldId id="310" r:id="rId7"/>
    <p:sldId id="305" r:id="rId8"/>
    <p:sldId id="291" r:id="rId9"/>
    <p:sldId id="311" r:id="rId10"/>
  </p:sldIdLst>
  <p:sldSz cx="9144000" cy="6858000" type="screen4x3"/>
  <p:notesSz cx="6858000" cy="9144000"/>
  <p:custDataLst>
    <p:tags r:id="rId12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7"/>
            <p14:sldId id="309"/>
            <p14:sldId id="310"/>
            <p14:sldId id="305"/>
            <p14:sldId id="291"/>
            <p14:sldId id="31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402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8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11/3/2016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7057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«Μηνύματα»: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Διαγραφή μηνύματος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«Μηνύματα»: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Διαγραφή μηνύματος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«Μηνύματα»: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Διαγραφή μηνύματος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«Μηνύματα»: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Διαγραφή μηνύματος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«Μηνύματα»: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Διαγραφή μηνύματος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«Μηνύματα»: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Διαγραφή μηνύματος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«Μηνύματα»: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Διαγραφή μηνύματος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7.png"/><Relationship Id="rId4" Type="http://schemas.openxmlformats.org/officeDocument/2006/relationships/hyperlink" Target="%5b1%5d%20http:/creativecommons.org/licenses/by-nc-sa/4.0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pik.com/free-vector/laptop-with-emails_758734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/>
              <a:t>Εργαλεία Ενημέρωσης, Επικοινωνίας και </a:t>
            </a:r>
            <a:r>
              <a:rPr lang="el-GR" dirty="0" smtClean="0"/>
              <a:t>Συνεργασίας</a:t>
            </a:r>
          </a:p>
          <a:p>
            <a:endParaRPr lang="en-GB" dirty="0" smtClean="0"/>
          </a:p>
          <a:p>
            <a:r>
              <a:rPr lang="el-GR" dirty="0" smtClean="0"/>
              <a:t>Εργαλείο «Μηνύματα»: </a:t>
            </a:r>
            <a:br>
              <a:rPr lang="el-GR" dirty="0" smtClean="0"/>
            </a:br>
            <a:r>
              <a:rPr lang="el-GR" dirty="0" smtClean="0"/>
              <a:t>Διαγραφή μηνύματος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Εκκαθάριση καταλόγων μηνυμάτων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Αν ο κατάλογος με τα μηνύματα που έχετε παραλάβει </a:t>
            </a:r>
            <a:r>
              <a:rPr lang="el-GR" dirty="0" smtClean="0"/>
              <a:t>(εισερχόμενα) ή </a:t>
            </a:r>
            <a:r>
              <a:rPr lang="el-GR" dirty="0"/>
              <a:t>έχετε </a:t>
            </a:r>
            <a:r>
              <a:rPr lang="el-GR" dirty="0" smtClean="0"/>
              <a:t>αποστείλει (εξερχόμενα), </a:t>
            </a:r>
            <a:r>
              <a:rPr lang="el-GR" dirty="0"/>
              <a:t>μεγαλώσει αρκετά μπορείτε να τον ελαττώσετε διαγράφοντας όλα ή μερικά από τα μηνύματα.</a:t>
            </a:r>
            <a:endParaRPr lang="en-GB" dirty="0"/>
          </a:p>
          <a:p>
            <a:endParaRPr lang="el-GR" dirty="0"/>
          </a:p>
        </p:txBody>
      </p:sp>
      <p:pic>
        <p:nvPicPr>
          <p:cNvPr id="19458" name="Picture 2" descr="Laptop with emails Free Vector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0"/>
          <a:stretch/>
        </p:blipFill>
        <p:spPr bwMode="auto">
          <a:xfrm>
            <a:off x="4637856" y="1700808"/>
            <a:ext cx="4038600" cy="3867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184220" y="5661248"/>
            <a:ext cx="472173" cy="3600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l-GR" b="1" dirty="0" smtClean="0">
                <a:latin typeface="+mj-lt"/>
              </a:rPr>
              <a:t>[1]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9477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Διαγραφή </a:t>
            </a:r>
            <a:r>
              <a:rPr lang="el-GR" dirty="0" smtClean="0"/>
              <a:t>μηνύματος (1/3)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Για να διαγράψετε ένα μήνυμα, είτε εισερχόμενο είτε εξερχόμενο, αρκεί να κάνετε κλικ στο σύμβολο «Χ» που βρίσκεται δεξιά στη γραμμή του μηνύματος που επιθυμείτε να διαγράψετε.</a:t>
            </a:r>
            <a:endParaRPr lang="el-GR" dirty="0"/>
          </a:p>
        </p:txBody>
      </p:sp>
      <p:pic>
        <p:nvPicPr>
          <p:cNvPr id="16386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844824"/>
            <a:ext cx="4038600" cy="2570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597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Διαγραφή μηνύματος </a:t>
            </a:r>
            <a:r>
              <a:rPr lang="el-GR" dirty="0" smtClean="0"/>
              <a:t>(2/3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1969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dirty="0"/>
              <a:t>Στη συνέχεια </a:t>
            </a:r>
            <a:r>
              <a:rPr lang="el-GR" dirty="0" smtClean="0"/>
              <a:t>θα εμφανιστεί ένα </a:t>
            </a:r>
            <a:r>
              <a:rPr lang="el-GR" dirty="0"/>
              <a:t>αναδυόμενο μήνυμα επιβεβαίωσης της διαγραφής. </a:t>
            </a:r>
            <a:r>
              <a:rPr lang="el-GR" dirty="0">
                <a:solidFill>
                  <a:prstClr val="black"/>
                </a:solidFill>
              </a:rPr>
              <a:t>Εάν απαντήσετε </a:t>
            </a:r>
            <a:r>
              <a:rPr lang="el-GR" dirty="0" smtClean="0">
                <a:solidFill>
                  <a:prstClr val="black"/>
                </a:solidFill>
              </a:rPr>
              <a:t>θετικά, το μήνυμα θα διαγραφεί.</a:t>
            </a:r>
            <a:endParaRPr lang="en-GB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4427984" y="2780928"/>
            <a:ext cx="435597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l-GR" sz="2800" dirty="0">
                <a:solidFill>
                  <a:prstClr val="black"/>
                </a:solidFill>
              </a:rPr>
              <a:t>Σημειώστε, ότι αν ένα μήνυμα έχει επισυναπτόμενο αρχείο, τότε αυτό δεν διαγράφεται από τη βάση δεδομένων της πλατφόρμας πάρα μόνο από τον κατάλογό σας.</a:t>
            </a:r>
            <a:endParaRPr lang="en-GB" sz="2800" dirty="0">
              <a:solidFill>
                <a:prstClr val="black"/>
              </a:solidFill>
            </a:endParaRPr>
          </a:p>
        </p:txBody>
      </p:sp>
      <p:pic>
        <p:nvPicPr>
          <p:cNvPr id="17410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700808"/>
            <a:ext cx="4038600" cy="897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2658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Διαγραφή μηνύματος </a:t>
            </a:r>
            <a:r>
              <a:rPr lang="el-GR" dirty="0" smtClean="0"/>
              <a:t>(3/3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Σε περίπτωση που τελικά δεν επιθυμείτε να διαγράψετε το μήνυμα, απαντήστε αρνητικά /πατήστε ακύρωση. </a:t>
            </a:r>
            <a:endParaRPr lang="el-GR" dirty="0"/>
          </a:p>
          <a:p>
            <a:endParaRPr lang="el-GR" dirty="0"/>
          </a:p>
        </p:txBody>
      </p:sp>
      <p:pic>
        <p:nvPicPr>
          <p:cNvPr id="18434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897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082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στην Πλατφόρμα </a:t>
            </a:r>
            <a:r>
              <a:rPr lang="el-GR" sz="2000" dirty="0" err="1" smtClean="0"/>
              <a:t>Open</a:t>
            </a:r>
            <a:r>
              <a:rPr lang="el-GR" sz="2000" dirty="0" smtClean="0"/>
              <a:t> </a:t>
            </a:r>
            <a:r>
              <a:rPr lang="el-GR" sz="2000" dirty="0" err="1" smtClean="0"/>
              <a:t>eClass</a:t>
            </a:r>
            <a:r>
              <a:rPr lang="el-GR" sz="2000" dirty="0" smtClean="0"/>
              <a:t>. Εργαλεία Ενημέρωσης, Επικοινωνίας και Συνεργασίας. </a:t>
            </a:r>
            <a:r>
              <a:rPr lang="el-GR" sz="2000" dirty="0"/>
              <a:t>Εργαλείο «Μηνύματα»: Διαγραφή </a:t>
            </a:r>
            <a:r>
              <a:rPr lang="el-GR" sz="2000" dirty="0" smtClean="0"/>
              <a:t>Μηνύματος.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</a:t>
            </a:r>
            <a:r>
              <a:rPr lang="el-GR" sz="2000" dirty="0" smtClean="0"/>
              <a:t>:</a:t>
            </a:r>
            <a:endParaRPr lang="en-GB" sz="2000" dirty="0" smtClean="0"/>
          </a:p>
          <a:p>
            <a:pPr marL="0" indent="0">
              <a:buNone/>
            </a:pPr>
            <a:r>
              <a:rPr lang="el-GR" sz="2000" dirty="0" smtClean="0"/>
              <a:t>Εικόνα 1: </a:t>
            </a:r>
            <a:r>
              <a:rPr lang="en-GB" sz="2000" dirty="0" smtClean="0">
                <a:hlinkClick r:id="rId3"/>
              </a:rPr>
              <a:t>emails</a:t>
            </a:r>
            <a:r>
              <a:rPr lang="en-GB" sz="2000" dirty="0" smtClean="0"/>
              <a:t>, </a:t>
            </a:r>
            <a:r>
              <a:rPr lang="en-GB" sz="2000" dirty="0"/>
              <a:t>Designed by </a:t>
            </a:r>
            <a:r>
              <a:rPr lang="en-GB" sz="2000" dirty="0" err="1"/>
              <a:t>Freepik</a:t>
            </a:r>
            <a:r>
              <a:rPr lang="en-GB" sz="2000" dirty="0"/>
              <a:t>. </a:t>
            </a:r>
            <a:r>
              <a:rPr lang="en-US" sz="2000" dirty="0"/>
              <a:t>Free for commercial use with attribution. </a:t>
            </a:r>
            <a:r>
              <a:rPr lang="en-GB" sz="2000" dirty="0" smtClean="0"/>
              <a:t>Freepik.com.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97215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1/3/2016 9:58:26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5,19458,6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17410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E99B7FF9-F93E-4C68-88AD-D4CF0B3E71BD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1750</TotalTime>
  <Words>348</Words>
  <Application>Microsoft Office PowerPoint</Application>
  <PresentationFormat>On-screen Show (4:3)</PresentationFormat>
  <Paragraphs>33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Θέμα του Office</vt:lpstr>
      <vt:lpstr>Ανάπτυξη ηλεκτρονικών μαθημάτων  στην πλατφόρμα Open eClass</vt:lpstr>
      <vt:lpstr>Εκκαθάριση καταλόγων μηνυμάτων</vt:lpstr>
      <vt:lpstr>Διαγραφή μηνύματος (1/3)</vt:lpstr>
      <vt:lpstr>Διαγραφή μηνύματος (2/3)</vt:lpstr>
      <vt:lpstr>Διαγραφή μηνύματος (3/3)</vt:lpstr>
      <vt:lpstr>Σημείωμα Αναφοράς</vt:lpstr>
      <vt:lpstr>Σημείωμα Αδειοδότησης</vt:lpstr>
      <vt:lpstr>Σημείωμα Χρήσης Έργων Τρίτων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234</cp:revision>
  <dcterms:created xsi:type="dcterms:W3CDTF">2012-09-06T09:03:05Z</dcterms:created>
  <dcterms:modified xsi:type="dcterms:W3CDTF">2016-03-11T08:19:01Z</dcterms:modified>
</cp:coreProperties>
</file>