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1"/>
  </p:notesMasterIdLst>
  <p:sldIdLst>
    <p:sldId id="256" r:id="rId3"/>
    <p:sldId id="306" r:id="rId4"/>
    <p:sldId id="309" r:id="rId5"/>
    <p:sldId id="307" r:id="rId6"/>
    <p:sldId id="308" r:id="rId7"/>
    <p:sldId id="305" r:id="rId8"/>
    <p:sldId id="291" r:id="rId9"/>
    <p:sldId id="312" r:id="rId10"/>
  </p:sldIdLst>
  <p:sldSz cx="9144000" cy="6858000" type="screen4x3"/>
  <p:notesSz cx="6858000" cy="9144000"/>
  <p:custDataLst>
    <p:tags r:id="rId12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9"/>
            <p14:sldId id="307"/>
            <p14:sldId id="308"/>
            <p14:sldId id="305"/>
            <p14:sldId id="291"/>
            <p14:sldId id="312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282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«Μηνύματα»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«Μηνύματα»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«Μηνύματα»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«Μηνύματα»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«Μηνύματα»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«Μηνύματα»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Εισαγωγή στο εργαλείο «Μηνύματα»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7.png"/><Relationship Id="rId4" Type="http://schemas.openxmlformats.org/officeDocument/2006/relationships/hyperlink" Target="%5b1%5d%20http:/creativecommons.org/licenses/by-nc-sa/4.0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e-mail-concept-with-paper-planes_765773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eepik.com/free-vector/flying-envelopes-template_761439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 smtClean="0"/>
              <a:t>Εισαγωγή στο εργαλείο «Μηνύματα»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Γνωριμία με το </a:t>
            </a:r>
            <a:r>
              <a:rPr lang="el-GR" dirty="0"/>
              <a:t>εργαλείο «Μηνύματα</a:t>
            </a:r>
            <a:r>
              <a:rPr lang="el-GR" dirty="0" smtClean="0"/>
              <a:t>» 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Πρόκειται για ένα εργαλείο ασύγχρονης ανταλλαγής μηνυμάτων μεταξύ εκπαιδευτών κι εκπαιδευομένων. Στα </a:t>
            </a:r>
            <a:r>
              <a:rPr lang="el-GR" dirty="0" smtClean="0"/>
              <a:t>μηνύματά σας </a:t>
            </a:r>
            <a:r>
              <a:rPr lang="el-GR" dirty="0"/>
              <a:t>μπορείτε να επισυνάψετε</a:t>
            </a:r>
            <a:r>
              <a:rPr lang="en-GB" dirty="0"/>
              <a:t> </a:t>
            </a:r>
            <a:r>
              <a:rPr lang="el-GR" dirty="0"/>
              <a:t>όλους του δημοφιλείς</a:t>
            </a:r>
            <a:r>
              <a:rPr lang="en-GB" dirty="0"/>
              <a:t> </a:t>
            </a:r>
            <a:r>
              <a:rPr lang="el-GR" dirty="0"/>
              <a:t>τύπους αρχείων κειμένου, εικόνων ή παρουσιάσεων.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l-GR" dirty="0"/>
          </a:p>
        </p:txBody>
      </p:sp>
      <p:pic>
        <p:nvPicPr>
          <p:cNvPr id="8" name="Content Placeholder 7" descr="[DECORATIVE]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  <p:sp>
        <p:nvSpPr>
          <p:cNvPr id="6" name="TextBox 5"/>
          <p:cNvSpPr txBox="1"/>
          <p:nvPr/>
        </p:nvSpPr>
        <p:spPr>
          <a:xfrm>
            <a:off x="8184220" y="5949280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[1]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947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Κατάλογοι μηνυμάτων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Το εργαλείο περιλαμβάνει δύο κατάλογους </a:t>
            </a:r>
            <a:r>
              <a:rPr lang="el-GR" dirty="0" smtClean="0"/>
              <a:t>μηνυμάτων</a:t>
            </a:r>
            <a:r>
              <a:rPr lang="el-GR" dirty="0"/>
              <a:t>, έναν για τα Εισερχόμενα και έναν για τα Εξερχόμενα.</a:t>
            </a:r>
            <a:endParaRPr lang="en-GB" dirty="0"/>
          </a:p>
          <a:p>
            <a:endParaRPr lang="el-GR" dirty="0"/>
          </a:p>
        </p:txBody>
      </p:sp>
      <p:pic>
        <p:nvPicPr>
          <p:cNvPr id="7" name="Content Placeholder 6" descr="[DECORATIVE]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43881"/>
            <a:ext cx="4038600" cy="4038600"/>
          </a:xfrm>
        </p:spPr>
      </p:pic>
      <p:sp>
        <p:nvSpPr>
          <p:cNvPr id="5" name="TextBox 4"/>
          <p:cNvSpPr txBox="1"/>
          <p:nvPr/>
        </p:nvSpPr>
        <p:spPr>
          <a:xfrm>
            <a:off x="8184220" y="5949280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[2]</a:t>
            </a:r>
            <a:endParaRPr lang="el-GR" b="1" dirty="0" smtClean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8739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Κατάλογος εισερχομένων μηνυμάτων</a:t>
            </a:r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l-GR" sz="2700" b="1" dirty="0"/>
              <a:t>Εισερχόμενα</a:t>
            </a:r>
            <a:r>
              <a:rPr lang="el-GR" sz="2700" dirty="0"/>
              <a:t>: εμφανίζονται τα μηνύματα που έχετε παραλάβει από τους εκπαιδευόμενους καθώς και κάποιες επιπλέον πληροφορίες που αφορούν το όνομα του </a:t>
            </a:r>
            <a:r>
              <a:rPr lang="el-GR" sz="2700" dirty="0" smtClean="0"/>
              <a:t>αποστολέα </a:t>
            </a:r>
            <a:r>
              <a:rPr lang="el-GR" sz="2700" dirty="0"/>
              <a:t>και την ημερομηνία </a:t>
            </a:r>
            <a:r>
              <a:rPr lang="el-GR" sz="2700" dirty="0" smtClean="0"/>
              <a:t>παραλαβής του μηνύματα.</a:t>
            </a:r>
            <a:endParaRPr lang="en-GB" sz="2700" dirty="0"/>
          </a:p>
          <a:p>
            <a:endParaRPr lang="el-GR" sz="2700" dirty="0"/>
          </a:p>
        </p:txBody>
      </p:sp>
      <p:pic>
        <p:nvPicPr>
          <p:cNvPr id="2048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47462"/>
            <a:ext cx="4038600" cy="423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0676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Κατάλογος </a:t>
            </a:r>
            <a:r>
              <a:rPr lang="el-GR" dirty="0" smtClean="0"/>
              <a:t>εξερχομένων μηνυμάτων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 b="1" dirty="0"/>
              <a:t>Εξερχόμενα</a:t>
            </a:r>
            <a:r>
              <a:rPr lang="el-GR" dirty="0"/>
              <a:t>: εμφανίζονται τα μηνύματα που έχετε στείλει στους εκπαιδευόμενους με τις αντίστοιχες πληροφορίες.</a:t>
            </a:r>
            <a:endParaRPr lang="en-GB" dirty="0"/>
          </a:p>
          <a:p>
            <a:endParaRPr lang="el-GR" dirty="0"/>
          </a:p>
        </p:txBody>
      </p:sp>
      <p:pic>
        <p:nvPicPr>
          <p:cNvPr id="21507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2570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3619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Ενημέρωσης, Επικοινωνίας και Συνεργασίας</a:t>
            </a:r>
            <a:r>
              <a:rPr lang="el-GR" sz="2000" dirty="0"/>
              <a:t>. Εισαγωγή στο </a:t>
            </a:r>
            <a:r>
              <a:rPr lang="el-GR" sz="2000" dirty="0" smtClean="0"/>
              <a:t>Εργαλείο </a:t>
            </a:r>
            <a:r>
              <a:rPr lang="el-GR" sz="2000" dirty="0"/>
              <a:t>«Μηνύματα</a:t>
            </a:r>
            <a:r>
              <a:rPr lang="el-GR" sz="2000" dirty="0" smtClean="0"/>
              <a:t>». 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n-GB" sz="2000" dirty="0" smtClean="0">
                <a:hlinkClick r:id="rId3"/>
              </a:rPr>
              <a:t>email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 smtClean="0"/>
              <a:t>Freepik.com.</a:t>
            </a:r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GB" sz="2000" dirty="0" smtClean="0"/>
              <a:t>2</a:t>
            </a:r>
            <a:r>
              <a:rPr lang="el-GR" sz="2000" dirty="0" smtClean="0"/>
              <a:t>: </a:t>
            </a:r>
            <a:r>
              <a:rPr lang="en-GB" sz="2000" dirty="0" smtClean="0">
                <a:hlinkClick r:id="rId4"/>
              </a:rPr>
              <a:t>Messages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/>
              <a:t>Freepik.com.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5692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9:53:45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8,6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5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D52AB927-D209-4F08-A3FC-297ECA798A35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2802</TotalTime>
  <Words>318</Words>
  <Application>Microsoft Office PowerPoint</Application>
  <PresentationFormat>On-screen Show (4:3)</PresentationFormat>
  <Paragraphs>34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Θέμα του Office</vt:lpstr>
      <vt:lpstr>Ανάπτυξη ηλεκτρονικών μαθημάτων  στην πλατφόρμα Open eClass</vt:lpstr>
      <vt:lpstr>Γνωριμία με το εργαλείο «Μηνύματα» </vt:lpstr>
      <vt:lpstr>Κατάλογοι μηνυμάτων</vt:lpstr>
      <vt:lpstr>Κατάλογος εισερχομένων μηνυμάτων</vt:lpstr>
      <vt:lpstr>Κατάλογος εξερχομένων μηνυμάτων</vt:lpstr>
      <vt:lpstr>Σημείωμα Αναφοράς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238</cp:revision>
  <dcterms:created xsi:type="dcterms:W3CDTF">2012-09-06T09:03:05Z</dcterms:created>
  <dcterms:modified xsi:type="dcterms:W3CDTF">2016-03-11T08:18:45Z</dcterms:modified>
</cp:coreProperties>
</file>