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2"/>
  </p:notesMasterIdLst>
  <p:sldIdLst>
    <p:sldId id="256" r:id="rId3"/>
    <p:sldId id="306" r:id="rId4"/>
    <p:sldId id="307" r:id="rId5"/>
    <p:sldId id="308" r:id="rId6"/>
    <p:sldId id="310" r:id="rId7"/>
    <p:sldId id="309" r:id="rId8"/>
    <p:sldId id="311" r:id="rId9"/>
    <p:sldId id="305" r:id="rId10"/>
    <p:sldId id="291" r:id="rId11"/>
  </p:sldIdLst>
  <p:sldSz cx="9144000" cy="6858000" type="screen4x3"/>
  <p:notesSz cx="6858000" cy="9144000"/>
  <p:custDataLst>
    <p:tags r:id="rId13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7"/>
            <p14:sldId id="308"/>
            <p14:sldId id="310"/>
            <p14:sldId id="309"/>
            <p14:sldId id="311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11/3/2016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Δημιουργία νέας ομάδας χρηστών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Δημιουργία νέας ομάδας χρηστών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Δημιουργία νέας ομάδας χρηστών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Δημιουργία νέας ομάδας χρηστών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Δημιουργία νέας ομάδας χρηστών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Δημιουργία νέας ομάδας χρηστών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«Ομάδες Χρηστών»: Δημιουργία νέας ομάδας χρηστών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9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/>
              <a:t>Εργαλεία Ενημέρωσης, Επικοινωνίας και </a:t>
            </a:r>
            <a:r>
              <a:rPr lang="el-GR" dirty="0" smtClean="0"/>
              <a:t>Συνεργασίας</a:t>
            </a:r>
          </a:p>
          <a:p>
            <a:endParaRPr lang="en-GB" dirty="0" smtClean="0"/>
          </a:p>
          <a:p>
            <a:r>
              <a:rPr lang="el-GR" dirty="0" smtClean="0"/>
              <a:t>Εργαλείο «Ομάδες Χρηστών»</a:t>
            </a:r>
            <a:r>
              <a:rPr lang="en-GB" dirty="0" smtClean="0"/>
              <a:t>:</a:t>
            </a:r>
          </a:p>
          <a:p>
            <a:r>
              <a:rPr lang="el-GR" dirty="0" smtClean="0"/>
              <a:t>Δημιουργία </a:t>
            </a:r>
            <a:r>
              <a:rPr lang="el-GR" dirty="0"/>
              <a:t>νέας ομάδας χρηστών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νέας ομάδας </a:t>
            </a:r>
            <a:r>
              <a:rPr lang="el-GR" dirty="0" smtClean="0"/>
              <a:t>χρηστών (1/6)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Για να δημιουργήσετε μια νέα ομάδα χρηστών, πατήστε το κουμπί με την ένδειξη «Δημιουργία μιας ομάδας».</a:t>
            </a:r>
            <a:endParaRPr lang="en-GB" dirty="0"/>
          </a:p>
          <a:p>
            <a:endParaRPr lang="el-GR" dirty="0"/>
          </a:p>
        </p:txBody>
      </p:sp>
      <p:pic>
        <p:nvPicPr>
          <p:cNvPr id="2253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973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9579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νέας ομάδας χρηστών </a:t>
            </a:r>
            <a:r>
              <a:rPr lang="el-GR" dirty="0" smtClean="0"/>
              <a:t>(2/6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dirty="0"/>
              <a:t>Στη φόρμα που θα εμφανιστεί</a:t>
            </a:r>
            <a:r>
              <a:rPr lang="el-GR" sz="2400" dirty="0" smtClean="0"/>
              <a:t>:</a:t>
            </a:r>
            <a:endParaRPr lang="en-GB" sz="2400" dirty="0" smtClean="0"/>
          </a:p>
          <a:p>
            <a:pPr lvl="0"/>
            <a:r>
              <a:rPr lang="el-GR" sz="2400" dirty="0"/>
              <a:t>Πληκτρολογήστε το όνομα της ομάδας </a:t>
            </a:r>
            <a:r>
              <a:rPr lang="el-GR" sz="2400" dirty="0" smtClean="0"/>
              <a:t>χρηστών</a:t>
            </a:r>
            <a:r>
              <a:rPr lang="en-GB" sz="2400" dirty="0" smtClean="0"/>
              <a:t>.</a:t>
            </a:r>
            <a:endParaRPr lang="en-GB" sz="2400" dirty="0"/>
          </a:p>
          <a:p>
            <a:pPr lvl="0"/>
            <a:r>
              <a:rPr lang="el-GR" sz="2400" dirty="0"/>
              <a:t>Δώστε προαιρετικά συνοπτικές πληροφορίες για </a:t>
            </a:r>
            <a:r>
              <a:rPr lang="el-GR" sz="2400" dirty="0" smtClean="0"/>
              <a:t>αυτή</a:t>
            </a:r>
            <a:r>
              <a:rPr lang="en-GB" sz="2400" dirty="0" smtClean="0"/>
              <a:t>.</a:t>
            </a:r>
            <a:endParaRPr lang="en-GB" sz="2400" dirty="0"/>
          </a:p>
          <a:p>
            <a:pPr lvl="0"/>
            <a:r>
              <a:rPr lang="el-GR" sz="2400" dirty="0"/>
              <a:t>Ορίστε τον μέγιστο αριθμό συμμετεχόντων σε </a:t>
            </a:r>
            <a:r>
              <a:rPr lang="el-GR" sz="2400" dirty="0" smtClean="0"/>
              <a:t>αυτή</a:t>
            </a:r>
            <a:r>
              <a:rPr lang="en-GB" sz="2400" dirty="0" smtClean="0"/>
              <a:t>.</a:t>
            </a:r>
            <a:endParaRPr lang="en-GB" sz="2400" dirty="0"/>
          </a:p>
          <a:p>
            <a:pPr lvl="0"/>
            <a:r>
              <a:rPr lang="el-GR" sz="2400" dirty="0"/>
              <a:t>Ορίστε τον υπεύθυνο της </a:t>
            </a:r>
            <a:r>
              <a:rPr lang="el-GR" sz="2400" dirty="0" smtClean="0"/>
              <a:t>ομάδας</a:t>
            </a:r>
            <a:r>
              <a:rPr lang="en-GB" sz="2400" dirty="0" smtClean="0"/>
              <a:t>.</a:t>
            </a:r>
            <a:endParaRPr lang="en-GB" sz="2400" dirty="0"/>
          </a:p>
          <a:p>
            <a:pPr marL="0" indent="0">
              <a:buNone/>
            </a:pPr>
            <a:endParaRPr lang="el-GR" sz="2400" dirty="0"/>
          </a:p>
        </p:txBody>
      </p:sp>
      <p:pic>
        <p:nvPicPr>
          <p:cNvPr id="2355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844824"/>
            <a:ext cx="4038600" cy="246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1814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νέας ομάδας χρηστών </a:t>
            </a:r>
            <a:r>
              <a:rPr lang="el-GR" dirty="0" smtClean="0"/>
              <a:t>(3/6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lvl="0"/>
            <a:r>
              <a:rPr lang="el-GR" dirty="0"/>
              <a:t>Ορίστε τη σύνθεση της ομάδας  μετακινώντας τους εκπαιδευόμενους από τη λίστα «μη εγγεγραμμένοι εκπαιδευόμενοι» στη λίστα με τα «μέλη ομάδας χρηστών</a:t>
            </a:r>
            <a:r>
              <a:rPr lang="el-GR" dirty="0" smtClean="0"/>
              <a:t>».</a:t>
            </a:r>
            <a:endParaRPr lang="en-GB" dirty="0"/>
          </a:p>
        </p:txBody>
      </p:sp>
      <p:pic>
        <p:nvPicPr>
          <p:cNvPr id="24579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2590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2584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νέας ομάδας χρηστών </a:t>
            </a:r>
            <a:r>
              <a:rPr lang="el-GR" dirty="0" smtClean="0"/>
              <a:t>(4/6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lvl="0"/>
            <a:r>
              <a:rPr lang="el-GR" sz="2500" dirty="0"/>
              <a:t>Προσδιορίστε εάν οι εκπαιδευόμενοι μπορούν να εγγράφονται μόνοι τους </a:t>
            </a:r>
            <a:r>
              <a:rPr lang="el-GR" sz="2500" dirty="0" smtClean="0"/>
              <a:t>στην ομάδα ή </a:t>
            </a:r>
            <a:r>
              <a:rPr lang="el-GR" sz="2500" dirty="0"/>
              <a:t>προτιμάτε η εγγραφή τους να γίνεται από εσάς. </a:t>
            </a:r>
            <a:endParaRPr lang="en-GB" sz="2500" dirty="0"/>
          </a:p>
          <a:p>
            <a:r>
              <a:rPr lang="el-GR" sz="2500" dirty="0"/>
              <a:t>Προσδιορίστε εάν οι εκπαιδευόμενοι μπορούν να </a:t>
            </a:r>
            <a:r>
              <a:rPr lang="el-GR" sz="2500" dirty="0" err="1" smtClean="0"/>
              <a:t>απεγγράφονται</a:t>
            </a:r>
            <a:r>
              <a:rPr lang="el-GR" sz="2500" dirty="0" smtClean="0"/>
              <a:t> (αποχωρούν) </a:t>
            </a:r>
            <a:r>
              <a:rPr lang="el-GR" sz="2500" dirty="0"/>
              <a:t>μόνοι </a:t>
            </a:r>
            <a:r>
              <a:rPr lang="el-GR" sz="2500" dirty="0" smtClean="0"/>
              <a:t>τους από την ομάδα.</a:t>
            </a:r>
            <a:endParaRPr lang="el-GR" sz="2500" dirty="0"/>
          </a:p>
        </p:txBody>
      </p:sp>
      <p:pic>
        <p:nvPicPr>
          <p:cNvPr id="25603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916832"/>
            <a:ext cx="4038600" cy="1143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0944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νέας ομάδας χρηστών </a:t>
            </a:r>
            <a:r>
              <a:rPr lang="el-GR" dirty="0" smtClean="0"/>
              <a:t>(5/6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lvl="0"/>
            <a:r>
              <a:rPr lang="el-GR" sz="2200" dirty="0" smtClean="0"/>
              <a:t>Καθορίστε </a:t>
            </a:r>
            <a:r>
              <a:rPr lang="el-GR" sz="2200" dirty="0"/>
              <a:t>εάν κάθε ομάδα χρηστών θα διαθέτει δική της περιοχή συζητήσεων ή/και περιοχή μεταφόρτωσης αρχείων </a:t>
            </a:r>
            <a:r>
              <a:rPr lang="el-GR" sz="2200" dirty="0" smtClean="0"/>
              <a:t>κ</a:t>
            </a:r>
            <a:r>
              <a:rPr lang="el-GR" sz="2200" dirty="0" smtClean="0"/>
              <a:t>αι </a:t>
            </a:r>
            <a:r>
              <a:rPr lang="el-GR" sz="2200" dirty="0" smtClean="0"/>
              <a:t>εργασιών (έγγραφα) </a:t>
            </a:r>
            <a:r>
              <a:rPr lang="el-GR" sz="2200" dirty="0"/>
              <a:t>ή/και σύστημα </a:t>
            </a:r>
            <a:r>
              <a:rPr lang="en-GB" sz="2200" dirty="0"/>
              <a:t>wiki</a:t>
            </a:r>
            <a:r>
              <a:rPr lang="el-GR" sz="2200" dirty="0"/>
              <a:t>. </a:t>
            </a:r>
            <a:endParaRPr lang="en-GB" sz="2200" dirty="0"/>
          </a:p>
          <a:p>
            <a:pPr lvl="0"/>
            <a:r>
              <a:rPr lang="el-GR" sz="2200" dirty="0"/>
              <a:t>Καθορίστε αν </a:t>
            </a:r>
            <a:r>
              <a:rPr lang="el-GR" sz="2200" dirty="0" smtClean="0"/>
              <a:t>πρόσβαση </a:t>
            </a:r>
            <a:r>
              <a:rPr lang="el-GR" sz="2200" dirty="0"/>
              <a:t>στην περιοχή συζητήσεων θα έχουν μόνο τα μέλη της ομάδας ή θα είναι ελεύθερη μόνο για ανάγνωση και από τους άλλους εκπαιδευόμενους</a:t>
            </a:r>
            <a:r>
              <a:rPr lang="el-GR" sz="2200" dirty="0" smtClean="0"/>
              <a:t>.</a:t>
            </a:r>
            <a:endParaRPr lang="en-GB" sz="2200" dirty="0"/>
          </a:p>
        </p:txBody>
      </p:sp>
      <p:pic>
        <p:nvPicPr>
          <p:cNvPr id="2662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00808"/>
            <a:ext cx="4038600" cy="3216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3453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Δημιουργία νέας ομάδας χρηστών </a:t>
            </a:r>
            <a:r>
              <a:rPr lang="el-GR" dirty="0" smtClean="0"/>
              <a:t>(6/6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l-GR" dirty="0"/>
              <a:t>Τέλος, πατήστε το κουμπί με την ένδειξη </a:t>
            </a:r>
            <a:r>
              <a:rPr lang="el-GR" dirty="0" smtClean="0"/>
              <a:t>«Δημιουργία», για να δημιουργήσετε την </a:t>
            </a:r>
            <a:r>
              <a:rPr lang="el-GR" dirty="0"/>
              <a:t>ο</a:t>
            </a:r>
            <a:r>
              <a:rPr lang="el-GR" dirty="0" smtClean="0"/>
              <a:t>μάδα χρηστών.</a:t>
            </a:r>
            <a:endParaRPr lang="en-GB" dirty="0"/>
          </a:p>
          <a:p>
            <a:endParaRPr lang="el-GR" dirty="0"/>
          </a:p>
        </p:txBody>
      </p:sp>
      <p:pic>
        <p:nvPicPr>
          <p:cNvPr id="27650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3216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474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στην Πλατφόρμα </a:t>
            </a:r>
            <a:r>
              <a:rPr lang="el-GR" sz="2000" dirty="0" err="1" smtClean="0"/>
              <a:t>Open</a:t>
            </a:r>
            <a:r>
              <a:rPr lang="el-GR" sz="2000" dirty="0" smtClean="0"/>
              <a:t> </a:t>
            </a:r>
            <a:r>
              <a:rPr lang="el-GR" sz="2000" dirty="0" err="1" smtClean="0"/>
              <a:t>eClass</a:t>
            </a:r>
            <a:r>
              <a:rPr lang="el-GR" sz="2000" dirty="0" smtClean="0"/>
              <a:t>. Εργαλεία Ενημέρωσης, Επικοινωνίας και Συνεργασίας</a:t>
            </a:r>
            <a:r>
              <a:rPr lang="el-GR" sz="2000" dirty="0"/>
              <a:t>. </a:t>
            </a:r>
            <a:r>
              <a:rPr lang="el-GR" sz="2000" dirty="0" smtClean="0"/>
              <a:t>Εργαλείο «Ομάδες Χρηστών»</a:t>
            </a:r>
            <a:r>
              <a:rPr lang="en-GB" sz="2000" dirty="0" smtClean="0"/>
              <a:t>: </a:t>
            </a:r>
            <a:r>
              <a:rPr lang="el-GR" sz="2000" dirty="0"/>
              <a:t>Δημιουργία </a:t>
            </a:r>
            <a:r>
              <a:rPr lang="el-GR" sz="2000" dirty="0" smtClean="0"/>
              <a:t>Νέας Ομάδας Χρηστών.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1/3/2016 10:11:25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3FF30037-2953-4181-8834-C32A35C02F2D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2821</TotalTime>
  <Words>402</Words>
  <Application>Microsoft Office PowerPoint</Application>
  <PresentationFormat>On-screen Show (4:3)</PresentationFormat>
  <Paragraphs>38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Θέμα του Office</vt:lpstr>
      <vt:lpstr>Ανάπτυξη ηλεκτρονικών μαθημάτων  στην πλατφόρμα Open eClass</vt:lpstr>
      <vt:lpstr>Δημιουργία νέας ομάδας χρηστών (1/6)</vt:lpstr>
      <vt:lpstr>Δημιουργία νέας ομάδας χρηστών (2/6)</vt:lpstr>
      <vt:lpstr>Δημιουργία νέας ομάδας χρηστών (3/6)</vt:lpstr>
      <vt:lpstr>Δημιουργία νέας ομάδας χρηστών (4/6)</vt:lpstr>
      <vt:lpstr>Δημιουργία νέας ομάδας χρηστών (5/6)</vt:lpstr>
      <vt:lpstr>Δημιουργία νέας ομάδας χρηστών (6/6)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242</cp:revision>
  <dcterms:created xsi:type="dcterms:W3CDTF">2012-09-06T09:03:05Z</dcterms:created>
  <dcterms:modified xsi:type="dcterms:W3CDTF">2016-03-11T08:18:54Z</dcterms:modified>
</cp:coreProperties>
</file>