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0"/>
  </p:notesMasterIdLst>
  <p:sldIdLst>
    <p:sldId id="256" r:id="rId3"/>
    <p:sldId id="306" r:id="rId4"/>
    <p:sldId id="307" r:id="rId5"/>
    <p:sldId id="308" r:id="rId6"/>
    <p:sldId id="305" r:id="rId7"/>
    <p:sldId id="291" r:id="rId8"/>
    <p:sldId id="309" r:id="rId9"/>
  </p:sldIdLst>
  <p:sldSz cx="9144000" cy="6858000" type="screen4x3"/>
  <p:notesSz cx="6858000" cy="9144000"/>
  <p:custDataLst>
    <p:tags r:id="rId11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8"/>
            <p14:sldId id="305"/>
            <p14:sldId id="291"/>
            <p14:sldId id="309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8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11/3/2016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705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«Ομάδες Χρηστών»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«Ομάδες Χρηστών»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«Ομάδες Χρηστών»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«Ομάδες Χρηστών»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«Ομάδες Χρηστών»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«Ομάδες Χρηστών»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«Ομάδες Χρηστών»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6.png"/><Relationship Id="rId4" Type="http://schemas.openxmlformats.org/officeDocument/2006/relationships/hyperlink" Target="%5b1%5d%20http:/creativecommons.org/licenses/by-nc-sa/4.0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free-vector/business-meeting-top-view-vector_723244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reepik.com/free-vector/business-brainstorming-concept_767019.htm" TargetMode="External"/><Relationship Id="rId4" Type="http://schemas.openxmlformats.org/officeDocument/2006/relationships/hyperlink" Target="http://www.freepik.com/free-vector/teamwork-concept-with-gears_768096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Ενημέρωσης, Επικοινωνίας και </a:t>
            </a:r>
            <a:r>
              <a:rPr lang="el-GR" dirty="0" smtClean="0"/>
              <a:t>Συνεργασίας</a:t>
            </a:r>
          </a:p>
          <a:p>
            <a:endParaRPr lang="en-GB" dirty="0" smtClean="0"/>
          </a:p>
          <a:p>
            <a:r>
              <a:rPr lang="el-GR" dirty="0" smtClean="0"/>
              <a:t>Εισαγωγή στο εργαλείο «Ομάδες Χρηστών»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Γνωριμία με το εργαλείο </a:t>
            </a:r>
            <a:br>
              <a:rPr lang="el-GR" dirty="0" smtClean="0"/>
            </a:br>
            <a:r>
              <a:rPr lang="el-GR" dirty="0" smtClean="0"/>
              <a:t>«Ομάδες Χρηστών»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Το εργαλείο «Ομάδες Χρηστών» σας δίνει τη δυνατότητα να οργανώσετε τους εκπαιδευόμενούς σας σε ομάδες διευκολύνοντας τη συνεργασία και την αλληλεπίδραση ανάμεσα τους. </a:t>
            </a:r>
          </a:p>
        </p:txBody>
      </p:sp>
      <p:pic>
        <p:nvPicPr>
          <p:cNvPr id="7" name="Content Placeholder 6" descr="[DECORATIVE]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843881"/>
            <a:ext cx="4038600" cy="4038600"/>
          </a:xfrm>
        </p:spPr>
      </p:pic>
      <p:sp>
        <p:nvSpPr>
          <p:cNvPr id="9" name="TextBox 8"/>
          <p:cNvSpPr txBox="1"/>
          <p:nvPr/>
        </p:nvSpPr>
        <p:spPr>
          <a:xfrm>
            <a:off x="8184220" y="5949280"/>
            <a:ext cx="472173" cy="3600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b="1" dirty="0" smtClean="0">
                <a:latin typeface="+mj-lt"/>
              </a:rPr>
              <a:t>[1]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05757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μια ομάδα χρηστών;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Μια ομάδα χρηστών είναι ένα υποσύνολο εγγεγραμμένων χρηστών του μαθήματος που μοιράζονται την ίδια περιοχή συζητήσεων καθώς και την ίδια περιοχή μεταφόρτωσης αρχείων και εργασιών. </a:t>
            </a:r>
          </a:p>
        </p:txBody>
      </p:sp>
      <p:pic>
        <p:nvPicPr>
          <p:cNvPr id="6" name="Picture 2" descr="Business meeting top view vector Free Vector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6" b="4611"/>
          <a:stretch/>
        </p:blipFill>
        <p:spPr bwMode="auto">
          <a:xfrm>
            <a:off x="4644008" y="1772816"/>
            <a:ext cx="4038600" cy="3747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184220" y="5589240"/>
            <a:ext cx="472173" cy="3600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b="1" dirty="0" smtClean="0">
                <a:latin typeface="+mj-lt"/>
              </a:rPr>
              <a:t>[</a:t>
            </a:r>
            <a:r>
              <a:rPr lang="en-GB" b="1" dirty="0" smtClean="0">
                <a:latin typeface="+mj-lt"/>
              </a:rPr>
              <a:t>2</a:t>
            </a:r>
            <a:r>
              <a:rPr lang="el-GR" b="1" dirty="0" smtClean="0">
                <a:latin typeface="+mj-lt"/>
              </a:rPr>
              <a:t>]</a:t>
            </a:r>
            <a:endParaRPr lang="el-GR" b="1" dirty="0" smtClean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4225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Εκπαιδευτής και ομάδα χρηστών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Ως υπεύθυνος εκπαιδευτής του μαθήματος έχετε το δικαίωμα να εισέρχεστε και να διαχειρίζεστε όλες τις περιοχές εγγράφων και συζητήσεων των ομάδων χρηστών.</a:t>
            </a:r>
            <a:endParaRPr lang="en-GB" dirty="0"/>
          </a:p>
          <a:p>
            <a:endParaRPr lang="el-GR" dirty="0"/>
          </a:p>
        </p:txBody>
      </p:sp>
      <p:pic>
        <p:nvPicPr>
          <p:cNvPr id="2050" name="Picture 2" descr="Business brainstorming concept Free Vector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11"/>
          <a:stretch/>
        </p:blipFill>
        <p:spPr bwMode="auto">
          <a:xfrm>
            <a:off x="4644008" y="1628800"/>
            <a:ext cx="4038600" cy="385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184219" y="5589240"/>
            <a:ext cx="472173" cy="3600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b="1" dirty="0" smtClean="0">
                <a:latin typeface="+mj-lt"/>
              </a:rPr>
              <a:t>[</a:t>
            </a:r>
            <a:r>
              <a:rPr lang="en-GB" b="1" dirty="0" smtClean="0">
                <a:latin typeface="+mj-lt"/>
              </a:rPr>
              <a:t>3</a:t>
            </a:r>
            <a:r>
              <a:rPr lang="el-GR" b="1" dirty="0" smtClean="0">
                <a:latin typeface="+mj-lt"/>
              </a:rPr>
              <a:t>]</a:t>
            </a:r>
            <a:endParaRPr lang="el-GR" b="1" dirty="0" smtClean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0054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στην Πλατφόρμα </a:t>
            </a:r>
            <a:r>
              <a:rPr lang="el-GR" sz="2000" dirty="0" err="1" smtClean="0"/>
              <a:t>Open</a:t>
            </a:r>
            <a:r>
              <a:rPr lang="el-GR" sz="2000" dirty="0" smtClean="0"/>
              <a:t> </a:t>
            </a:r>
            <a:r>
              <a:rPr lang="el-GR" sz="2000" dirty="0" err="1" smtClean="0"/>
              <a:t>eClass</a:t>
            </a:r>
            <a:r>
              <a:rPr lang="el-GR" sz="2000" dirty="0" smtClean="0"/>
              <a:t>. Εργαλεία Ενημέρωσης, Επικοινωνίας και Συνεργασίας</a:t>
            </a:r>
            <a:r>
              <a:rPr lang="el-GR" sz="2000" dirty="0"/>
              <a:t>. Εισαγωγή στο </a:t>
            </a:r>
            <a:r>
              <a:rPr lang="el-GR" sz="2000" dirty="0" smtClean="0"/>
              <a:t>Εργαλείο «Ομάδες Χρηστών». 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</a:t>
            </a:r>
            <a:r>
              <a:rPr lang="el-GR" sz="2000" dirty="0" smtClean="0"/>
              <a:t>:</a:t>
            </a:r>
            <a:endParaRPr lang="en-GB" sz="2000" dirty="0" smtClean="0"/>
          </a:p>
          <a:p>
            <a:pPr marL="0" indent="0">
              <a:buNone/>
            </a:pPr>
            <a:r>
              <a:rPr lang="el-GR" sz="2000" dirty="0" smtClean="0"/>
              <a:t>Εικόνα 1: </a:t>
            </a:r>
            <a:r>
              <a:rPr lang="en-GB" sz="2000" dirty="0" smtClean="0">
                <a:hlinkClick r:id="rId3"/>
              </a:rPr>
              <a:t>Groupwork</a:t>
            </a:r>
            <a:r>
              <a:rPr lang="en-GB" sz="2000" dirty="0" smtClean="0"/>
              <a:t>, </a:t>
            </a:r>
            <a:r>
              <a:rPr lang="en-GB" sz="2000" dirty="0"/>
              <a:t>Designed by </a:t>
            </a:r>
            <a:r>
              <a:rPr lang="en-GB" sz="2000" dirty="0" err="1"/>
              <a:t>Freepik</a:t>
            </a:r>
            <a:r>
              <a:rPr lang="en-GB" sz="2000" dirty="0"/>
              <a:t>. </a:t>
            </a:r>
            <a:r>
              <a:rPr lang="en-US" sz="2000" dirty="0"/>
              <a:t>Free for commercial use with attribution. </a:t>
            </a:r>
            <a:r>
              <a:rPr lang="en-GB" sz="2000" dirty="0" smtClean="0"/>
              <a:t>Freepik.com.</a:t>
            </a:r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GB" sz="2000" dirty="0" smtClean="0"/>
              <a:t>2</a:t>
            </a:r>
            <a:r>
              <a:rPr lang="el-GR" sz="2000" dirty="0" smtClean="0"/>
              <a:t>: </a:t>
            </a:r>
            <a:r>
              <a:rPr lang="en-GB" sz="2000" dirty="0" smtClean="0">
                <a:hlinkClick r:id="rId4"/>
              </a:rPr>
              <a:t>Group</a:t>
            </a:r>
            <a:r>
              <a:rPr lang="en-GB" sz="2000" dirty="0" smtClean="0"/>
              <a:t>, </a:t>
            </a:r>
            <a:r>
              <a:rPr lang="en-GB" sz="2000" dirty="0"/>
              <a:t>Designed by </a:t>
            </a:r>
            <a:r>
              <a:rPr lang="en-GB" sz="2000" dirty="0" err="1"/>
              <a:t>Freepik</a:t>
            </a:r>
            <a:r>
              <a:rPr lang="en-GB" sz="2000" dirty="0"/>
              <a:t>. </a:t>
            </a:r>
            <a:r>
              <a:rPr lang="en-US" sz="2000" dirty="0"/>
              <a:t>Free for commercial use with attribution. </a:t>
            </a:r>
            <a:r>
              <a:rPr lang="en-GB" sz="2000" dirty="0"/>
              <a:t>Freepik.com</a:t>
            </a:r>
            <a:r>
              <a:rPr lang="en-GB" sz="2000" dirty="0" smtClean="0"/>
              <a:t>.</a:t>
            </a:r>
          </a:p>
          <a:p>
            <a:pPr marL="0" indent="0">
              <a:buNone/>
            </a:pPr>
            <a:r>
              <a:rPr lang="el-GR" sz="2000" dirty="0" smtClean="0"/>
              <a:t>Εικόνα 3: </a:t>
            </a:r>
            <a:r>
              <a:rPr lang="en-GB" sz="2000" dirty="0" smtClean="0">
                <a:hlinkClick r:id="rId5"/>
              </a:rPr>
              <a:t>Team</a:t>
            </a:r>
            <a:r>
              <a:rPr lang="en-GB" sz="2000" dirty="0" smtClean="0"/>
              <a:t>, </a:t>
            </a:r>
            <a:r>
              <a:rPr lang="en-GB" sz="2000" dirty="0"/>
              <a:t>Designed by </a:t>
            </a:r>
            <a:r>
              <a:rPr lang="en-GB" sz="2000" dirty="0" err="1"/>
              <a:t>Freepik</a:t>
            </a:r>
            <a:r>
              <a:rPr lang="en-GB" sz="2000" dirty="0"/>
              <a:t>. </a:t>
            </a:r>
            <a:r>
              <a:rPr lang="en-US" sz="2000" dirty="0"/>
              <a:t>Free for commercial use with attribution. </a:t>
            </a:r>
            <a:r>
              <a:rPr lang="en-GB" sz="2000" dirty="0"/>
              <a:t>Freepik.com.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05559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1/3/2016 10:09:10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5,7,9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0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E1632738-574F-4824-92F0-F8B4D8FE7A67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2807</TotalTime>
  <Words>336</Words>
  <Application>Microsoft Office PowerPoint</Application>
  <PresentationFormat>On-screen Show (4:3)</PresentationFormat>
  <Paragraphs>35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Θέμα του Office</vt:lpstr>
      <vt:lpstr>Ανάπτυξη ηλεκτρονικών μαθημάτων  στην πλατφόρμα Open eClass</vt:lpstr>
      <vt:lpstr>Γνωριμία με το εργαλείο  «Ομάδες Χρηστών»</vt:lpstr>
      <vt:lpstr>Τι είναι μια ομάδα χρηστών;</vt:lpstr>
      <vt:lpstr>Εκπαιδευτής και ομάδα χρηστών</vt:lpstr>
      <vt:lpstr>Σημείωμα Αναφοράς</vt:lpstr>
      <vt:lpstr>Σημείωμα Αδειοδότησης</vt:lpstr>
      <vt:lpstr>Σημείωμα Χρήσης Έργων Τρίτων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239</cp:revision>
  <dcterms:created xsi:type="dcterms:W3CDTF">2012-09-06T09:03:05Z</dcterms:created>
  <dcterms:modified xsi:type="dcterms:W3CDTF">2016-03-11T08:19:04Z</dcterms:modified>
</cp:coreProperties>
</file>