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0"/>
  </p:notesMasterIdLst>
  <p:sldIdLst>
    <p:sldId id="256" r:id="rId3"/>
    <p:sldId id="309" r:id="rId4"/>
    <p:sldId id="310" r:id="rId5"/>
    <p:sldId id="311" r:id="rId6"/>
    <p:sldId id="312" r:id="rId7"/>
    <p:sldId id="305" r:id="rId8"/>
    <p:sldId id="291" r:id="rId9"/>
  </p:sldIdLst>
  <p:sldSz cx="9144000" cy="6858000" type="screen4x3"/>
  <p:notesSz cx="6858000" cy="9144000"/>
  <p:custDataLst>
    <p:tags r:id="rId1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9"/>
            <p14:sldId id="310"/>
            <p14:sldId id="311"/>
            <p14:sldId id="312"/>
          </p14:sldIdLst>
        </p14:section>
        <p14:section name="Untitled Section" id="{42B4D5F2-81E7-434E-84D3-8980043AE3B1}">
          <p14:sldIdLst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Επεξεργασία ρυθμίσεων ομάδας χρηστών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Επεξεργασία ρυθμίσεων ομάδας χρηστών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Επεξεργασία ρυθμίσεων ομάδας χρηστών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Επεξεργασία ρυθμίσεων ομάδας χρηστών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Επεξεργασία ρυθμίσεων ομάδας χρηστών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Επεξεργασία ρυθμίσεων ομάδας χρηστών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Επεξεργασία ρυθμίσεων ομάδας χρηστών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7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sz="3000" dirty="0" smtClean="0"/>
              <a:t>Εργαλείο «Ομάδες Χρηστών»</a:t>
            </a:r>
            <a:r>
              <a:rPr lang="en-GB" sz="3000" dirty="0" smtClean="0"/>
              <a:t>:</a:t>
            </a:r>
          </a:p>
          <a:p>
            <a:r>
              <a:rPr lang="el-GR" sz="2800" dirty="0"/>
              <a:t>Επεξεργασία ρυθμίσεων </a:t>
            </a:r>
            <a:r>
              <a:rPr lang="el-GR" sz="2800" dirty="0" smtClean="0"/>
              <a:t>ομάδας χρηστών</a:t>
            </a:r>
            <a:endParaRPr lang="el-GR" sz="3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Επεξεργασία ρυθμίσεων ομάδας (1/4)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Για να επεξεργαστείτε τις ρυθμίσεις καθεμιάς από τις ομάδες χρηστών που έχετε δημιουργήσει, κάντε κλικ στην επιλογή «Ρυθμίσεις» από την αναδυόμενη λίστα διαθέσιμων επιλογών της εκάστοτε ομάδας.</a:t>
            </a:r>
            <a:endParaRPr lang="el-GR" dirty="0"/>
          </a:p>
        </p:txBody>
      </p:sp>
      <p:pic>
        <p:nvPicPr>
          <p:cNvPr id="3072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44824"/>
            <a:ext cx="4038600" cy="1436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6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ρυθμίσεων ομάδας </a:t>
            </a:r>
            <a:r>
              <a:rPr lang="el-GR" dirty="0" smtClean="0"/>
              <a:t>(2/4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Σχετικά με τις ρυθμίσεις </a:t>
            </a:r>
            <a:r>
              <a:rPr lang="el-GR" sz="2600" dirty="0" smtClean="0"/>
              <a:t>κάθε ομάδας χρηστών </a:t>
            </a:r>
            <a:r>
              <a:rPr lang="el-GR" sz="2600" dirty="0"/>
              <a:t>μπορείτε να </a:t>
            </a:r>
            <a:r>
              <a:rPr lang="el-GR" sz="2600" dirty="0" smtClean="0"/>
              <a:t>καθορίσετε</a:t>
            </a:r>
            <a:r>
              <a:rPr lang="el-GR" sz="2600" dirty="0"/>
              <a:t>:</a:t>
            </a:r>
            <a:endParaRPr lang="en-GB" sz="2600" dirty="0"/>
          </a:p>
          <a:p>
            <a:pPr lvl="0"/>
            <a:r>
              <a:rPr lang="el-GR" sz="2600" dirty="0"/>
              <a:t>Εάν οι εκπαιδευόμενοι μπορούν να εγγράφονται </a:t>
            </a:r>
            <a:r>
              <a:rPr lang="el-GR" sz="2600" dirty="0" smtClean="0"/>
              <a:t>/</a:t>
            </a:r>
            <a:r>
              <a:rPr lang="el-GR" sz="2600" dirty="0" err="1" smtClean="0"/>
              <a:t>απεγγράφονται</a:t>
            </a:r>
            <a:r>
              <a:rPr lang="el-GR" sz="2600" dirty="0" smtClean="0"/>
              <a:t> μόνοι </a:t>
            </a:r>
            <a:r>
              <a:rPr lang="el-GR" sz="2600" dirty="0"/>
              <a:t>τους στις ομάδες ή προτιμάτε η </a:t>
            </a:r>
            <a:r>
              <a:rPr lang="el-GR" sz="2600" dirty="0" smtClean="0"/>
              <a:t>εγγραφή/</a:t>
            </a:r>
            <a:r>
              <a:rPr lang="el-GR" sz="2600" dirty="0" err="1" smtClean="0"/>
              <a:t>απεγγραφή</a:t>
            </a:r>
            <a:r>
              <a:rPr lang="el-GR" sz="2600" dirty="0" smtClean="0"/>
              <a:t> τους </a:t>
            </a:r>
            <a:r>
              <a:rPr lang="el-GR" sz="2600" dirty="0"/>
              <a:t>να γίνεται από εσάς. </a:t>
            </a:r>
            <a:endParaRPr lang="en-GB" sz="2600" dirty="0"/>
          </a:p>
          <a:p>
            <a:endParaRPr lang="el-GR" sz="2600" dirty="0"/>
          </a:p>
        </p:txBody>
      </p:sp>
      <p:pic>
        <p:nvPicPr>
          <p:cNvPr id="32771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30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96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ρυθμίσεων ομάδας </a:t>
            </a:r>
            <a:r>
              <a:rPr lang="el-GR" dirty="0" smtClean="0"/>
              <a:t>(3/4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50904" cy="4525963"/>
          </a:xfrm>
        </p:spPr>
        <p:txBody>
          <a:bodyPr>
            <a:noAutofit/>
          </a:bodyPr>
          <a:lstStyle/>
          <a:p>
            <a:pPr lvl="0"/>
            <a:r>
              <a:rPr lang="el-GR" sz="2400" dirty="0"/>
              <a:t>Εάν </a:t>
            </a:r>
            <a:r>
              <a:rPr lang="el-GR" sz="2400" dirty="0" smtClean="0"/>
              <a:t>η ομάδα </a:t>
            </a:r>
            <a:r>
              <a:rPr lang="el-GR" sz="2400" dirty="0"/>
              <a:t>χρηστών θα διαθέτει δική της περιοχή συζητήσεων ή/και περιοχή μεταφόρτωσης αρχείων κι εργασιών </a:t>
            </a:r>
            <a:r>
              <a:rPr lang="el-GR" sz="2400" dirty="0" smtClean="0"/>
              <a:t>(Έγγραφα) </a:t>
            </a:r>
            <a:r>
              <a:rPr lang="el-GR" sz="2400" dirty="0"/>
              <a:t>ή/και </a:t>
            </a:r>
            <a:r>
              <a:rPr lang="en-GB" sz="2400" dirty="0"/>
              <a:t>wiki</a:t>
            </a:r>
            <a:r>
              <a:rPr lang="el-GR" sz="2400" dirty="0"/>
              <a:t>. </a:t>
            </a:r>
            <a:endParaRPr lang="en-GB" sz="2400" dirty="0"/>
          </a:p>
          <a:p>
            <a:pPr lvl="0"/>
            <a:r>
              <a:rPr lang="el-GR" sz="2400" dirty="0"/>
              <a:t>Εάν η περιοχή συζητήσεων θα είναι κλειστή (επιτρέπεται η συμμετοχή μόνο σε μέλη της Ομάδας) ή ανοικτή (οποιοσδήποτε εκπαιδευόμενος θα μπορεί να διαβάσει και να γράψει μηνύματα</a:t>
            </a:r>
            <a:r>
              <a:rPr lang="el-GR" sz="2400" dirty="0" smtClean="0"/>
              <a:t>).</a:t>
            </a:r>
            <a:endParaRPr lang="en-GB" sz="2400" dirty="0"/>
          </a:p>
        </p:txBody>
      </p:sp>
      <p:pic>
        <p:nvPicPr>
          <p:cNvPr id="33796" name="Picture 4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693"/>
          <a:stretch/>
        </p:blipFill>
        <p:spPr bwMode="auto">
          <a:xfrm>
            <a:off x="5652120" y="1772816"/>
            <a:ext cx="3000976" cy="2302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909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ρυθμίσεων ομάδας </a:t>
            </a:r>
            <a:r>
              <a:rPr lang="el-GR" dirty="0" smtClean="0"/>
              <a:t>(4/4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/>
          <a:lstStyle/>
          <a:p>
            <a:pPr marL="0" lvl="0" indent="0">
              <a:buNone/>
            </a:pPr>
            <a:r>
              <a:rPr lang="el-GR" dirty="0"/>
              <a:t>Για να αποθηκευτούν οι ρυθμίσεις </a:t>
            </a:r>
            <a:r>
              <a:rPr lang="el-GR" dirty="0" smtClean="0"/>
              <a:t>σας, κάντε </a:t>
            </a:r>
            <a:r>
              <a:rPr lang="el-GR" dirty="0"/>
              <a:t>κλικ στο κουμπί με την ένδειξη «Αλλαγή».</a:t>
            </a:r>
            <a:endParaRPr lang="en-GB" dirty="0"/>
          </a:p>
          <a:p>
            <a:endParaRPr lang="el-GR" dirty="0"/>
          </a:p>
        </p:txBody>
      </p:sp>
      <p:pic>
        <p:nvPicPr>
          <p:cNvPr id="3481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259" y="1772816"/>
            <a:ext cx="4420357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659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Ενημέρωσης, Επικοινωνίας και Συνεργασίας. Εργαλείο «Ομάδες Χρηστών»</a:t>
            </a:r>
            <a:r>
              <a:rPr lang="en-GB" sz="2000" dirty="0" smtClean="0"/>
              <a:t>: </a:t>
            </a:r>
            <a:r>
              <a:rPr lang="el-GR" sz="2000" dirty="0"/>
              <a:t>Επεξεργασία </a:t>
            </a:r>
            <a:r>
              <a:rPr lang="el-GR" sz="2000" dirty="0" smtClean="0"/>
              <a:t>Ρυθμίσεων Ομάδας Χρηστών.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10:18:26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EFC87516-8A65-4741-8577-D870D4D6DA39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2881</TotalTime>
  <Words>335</Words>
  <Application>Microsoft Office PowerPoint</Application>
  <PresentationFormat>On-screen Show (4:3)</PresentationFormat>
  <Paragraphs>30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Θέμα του Office</vt:lpstr>
      <vt:lpstr>Ανάπτυξη ηλεκτρονικών μαθημάτων  στην πλατφόρμα Open eClass</vt:lpstr>
      <vt:lpstr>Επεξεργασία ρυθμίσεων ομάδας (1/4)</vt:lpstr>
      <vt:lpstr>Επεξεργασία ρυθμίσεων ομάδας (2/4)</vt:lpstr>
      <vt:lpstr>Επεξεργασία ρυθμίσεων ομάδας (3/4)</vt:lpstr>
      <vt:lpstr>Επεξεργασία ρυθμίσεων ομάδας (4/4)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251</cp:revision>
  <dcterms:created xsi:type="dcterms:W3CDTF">2012-09-06T09:03:05Z</dcterms:created>
  <dcterms:modified xsi:type="dcterms:W3CDTF">2016-03-11T08:18:42Z</dcterms:modified>
</cp:coreProperties>
</file>