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9"/>
  </p:notesMasterIdLst>
  <p:sldIdLst>
    <p:sldId id="256" r:id="rId3"/>
    <p:sldId id="306" r:id="rId4"/>
    <p:sldId id="307" r:id="rId5"/>
    <p:sldId id="308" r:id="rId6"/>
    <p:sldId id="305" r:id="rId7"/>
    <p:sldId id="291" r:id="rId8"/>
  </p:sldIdLst>
  <p:sldSz cx="9144000" cy="6858000" type="screen4x3"/>
  <p:notesSz cx="6858000" cy="9144000"/>
  <p:custDataLst>
    <p:tags r:id="rId1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8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13/3/2016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</a:t>
            </a:r>
            <a:r>
              <a:rPr lang="en-GB" sz="1000" dirty="0" smtClean="0">
                <a:solidFill>
                  <a:srgbClr val="5075BC"/>
                </a:solidFill>
              </a:rPr>
              <a:t>Wiki»: </a:t>
            </a:r>
            <a:r>
              <a:rPr lang="el-GR" sz="1000" dirty="0" smtClean="0">
                <a:solidFill>
                  <a:srgbClr val="5075BC"/>
                </a:solidFill>
              </a:rPr>
              <a:t>Δημιουργία </a:t>
            </a:r>
            <a:r>
              <a:rPr lang="en-GB" sz="1000" dirty="0" smtClean="0">
                <a:solidFill>
                  <a:srgbClr val="5075BC"/>
                </a:solidFill>
              </a:rPr>
              <a:t>wiki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</a:t>
            </a:r>
            <a:r>
              <a:rPr lang="en-GB" sz="1000" dirty="0" smtClean="0">
                <a:solidFill>
                  <a:srgbClr val="5075BC"/>
                </a:solidFill>
              </a:rPr>
              <a:t>Wiki»: </a:t>
            </a:r>
            <a:r>
              <a:rPr lang="el-GR" sz="1000" dirty="0" smtClean="0">
                <a:solidFill>
                  <a:srgbClr val="5075BC"/>
                </a:solidFill>
              </a:rPr>
              <a:t>Δημιουργία </a:t>
            </a:r>
            <a:r>
              <a:rPr lang="en-GB" sz="1000" dirty="0" smtClean="0">
                <a:solidFill>
                  <a:srgbClr val="5075BC"/>
                </a:solidFill>
              </a:rPr>
              <a:t>wiki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</a:t>
            </a:r>
            <a:r>
              <a:rPr lang="en-GB" sz="1000" dirty="0" smtClean="0">
                <a:solidFill>
                  <a:srgbClr val="5075BC"/>
                </a:solidFill>
              </a:rPr>
              <a:t>Wiki»: </a:t>
            </a:r>
            <a:r>
              <a:rPr lang="el-GR" sz="1000" dirty="0" smtClean="0">
                <a:solidFill>
                  <a:srgbClr val="5075BC"/>
                </a:solidFill>
              </a:rPr>
              <a:t>Δημιουργία </a:t>
            </a:r>
            <a:r>
              <a:rPr lang="en-GB" sz="1000" dirty="0" smtClean="0">
                <a:solidFill>
                  <a:srgbClr val="5075BC"/>
                </a:solidFill>
              </a:rPr>
              <a:t>wiki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</a:t>
            </a:r>
            <a:r>
              <a:rPr lang="en-GB" sz="1000" dirty="0" smtClean="0">
                <a:solidFill>
                  <a:srgbClr val="5075BC"/>
                </a:solidFill>
              </a:rPr>
              <a:t>Wiki»: </a:t>
            </a:r>
            <a:r>
              <a:rPr lang="el-GR" sz="1000" dirty="0" smtClean="0">
                <a:solidFill>
                  <a:srgbClr val="5075BC"/>
                </a:solidFill>
              </a:rPr>
              <a:t>Δημιουργία </a:t>
            </a:r>
            <a:r>
              <a:rPr lang="en-GB" sz="1000" dirty="0" smtClean="0">
                <a:solidFill>
                  <a:srgbClr val="5075BC"/>
                </a:solidFill>
              </a:rPr>
              <a:t>wiki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</a:t>
            </a:r>
            <a:r>
              <a:rPr lang="en-GB" sz="1000" dirty="0" smtClean="0">
                <a:solidFill>
                  <a:srgbClr val="5075BC"/>
                </a:solidFill>
              </a:rPr>
              <a:t>Wiki»: </a:t>
            </a:r>
            <a:r>
              <a:rPr lang="el-GR" sz="1000" dirty="0" smtClean="0">
                <a:solidFill>
                  <a:srgbClr val="5075BC"/>
                </a:solidFill>
              </a:rPr>
              <a:t>Δημιουργία </a:t>
            </a:r>
            <a:r>
              <a:rPr lang="en-GB" sz="1000" dirty="0" smtClean="0">
                <a:solidFill>
                  <a:srgbClr val="5075BC"/>
                </a:solidFill>
              </a:rPr>
              <a:t>wiki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</a:t>
            </a:r>
            <a:r>
              <a:rPr lang="en-GB" sz="1000" dirty="0" smtClean="0">
                <a:solidFill>
                  <a:srgbClr val="5075BC"/>
                </a:solidFill>
              </a:rPr>
              <a:t>Wiki»: </a:t>
            </a:r>
            <a:r>
              <a:rPr lang="el-GR" sz="1000" dirty="0" smtClean="0">
                <a:solidFill>
                  <a:srgbClr val="5075BC"/>
                </a:solidFill>
              </a:rPr>
              <a:t>Δημιουργία </a:t>
            </a:r>
            <a:r>
              <a:rPr lang="en-GB" sz="1000" dirty="0" smtClean="0">
                <a:solidFill>
                  <a:srgbClr val="5075BC"/>
                </a:solidFill>
              </a:rPr>
              <a:t>wiki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««</a:t>
            </a:r>
            <a:r>
              <a:rPr lang="en-GB" sz="1000" dirty="0" smtClean="0">
                <a:solidFill>
                  <a:srgbClr val="5075BC"/>
                </a:solidFill>
              </a:rPr>
              <a:t>Wiki»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6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/>
              <a:t>Εργαλεία Ενημέρωσης, Επικοινωνίας και </a:t>
            </a:r>
            <a:r>
              <a:rPr lang="el-GR" dirty="0" smtClean="0"/>
              <a:t>Συνεργασίας</a:t>
            </a:r>
          </a:p>
          <a:p>
            <a:endParaRPr lang="en-GB" dirty="0" smtClean="0"/>
          </a:p>
          <a:p>
            <a:r>
              <a:rPr lang="el-GR" dirty="0" smtClean="0"/>
              <a:t>Εργαλείο «</a:t>
            </a:r>
            <a:r>
              <a:rPr lang="en-US" dirty="0" smtClean="0"/>
              <a:t>Wiki</a:t>
            </a:r>
            <a:r>
              <a:rPr lang="el-GR" dirty="0"/>
              <a:t>»: </a:t>
            </a:r>
            <a:r>
              <a:rPr lang="el-GR" dirty="0" smtClean="0"/>
              <a:t>Δημιουργία </a:t>
            </a:r>
            <a:r>
              <a:rPr lang="en-GB" dirty="0"/>
              <a:t>wiki</a:t>
            </a:r>
            <a:endParaRPr lang="el-GR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Δημιουργία </a:t>
            </a:r>
            <a:r>
              <a:rPr lang="en-GB" dirty="0"/>
              <a:t>w</a:t>
            </a:r>
            <a:r>
              <a:rPr lang="en-GB" dirty="0" smtClean="0"/>
              <a:t>iki (1/3)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Για να δημιουργήσετε ένα νέο </a:t>
            </a:r>
            <a:r>
              <a:rPr lang="el-GR" dirty="0" err="1"/>
              <a:t>wiki</a:t>
            </a:r>
            <a:r>
              <a:rPr lang="el-GR" dirty="0"/>
              <a:t>, κάντε κλικ στο κουμπί με την ένδειξη «Δημιουργήστε ένα νέο </a:t>
            </a:r>
            <a:r>
              <a:rPr lang="el-GR" dirty="0" err="1"/>
              <a:t>wiki</a:t>
            </a:r>
            <a:r>
              <a:rPr lang="el-GR" dirty="0"/>
              <a:t>». </a:t>
            </a:r>
          </a:p>
        </p:txBody>
      </p:sp>
      <p:pic>
        <p:nvPicPr>
          <p:cNvPr id="1026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844824"/>
            <a:ext cx="4038600" cy="904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485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Δημιουργία </a:t>
            </a:r>
            <a:r>
              <a:rPr lang="en-GB" dirty="0"/>
              <a:t>wiki </a:t>
            </a:r>
            <a:r>
              <a:rPr lang="en-GB" dirty="0" smtClean="0"/>
              <a:t>(2/3</a:t>
            </a:r>
            <a:r>
              <a:rPr lang="en-GB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Στη φόρμα που θα εμφανιστεί, συμπληρώστε έναν τίτλο και μία σύντομη περιγραφή για το </a:t>
            </a:r>
            <a:r>
              <a:rPr lang="el-GR" dirty="0" err="1"/>
              <a:t>wiki</a:t>
            </a:r>
            <a:r>
              <a:rPr lang="el-GR" dirty="0"/>
              <a:t> σας. </a:t>
            </a:r>
          </a:p>
        </p:txBody>
      </p:sp>
      <p:pic>
        <p:nvPicPr>
          <p:cNvPr id="2051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916832"/>
            <a:ext cx="4038600" cy="1526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4489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Δημιουργία </a:t>
            </a:r>
            <a:r>
              <a:rPr lang="en-GB" dirty="0"/>
              <a:t>wiki </a:t>
            </a:r>
            <a:r>
              <a:rPr lang="en-GB" dirty="0" smtClean="0"/>
              <a:t>(3/3</a:t>
            </a:r>
            <a:r>
              <a:rPr lang="en-GB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10744" cy="4525963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Το νέο αυτό </a:t>
            </a:r>
            <a:r>
              <a:rPr lang="el-GR" dirty="0" err="1"/>
              <a:t>wiki</a:t>
            </a:r>
            <a:r>
              <a:rPr lang="el-GR" dirty="0"/>
              <a:t> θα εμφανιστεί αυτόματα στη λίστα των </a:t>
            </a:r>
            <a:r>
              <a:rPr lang="el-GR" dirty="0" err="1"/>
              <a:t>wiki</a:t>
            </a:r>
            <a:r>
              <a:rPr lang="el-GR" dirty="0"/>
              <a:t> του μαθήματος.</a:t>
            </a:r>
          </a:p>
          <a:p>
            <a:endParaRPr lang="el-GR" dirty="0"/>
          </a:p>
        </p:txBody>
      </p:sp>
      <p:pic>
        <p:nvPicPr>
          <p:cNvPr id="3075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844824"/>
            <a:ext cx="4542656" cy="632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4883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</a:t>
            </a:r>
            <a:r>
              <a:rPr lang="el-GR" sz="2000" dirty="0" smtClean="0"/>
              <a:t>στην </a:t>
            </a:r>
            <a:r>
              <a:rPr lang="el-GR" sz="2000" dirty="0"/>
              <a:t>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Εργαλεία Ενημέρωσης, Επικοινωνίας και </a:t>
            </a:r>
            <a:r>
              <a:rPr lang="el-GR" sz="2000" dirty="0" smtClean="0"/>
              <a:t>Συνεργασίας. </a:t>
            </a:r>
            <a:r>
              <a:rPr lang="el-GR" sz="2000" dirty="0"/>
              <a:t>Εργαλείο «</a:t>
            </a:r>
            <a:r>
              <a:rPr lang="en-US" sz="2000" dirty="0"/>
              <a:t>Wiki</a:t>
            </a:r>
            <a:r>
              <a:rPr lang="el-GR" sz="2000" dirty="0"/>
              <a:t>»: Δημιουργία </a:t>
            </a:r>
            <a:r>
              <a:rPr lang="en-GB" sz="2000" dirty="0" smtClean="0"/>
              <a:t>Wiki</a:t>
            </a:r>
            <a:r>
              <a:rPr lang="el-GR" sz="2000" smtClean="0"/>
              <a:t>».  </a:t>
            </a:r>
            <a:r>
              <a:rPr lang="el-GR" sz="2000" dirty="0" smtClean="0"/>
              <a:t>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3/3/2016 7:48:07 μ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3EC041DB-A194-4CE8-8883-47EAFD3AF515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1645</TotalTime>
  <Words>236</Words>
  <Application>Microsoft Office PowerPoint</Application>
  <PresentationFormat>On-screen Show (4:3)</PresentationFormat>
  <Paragraphs>25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Θέμα του Office</vt:lpstr>
      <vt:lpstr>Ανάπτυξη ηλεκτρονικών μαθημάτων  στην πλατφόρμα Open eClass</vt:lpstr>
      <vt:lpstr>Δημιουργία wiki (1/3)</vt:lpstr>
      <vt:lpstr>Δημιουργία wiki (2/3)</vt:lpstr>
      <vt:lpstr>Δημιουργία wiki (3/3)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207</cp:revision>
  <dcterms:created xsi:type="dcterms:W3CDTF">2012-09-06T09:03:05Z</dcterms:created>
  <dcterms:modified xsi:type="dcterms:W3CDTF">2016-03-13T17:48:09Z</dcterms:modified>
</cp:coreProperties>
</file>