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5" r:id="rId5"/>
    <p:sldId id="291" r:id="rId6"/>
    <p:sldId id="307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5"/>
            <p14:sldId id="291"/>
            <p14:sldId id="307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28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«Ανακοινώσεις»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coworking-concept-illustration_826819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</a:t>
            </a:r>
            <a:r>
              <a:rPr lang="en-US" dirty="0" smtClean="0"/>
              <a:t>Wiki</a:t>
            </a:r>
            <a:r>
              <a:rPr lang="el-GR" dirty="0" smtClean="0"/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Γνωριμία με το εργαλείο </a:t>
            </a:r>
            <a:r>
              <a:rPr lang="el-GR" dirty="0" smtClean="0"/>
              <a:t>«</a:t>
            </a:r>
            <a:r>
              <a:rPr lang="en-GB" dirty="0" smtClean="0"/>
              <a:t>Wiki</a:t>
            </a:r>
            <a:r>
              <a:rPr lang="el-GR" dirty="0" smtClean="0"/>
              <a:t>»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Το εργαλείο «</a:t>
            </a:r>
            <a:r>
              <a:rPr lang="el-GR" dirty="0" err="1"/>
              <a:t>Wiki</a:t>
            </a:r>
            <a:r>
              <a:rPr lang="el-GR" dirty="0"/>
              <a:t>» είναι ένα συνεργατικό εργαλείο μάθησης που επιτρέπει στους συμμετέχοντες στο μάθημα, εκπαιδευτές κι εκπαιδευόμενους, να επεξεργάζονται από κοινού το περιεχόμενο διαφόρων κειμένων.</a:t>
            </a:r>
            <a:endParaRPr lang="en-GB" dirty="0"/>
          </a:p>
        </p:txBody>
      </p:sp>
      <p:pic>
        <p:nvPicPr>
          <p:cNvPr id="1026" name="Picture 2" descr="Coworking Concept Illustration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7" t="11876" r="11588"/>
          <a:stretch/>
        </p:blipFill>
        <p:spPr bwMode="auto">
          <a:xfrm>
            <a:off x="5004048" y="1700808"/>
            <a:ext cx="3420976" cy="388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936181" y="5733256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50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Ενημέρωσης, Επικοινωνίας και </a:t>
            </a:r>
            <a:r>
              <a:rPr lang="el-GR" sz="2000" dirty="0" smtClean="0"/>
              <a:t>Συνεργασίας. Εισαγωγή </a:t>
            </a:r>
            <a:r>
              <a:rPr lang="el-GR" sz="2000" dirty="0"/>
              <a:t>στο εργαλείο «</a:t>
            </a:r>
            <a:r>
              <a:rPr lang="en-US" sz="2000" dirty="0"/>
              <a:t>Wiki</a:t>
            </a:r>
            <a:r>
              <a:rPr lang="el-GR" sz="2000" smtClean="0"/>
              <a:t>». 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Coworking Concept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92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7:40:33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026,7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6851B84-4F70-47DA-819B-F1A9C5EA35A8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241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Γνωριμία με το εργαλείο «Wiki»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204</cp:revision>
  <dcterms:created xsi:type="dcterms:W3CDTF">2012-09-06T09:03:05Z</dcterms:created>
  <dcterms:modified xsi:type="dcterms:W3CDTF">2016-03-13T19:19:43Z</dcterms:modified>
</cp:coreProperties>
</file>