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306" r:id="rId4"/>
    <p:sldId id="307" r:id="rId5"/>
    <p:sldId id="308" r:id="rId6"/>
    <p:sldId id="309" r:id="rId7"/>
    <p:sldId id="310" r:id="rId8"/>
    <p:sldId id="311" r:id="rId9"/>
    <p:sldId id="305" r:id="rId10"/>
    <p:sldId id="291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9"/>
            <p14:sldId id="310"/>
            <p14:sldId id="311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9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</a:t>
            </a:r>
            <a:r>
              <a:rPr lang="en-US" dirty="0" smtClean="0"/>
              <a:t>Wiki</a:t>
            </a:r>
            <a:r>
              <a:rPr lang="el-GR" dirty="0"/>
              <a:t>»: </a:t>
            </a:r>
            <a:r>
              <a:rPr lang="el-GR" dirty="0" smtClean="0"/>
              <a:t>Επεξεργασία </a:t>
            </a:r>
            <a:r>
              <a:rPr lang="en-GB" dirty="0" smtClean="0"/>
              <a:t>wiki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n-GB" dirty="0" smtClean="0"/>
              <a:t>wiki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</a:t>
            </a:r>
            <a:r>
              <a:rPr lang="el-GR" dirty="0"/>
              <a:t>να επεξεργαστείτε ένα </a:t>
            </a:r>
            <a:r>
              <a:rPr lang="el-GR" dirty="0" err="1" smtClean="0"/>
              <a:t>Wiki</a:t>
            </a:r>
            <a:r>
              <a:rPr lang="en-GB" dirty="0" smtClean="0"/>
              <a:t>,</a:t>
            </a:r>
            <a:r>
              <a:rPr lang="el-GR" dirty="0" smtClean="0"/>
              <a:t> </a:t>
            </a:r>
            <a:r>
              <a:rPr lang="el-GR" dirty="0"/>
              <a:t>κάντε κλικ στον τίτλο του. </a:t>
            </a:r>
          </a:p>
        </p:txBody>
      </p:sp>
      <p:pic>
        <p:nvPicPr>
          <p:cNvPr id="61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4038600" cy="561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07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n-GB" dirty="0" smtClean="0"/>
              <a:t>wiki</a:t>
            </a:r>
            <a:r>
              <a:rPr lang="el-GR" dirty="0" smtClean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Μετά επιλέξτε «Αλλαγή της σελίδας»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του </a:t>
            </a:r>
            <a:r>
              <a:rPr lang="en-GB" dirty="0"/>
              <a:t>wiki</a:t>
            </a:r>
            <a:r>
              <a:rPr lang="el-GR" dirty="0"/>
              <a:t>.</a:t>
            </a:r>
          </a:p>
        </p:txBody>
      </p:sp>
      <p:pic>
        <p:nvPicPr>
          <p:cNvPr id="51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4038600" cy="154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84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n-GB" dirty="0"/>
              <a:t>wiki</a:t>
            </a:r>
            <a:r>
              <a:rPr lang="el-GR" dirty="0"/>
              <a:t>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500" dirty="0"/>
              <a:t>Αμέσως σας εμφανίζεται το περιεχόμενο της σελίδας του </a:t>
            </a:r>
            <a:r>
              <a:rPr lang="en-GB" sz="2500" dirty="0"/>
              <a:t>wiki</a:t>
            </a:r>
            <a:r>
              <a:rPr lang="el-GR" sz="2500" dirty="0"/>
              <a:t> το οποίο μπορείτε να συμπληρώσετε ή να </a:t>
            </a:r>
            <a:r>
              <a:rPr lang="el-GR" sz="2500" dirty="0" smtClean="0"/>
              <a:t>διορθώσετε. Χρησιμοποιήστε </a:t>
            </a:r>
            <a:r>
              <a:rPr lang="el-GR" sz="2500" dirty="0"/>
              <a:t>τα εικονίδια </a:t>
            </a:r>
            <a:r>
              <a:rPr lang="el-GR" sz="2500" dirty="0"/>
              <a:t>του ενσωματωμένου </a:t>
            </a:r>
            <a:r>
              <a:rPr lang="el-GR" sz="2500" dirty="0" smtClean="0"/>
              <a:t>κειμενογράφου για </a:t>
            </a:r>
            <a:r>
              <a:rPr lang="el-GR" sz="2500" dirty="0"/>
              <a:t>να μορφοποιήσετε </a:t>
            </a:r>
            <a:r>
              <a:rPr lang="el-GR" sz="2500" dirty="0" smtClean="0"/>
              <a:t>το </a:t>
            </a:r>
            <a:r>
              <a:rPr lang="el-GR" sz="2500" dirty="0"/>
              <a:t>κείμενό σας. </a:t>
            </a:r>
          </a:p>
        </p:txBody>
      </p:sp>
      <p:pic>
        <p:nvPicPr>
          <p:cNvPr id="717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79" y="1600200"/>
            <a:ext cx="398544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1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συνδέσμου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Σημειώστε ότι μπορείτε να δημιουργήστε έναν </a:t>
            </a:r>
            <a:r>
              <a:rPr lang="el-GR" dirty="0" smtClean="0"/>
              <a:t>σύνδεσμο (επιλέγοντας </a:t>
            </a:r>
            <a:r>
              <a:rPr lang="el-GR" dirty="0"/>
              <a:t>το κείμενο σας και κάνοντας κλικ στο εικονίδιο του </a:t>
            </a:r>
            <a:r>
              <a:rPr lang="el-GR" dirty="0" smtClean="0"/>
              <a:t>συνδέσμου) </a:t>
            </a:r>
            <a:r>
              <a:rPr lang="el-GR" dirty="0"/>
              <a:t>προς μια καινούρια σελίδα του </a:t>
            </a:r>
            <a:r>
              <a:rPr lang="el-GR" dirty="0" err="1"/>
              <a:t>wiki</a:t>
            </a:r>
            <a:r>
              <a:rPr lang="el-GR" dirty="0"/>
              <a:t> την οποία θα δημιουργήσετε στη συνέχεια. </a:t>
            </a:r>
          </a:p>
        </p:txBody>
      </p:sp>
      <p:pic>
        <p:nvPicPr>
          <p:cNvPr id="819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49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59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συνδέσμου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Η ίδια ενέργεια μπορεί να γίνει </a:t>
            </a:r>
            <a:r>
              <a:rPr lang="el-GR" sz="2400" dirty="0" smtClean="0"/>
              <a:t>βάζοντας τη </a:t>
            </a:r>
            <a:r>
              <a:rPr lang="el-GR" sz="2400" dirty="0"/>
              <a:t>λέξη που θέλετε να λειτουργεί ως σύνδεσμος </a:t>
            </a:r>
            <a:r>
              <a:rPr lang="el-GR" sz="2400" dirty="0" smtClean="0"/>
              <a:t>ανάμεσα σε </a:t>
            </a:r>
            <a:r>
              <a:rPr lang="el-GR" sz="2400" dirty="0"/>
              <a:t>αγκύλες (πχ. Στην πρόταση «Ο όρος [Web 2.0] είναι» η λέξη </a:t>
            </a:r>
            <a:r>
              <a:rPr lang="el-GR" sz="2400" dirty="0" smtClean="0"/>
              <a:t>«</a:t>
            </a:r>
            <a:r>
              <a:rPr lang="el-GR" sz="2400" dirty="0"/>
              <a:t>Web 2.0</a:t>
            </a:r>
            <a:r>
              <a:rPr lang="el-GR" sz="2400" dirty="0" smtClean="0"/>
              <a:t>» </a:t>
            </a:r>
            <a:r>
              <a:rPr lang="el-GR" sz="2400" dirty="0"/>
              <a:t>είναι σύνδεσμος και κάνοντας κλικ πάνω της δημιουργείται αυτόματα από το σύστημα μια νέα σελίδα στο </a:t>
            </a:r>
            <a:r>
              <a:rPr lang="el-GR" sz="2400" dirty="0" err="1"/>
              <a:t>wiki</a:t>
            </a:r>
            <a:r>
              <a:rPr lang="el-GR" sz="2400" dirty="0"/>
              <a:t> με το όνομα Web 2.0</a:t>
            </a:r>
            <a:r>
              <a:rPr lang="el-GR" sz="2400" dirty="0" smtClean="0"/>
              <a:t>). </a:t>
            </a:r>
            <a:endParaRPr lang="el-GR" sz="2400" dirty="0"/>
          </a:p>
        </p:txBody>
      </p:sp>
      <p:pic>
        <p:nvPicPr>
          <p:cNvPr id="92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54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949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Ολοκλήρωση επεξεργασίας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Αφού ολοκληρώσετε την επεξεργασία του περιεχομένου της σελίδας του </a:t>
            </a:r>
            <a:r>
              <a:rPr lang="en-GB" dirty="0"/>
              <a:t>wiki</a:t>
            </a:r>
            <a:r>
              <a:rPr lang="el-GR" dirty="0"/>
              <a:t>, κάντε κλικ στο κουμπί με την ένδειξη «Αποθήκευση</a:t>
            </a:r>
            <a:r>
              <a:rPr lang="el-GR" dirty="0" smtClean="0"/>
              <a:t>», για να αποθηκευθούν οι αλλαγές σας.</a:t>
            </a:r>
            <a:endParaRPr lang="en-GB" dirty="0"/>
          </a:p>
          <a:p>
            <a:endParaRPr lang="el-GR" dirty="0"/>
          </a:p>
        </p:txBody>
      </p:sp>
      <p:pic>
        <p:nvPicPr>
          <p:cNvPr id="409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038600" cy="354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82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</a:t>
            </a:r>
            <a:r>
              <a:rPr lang="el-GR" sz="2000" dirty="0" smtClean="0"/>
              <a:t>Συνεργασίας. </a:t>
            </a:r>
            <a:r>
              <a:rPr lang="el-GR" sz="2000" dirty="0"/>
              <a:t>Εργαλείο «</a:t>
            </a:r>
            <a:r>
              <a:rPr lang="en-US" sz="2000" dirty="0"/>
              <a:t>Wiki</a:t>
            </a:r>
            <a:r>
              <a:rPr lang="el-GR" sz="2000" dirty="0"/>
              <a:t>»: </a:t>
            </a:r>
            <a:r>
              <a:rPr lang="el-GR" sz="2000" dirty="0" smtClean="0"/>
              <a:t>Επεξεργασία </a:t>
            </a:r>
            <a:r>
              <a:rPr lang="en-GB" sz="2000" dirty="0" smtClean="0"/>
              <a:t>Wiki</a:t>
            </a:r>
            <a:r>
              <a:rPr lang="el-GR" sz="2000" smtClean="0"/>
              <a:t>».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7:46:15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2BBABF2-42E9-458F-AC95-269FB948CA4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375</Words>
  <Application>Microsoft Office PowerPoint</Application>
  <PresentationFormat>On-screen Show (4:3)</PresentationFormat>
  <Paragraphs>31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Θέμα του Office</vt:lpstr>
      <vt:lpstr>Ανάπτυξη ηλεκτρονικών μαθημάτων  στην πλατφόρμα Open eClass</vt:lpstr>
      <vt:lpstr>Επεξεργασία wiki</vt:lpstr>
      <vt:lpstr>Επεξεργασία wiki (1/2)</vt:lpstr>
      <vt:lpstr>Επεξεργασία wiki (1/2)</vt:lpstr>
      <vt:lpstr>Δημιουργία συνδέσμου (1/2)</vt:lpstr>
      <vt:lpstr>Δημιουργία συνδέσμου (2/2)</vt:lpstr>
      <vt:lpstr>Ολοκλήρωση επεξεργασίας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210</cp:revision>
  <dcterms:created xsi:type="dcterms:W3CDTF">2012-09-06T09:03:05Z</dcterms:created>
  <dcterms:modified xsi:type="dcterms:W3CDTF">2016-03-13T17:46:28Z</dcterms:modified>
</cp:coreProperties>
</file>