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9"/>
  </p:notesMasterIdLst>
  <p:sldIdLst>
    <p:sldId id="256" r:id="rId3"/>
    <p:sldId id="306" r:id="rId4"/>
    <p:sldId id="307" r:id="rId5"/>
    <p:sldId id="308" r:id="rId6"/>
    <p:sldId id="305" r:id="rId7"/>
    <p:sldId id="291" r:id="rId8"/>
  </p:sldIdLst>
  <p:sldSz cx="9144000" cy="6858000" type="screen4x3"/>
  <p:notesSz cx="6858000" cy="9144000"/>
  <p:custDataLst>
    <p:tags r:id="rId1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7"/>
            <p14:sldId id="308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8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28/3/2016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Απόκρυψη και επανεμφάνιση εργασίας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Απόκρυψη και επανεμφάνιση εργασίας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Απόκρυψη και επανεμφάνιση εργασίας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Απόκρυψη και επανεμφάνιση εργασίας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Απόκρυψη και επανεμφάνιση εργασίας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Απόκρυψη και επανεμφάνιση εργασίας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Απόκρυψη και επανεμφάνιση εργασίας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6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/>
              <a:t>Εργαλεία Παρακολούθησης, Αξιολόγησης και </a:t>
            </a:r>
            <a:r>
              <a:rPr lang="el-GR" dirty="0" smtClean="0"/>
              <a:t>Ανατροφοδότησης</a:t>
            </a:r>
          </a:p>
          <a:p>
            <a:endParaRPr lang="en-GB" dirty="0" smtClean="0"/>
          </a:p>
          <a:p>
            <a:r>
              <a:rPr lang="el-GR" dirty="0" smtClean="0"/>
              <a:t>Εργαλείο «</a:t>
            </a:r>
            <a:r>
              <a:rPr lang="el-GR" dirty="0"/>
              <a:t>Εργασίες»: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Απόκρυψη και επανεμφάνιση </a:t>
            </a:r>
            <a:r>
              <a:rPr lang="el-GR" dirty="0"/>
              <a:t>εργασίας</a:t>
            </a:r>
            <a:endParaRPr lang="el-GR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Απόκρυψη </a:t>
            </a:r>
            <a:r>
              <a:rPr lang="el-GR" dirty="0" smtClean="0"/>
              <a:t>εργασίας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10744" cy="4525963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Για να αποκρύψετε </a:t>
            </a:r>
            <a:r>
              <a:rPr lang="el-GR" dirty="0" smtClean="0"/>
              <a:t>μια εργασία, </a:t>
            </a:r>
            <a:r>
              <a:rPr lang="el-GR" dirty="0"/>
              <a:t>κάντε κλικ στην επιλογή </a:t>
            </a:r>
            <a:r>
              <a:rPr lang="el-GR" dirty="0" smtClean="0"/>
              <a:t>«Απενεργοποίηση» </a:t>
            </a:r>
            <a:r>
              <a:rPr lang="el-GR" dirty="0"/>
              <a:t>από την αναδυόμενη λίστα </a:t>
            </a:r>
            <a:r>
              <a:rPr lang="el-GR" dirty="0" smtClean="0"/>
              <a:t>των διαθέσιμων ενεργειών της.</a:t>
            </a:r>
            <a:endParaRPr lang="el-GR" dirty="0"/>
          </a:p>
        </p:txBody>
      </p:sp>
      <p:pic>
        <p:nvPicPr>
          <p:cNvPr id="8195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772816"/>
            <a:ext cx="4420744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8163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Μη ορατή εργασία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Η εργασία δεν θα εμφανίζεται (δεν θα είναι διαθέσιμη) πλέον στους </a:t>
            </a:r>
            <a:r>
              <a:rPr lang="el-GR" dirty="0" smtClean="0"/>
              <a:t>εκπαιδευόμενους και </a:t>
            </a:r>
            <a:r>
              <a:rPr lang="el-GR" dirty="0" smtClean="0"/>
              <a:t>θα εμφανίζεται σε εσάς με αχνά γράμματα. </a:t>
            </a:r>
            <a:endParaRPr lang="el-GR" dirty="0"/>
          </a:p>
        </p:txBody>
      </p:sp>
      <p:pic>
        <p:nvPicPr>
          <p:cNvPr id="9219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916832"/>
            <a:ext cx="4038600" cy="681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0621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mtClean="0"/>
              <a:t>Επανεμφάνιση </a:t>
            </a:r>
            <a:r>
              <a:rPr lang="el-GR" dirty="0" smtClean="0"/>
              <a:t>εργασίας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600" dirty="0"/>
              <a:t>Για να </a:t>
            </a:r>
            <a:r>
              <a:rPr lang="el-GR" sz="2600" dirty="0" smtClean="0"/>
              <a:t>επανεμφανίσετε </a:t>
            </a:r>
            <a:r>
              <a:rPr lang="el-GR" sz="2600" dirty="0"/>
              <a:t>μια εργασία την οποία προηγουμένως έχετε αποκρύψει, κάντε κλικ στην επιλογή </a:t>
            </a:r>
            <a:r>
              <a:rPr lang="el-GR" sz="2600" dirty="0" smtClean="0"/>
              <a:t>«Ενεργοποίηση» </a:t>
            </a:r>
            <a:r>
              <a:rPr lang="el-GR" sz="2600" dirty="0"/>
              <a:t>από την αναδυόμενη λίστα διαθέσιμων ενεργειών. Η εργασία θα είναι πλέον ορατή στους εκπαιδευόμενους.</a:t>
            </a:r>
            <a:endParaRPr lang="en-GB" sz="2600" dirty="0"/>
          </a:p>
          <a:p>
            <a:endParaRPr lang="el-GR" sz="2600" dirty="0"/>
          </a:p>
        </p:txBody>
      </p:sp>
      <p:pic>
        <p:nvPicPr>
          <p:cNvPr id="10242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844824"/>
            <a:ext cx="4038600" cy="893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6948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/>
              <a:t>. «Ανάπτυξη Ηλεκτρονικών Μαθημάτων στην 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Εργαλεία Παρακολούθησης, Αξιολόγησης και </a:t>
            </a:r>
            <a:r>
              <a:rPr lang="el-GR" sz="2000" dirty="0" smtClean="0"/>
              <a:t>Ανατροφοδότησης. </a:t>
            </a:r>
            <a:r>
              <a:rPr lang="el-GR" sz="2000" dirty="0"/>
              <a:t>Εργαλείο «Εργασίες»: Απόκρυψη και </a:t>
            </a:r>
            <a:r>
              <a:rPr lang="el-GR" sz="2000" dirty="0" smtClean="0"/>
              <a:t>Επανεμφάνιση Εργασίας</a:t>
            </a:r>
            <a:r>
              <a:rPr lang="el-GR" sz="2000" dirty="0"/>
              <a:t>. </a:t>
            </a:r>
            <a:r>
              <a:rPr lang="el-GR" sz="2000" dirty="0" smtClean="0"/>
              <a:t>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28/3/2016 10:43:20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06DE9D93-E2A2-410E-8B62-0C534C19F82F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2835</TotalTime>
  <Words>255</Words>
  <Application>Microsoft Office PowerPoint</Application>
  <PresentationFormat>On-screen Show (4:3)</PresentationFormat>
  <Paragraphs>25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Θέμα του Office</vt:lpstr>
      <vt:lpstr>Ανάπτυξη ηλεκτρονικών μαθημάτων  στην πλατφόρμα Open eClass</vt:lpstr>
      <vt:lpstr>Απόκρυψη εργασίας</vt:lpstr>
      <vt:lpstr>Μη ορατή εργασία</vt:lpstr>
      <vt:lpstr>Επανεμφάνιση εργασίας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Παρακολούθησης, Αξιολόγησης και Ανατροφοδότησης</dc:title>
  <dc:creator>GUnet</dc:creator>
  <cp:lastModifiedBy>takis81 mark</cp:lastModifiedBy>
  <cp:revision>249</cp:revision>
  <dcterms:created xsi:type="dcterms:W3CDTF">2012-09-06T09:03:05Z</dcterms:created>
  <dcterms:modified xsi:type="dcterms:W3CDTF">2016-03-28T07:50:31Z</dcterms:modified>
</cp:coreProperties>
</file>