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Βαθμολόγηση εργασιών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Παρακολούθησης, Αξιολόγησης και </a:t>
            </a:r>
            <a:r>
              <a:rPr lang="el-GR" dirty="0" smtClean="0"/>
              <a:t>Ανατροφοδότησης</a:t>
            </a:r>
          </a:p>
          <a:p>
            <a:endParaRPr lang="en-GB" dirty="0" smtClean="0"/>
          </a:p>
          <a:p>
            <a:r>
              <a:rPr lang="el-GR" dirty="0" smtClean="0"/>
              <a:t>Εργαλείο «</a:t>
            </a:r>
            <a:r>
              <a:rPr lang="el-GR" dirty="0"/>
              <a:t>Εργασίες»: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Βαθμολόγηση εργασιών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Βαθμολόγηση εργασιών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98776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Για να βαθμολογήσετε την εργασία ενός εκπαιδευόμενου, καταχωρίστε </a:t>
            </a:r>
            <a:r>
              <a:rPr lang="el-GR" dirty="0" smtClean="0"/>
              <a:t>τον </a:t>
            </a:r>
            <a:r>
              <a:rPr lang="el-GR" dirty="0"/>
              <a:t>βαθμό της εργασίας στο πεδίο «Βαθμός». </a:t>
            </a:r>
          </a:p>
        </p:txBody>
      </p:sp>
      <p:pic>
        <p:nvPicPr>
          <p:cNvPr id="17412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317" y="1772816"/>
            <a:ext cx="424229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80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Καταχώριση σχολίων </a:t>
            </a:r>
            <a:r>
              <a:rPr lang="el-GR" dirty="0" smtClean="0"/>
              <a:t>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Αν επιθυμείτε να καταχωρίσετε και κάποια σχόλια σχετικά με την εργασία ενός εκπαιδευόμενου, κάντε κλικ </a:t>
            </a:r>
            <a:r>
              <a:rPr lang="el-GR" dirty="0" smtClean="0"/>
              <a:t>στο εικονίδιο </a:t>
            </a:r>
            <a:r>
              <a:rPr lang="el-GR" dirty="0"/>
              <a:t>ε</a:t>
            </a:r>
            <a:r>
              <a:rPr lang="el-GR" dirty="0" smtClean="0"/>
              <a:t>πεξεργασίας</a:t>
            </a:r>
            <a:r>
              <a:rPr lang="el-GR" dirty="0" smtClean="0"/>
              <a:t>. </a:t>
            </a:r>
            <a:endParaRPr lang="el-GR" dirty="0"/>
          </a:p>
        </p:txBody>
      </p:sp>
      <p:pic>
        <p:nvPicPr>
          <p:cNvPr id="18436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63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48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Καταχώριση σχολίων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Στη φόρμα που θα </a:t>
            </a:r>
            <a:r>
              <a:rPr lang="el-GR" sz="2600" dirty="0" smtClean="0"/>
              <a:t>εμφανιστεί, </a:t>
            </a:r>
            <a:r>
              <a:rPr lang="el-GR" sz="2600" dirty="0"/>
              <a:t>συμπληρώστε τα σχόλιά σας. </a:t>
            </a:r>
            <a:r>
              <a:rPr lang="el-GR" sz="2600" dirty="0" smtClean="0"/>
              <a:t>Επιλέξτε επίσης αν θέλετε ο εκπαιδευόμενος να ενημερωθεί μέσω </a:t>
            </a:r>
            <a:r>
              <a:rPr lang="en-GB" sz="2600" dirty="0" smtClean="0"/>
              <a:t>email. </a:t>
            </a:r>
            <a:r>
              <a:rPr lang="el-GR" sz="2600" dirty="0" smtClean="0"/>
              <a:t/>
            </a:r>
            <a:br>
              <a:rPr lang="el-GR" sz="2600" dirty="0" smtClean="0"/>
            </a:br>
            <a:r>
              <a:rPr lang="el-GR" sz="2600" dirty="0" smtClean="0"/>
              <a:t>Για </a:t>
            </a:r>
            <a:r>
              <a:rPr lang="el-GR" sz="2600" dirty="0"/>
              <a:t>να καταχωρισθεί η βαθμολογία και τα σχόλιά σας, κάντε κλικ στο κουμπί «</a:t>
            </a:r>
            <a:r>
              <a:rPr lang="el-GR" sz="2600" dirty="0" smtClean="0"/>
              <a:t>Καταχώριση </a:t>
            </a:r>
            <a:r>
              <a:rPr lang="el-GR" sz="2600" dirty="0"/>
              <a:t>αλλαγών». 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1945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8600" cy="2827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06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Παρακολούθησης, Αξιολόγησης και </a:t>
            </a:r>
            <a:r>
              <a:rPr lang="el-GR" sz="2000" dirty="0" smtClean="0"/>
              <a:t>Ανατροφοδότησης. </a:t>
            </a:r>
            <a:r>
              <a:rPr lang="el-GR" sz="2000" dirty="0"/>
              <a:t>Εργαλείο «Εργασίες»: Βαθμολόγηση </a:t>
            </a:r>
            <a:r>
              <a:rPr lang="el-GR" sz="2000" dirty="0" smtClean="0"/>
              <a:t>Εργασιών</a:t>
            </a:r>
            <a:r>
              <a:rPr lang="el-GR" sz="2000" dirty="0"/>
              <a:t>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49:1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78E837B7-138A-476C-ADDE-72CA33DD7E2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239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Βαθμολόγηση εργασιών</vt:lpstr>
      <vt:lpstr>Καταχώριση σχολίων (1/2)</vt:lpstr>
      <vt:lpstr>Καταχώριση σχολίων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Παρακολούθησης, Αξιολόγησης και Ανατροφοδότησης</dc:title>
  <dc:creator>GUnet</dc:creator>
  <cp:lastModifiedBy>takis81 mark</cp:lastModifiedBy>
  <cp:revision>264</cp:revision>
  <dcterms:created xsi:type="dcterms:W3CDTF">2012-09-06T09:03:05Z</dcterms:created>
  <dcterms:modified xsi:type="dcterms:W3CDTF">2016-03-28T07:50:18Z</dcterms:modified>
</cp:coreProperties>
</file>