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6" r:id="rId3"/>
    <p:sldId id="306" r:id="rId4"/>
    <p:sldId id="307" r:id="rId5"/>
    <p:sldId id="308" r:id="rId6"/>
    <p:sldId id="305" r:id="rId7"/>
    <p:sldId id="291" r:id="rId8"/>
  </p:sldIdLst>
  <p:sldSz cx="9144000" cy="6858000" type="screen4x3"/>
  <p:notesSz cx="6858000" cy="9144000"/>
  <p:custDataLst>
    <p:tags r:id="rId1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8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8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28/3/2016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Διαγραφή εργασίας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Διαγραφή εργασίας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Διαγραφή εργασίας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Διαγραφή εργασίας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Διαγραφή εργασίας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Διαγραφή εργασίας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Διαγραφή εργασίας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Παρακολούθησης, Αξιολόγησης και </a:t>
            </a:r>
            <a:r>
              <a:rPr lang="el-GR" dirty="0" smtClean="0"/>
              <a:t>Ανατροφοδότησης</a:t>
            </a:r>
          </a:p>
          <a:p>
            <a:endParaRPr lang="en-GB" dirty="0" smtClean="0"/>
          </a:p>
          <a:p>
            <a:r>
              <a:rPr lang="el-GR" dirty="0" smtClean="0"/>
              <a:t>Εργαλείο «</a:t>
            </a:r>
            <a:r>
              <a:rPr lang="el-GR" dirty="0"/>
              <a:t>Εργασίες»: </a:t>
            </a:r>
            <a:r>
              <a:rPr lang="el-GR" dirty="0" smtClean="0"/>
              <a:t>Διαγραφή </a:t>
            </a:r>
            <a:r>
              <a:rPr lang="el-GR" dirty="0"/>
              <a:t>εργασίας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Διαγραφή </a:t>
            </a:r>
            <a:r>
              <a:rPr lang="el-GR" dirty="0" smtClean="0"/>
              <a:t>εργασίας (1/3)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να διαγράψετε μια εργασία, κάντε κλικ στην επιλογή «Διαγραφή» από την αναδυόμενη λίστα </a:t>
            </a:r>
            <a:r>
              <a:rPr lang="el-GR" dirty="0" smtClean="0"/>
              <a:t>των διαθέσιμων </a:t>
            </a:r>
            <a:r>
              <a:rPr lang="el-GR" dirty="0"/>
              <a:t>ενεργειών </a:t>
            </a:r>
            <a:r>
              <a:rPr lang="el-GR" dirty="0" smtClean="0"/>
              <a:t>της. </a:t>
            </a:r>
            <a:endParaRPr lang="el-GR" dirty="0"/>
          </a:p>
        </p:txBody>
      </p:sp>
      <p:pic>
        <p:nvPicPr>
          <p:cNvPr id="7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44824"/>
            <a:ext cx="4038600" cy="855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27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Διαγραφή </a:t>
            </a:r>
            <a:r>
              <a:rPr lang="el-GR" dirty="0" smtClean="0"/>
              <a:t>εργασίας (2/3)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Στη συνέχεια εμφανίζεται ένα αναδυόμενο μήνυμα επιβεβαίωσης της διαγραφής. </a:t>
            </a:r>
            <a:r>
              <a:rPr lang="el-GR" dirty="0">
                <a:solidFill>
                  <a:prstClr val="black"/>
                </a:solidFill>
              </a:rPr>
              <a:t>Εάν απαντήσετε </a:t>
            </a:r>
            <a:r>
              <a:rPr lang="el-GR" dirty="0" smtClean="0">
                <a:solidFill>
                  <a:prstClr val="black"/>
                </a:solidFill>
              </a:rPr>
              <a:t>θετικά πατώντας «Διαγραφή», </a:t>
            </a:r>
            <a:r>
              <a:rPr lang="el-GR" dirty="0">
                <a:solidFill>
                  <a:prstClr val="black"/>
                </a:solidFill>
              </a:rPr>
              <a:t>η </a:t>
            </a:r>
            <a:r>
              <a:rPr lang="el-GR" dirty="0" smtClean="0">
                <a:solidFill>
                  <a:prstClr val="black"/>
                </a:solidFill>
              </a:rPr>
              <a:t>εργασία θα </a:t>
            </a:r>
            <a:r>
              <a:rPr lang="el-GR" dirty="0">
                <a:solidFill>
                  <a:prstClr val="black"/>
                </a:solidFill>
              </a:rPr>
              <a:t>διαγραφεί.</a:t>
            </a:r>
            <a:endParaRPr lang="el-GR" dirty="0"/>
          </a:p>
          <a:p>
            <a:endParaRPr lang="el-GR" dirty="0"/>
          </a:p>
        </p:txBody>
      </p:sp>
      <p:pic>
        <p:nvPicPr>
          <p:cNvPr id="11267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72816"/>
            <a:ext cx="4038600" cy="121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20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Διαγραφή </a:t>
            </a:r>
            <a:r>
              <a:rPr lang="el-GR" dirty="0" smtClean="0"/>
              <a:t>εργασίας (3/3)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Σε περίπτωση που τελικά δεν επιθυμείτε να διαγράψετε την </a:t>
            </a:r>
            <a:r>
              <a:rPr lang="el-GR" dirty="0" smtClean="0"/>
              <a:t>εργασία, </a:t>
            </a:r>
            <a:r>
              <a:rPr lang="el-GR" dirty="0"/>
              <a:t>απαντήστε αρνητικά </a:t>
            </a:r>
            <a:r>
              <a:rPr lang="el-GR" dirty="0" smtClean="0"/>
              <a:t>/ πατήστε </a:t>
            </a:r>
            <a:r>
              <a:rPr lang="el-GR" dirty="0"/>
              <a:t>ακύρωση. </a:t>
            </a:r>
          </a:p>
          <a:p>
            <a:endParaRPr lang="el-GR" dirty="0"/>
          </a:p>
        </p:txBody>
      </p:sp>
      <p:pic>
        <p:nvPicPr>
          <p:cNvPr id="12290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44824"/>
            <a:ext cx="4038600" cy="121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183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/>
              <a:t>. «Ανάπτυξη Ηλεκτρονικών Μαθημάτων 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Παρακολούθησης, Αξιολόγησης και </a:t>
            </a:r>
            <a:r>
              <a:rPr lang="el-GR" sz="2000" dirty="0" smtClean="0"/>
              <a:t>Ανατροφοδότησης. </a:t>
            </a:r>
            <a:r>
              <a:rPr lang="el-GR" sz="2000" dirty="0"/>
              <a:t>Εργαλείο «Εργασίες»: </a:t>
            </a:r>
            <a:r>
              <a:rPr lang="el-GR" sz="2000" dirty="0" smtClean="0"/>
              <a:t>Διαγραφή Εργασίας</a:t>
            </a:r>
            <a:r>
              <a:rPr lang="el-GR" sz="2000" dirty="0"/>
              <a:t>. </a:t>
            </a:r>
            <a:r>
              <a:rPr lang="el-GR" sz="2000" dirty="0" smtClean="0"/>
              <a:t>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28/3/2016 10:44:59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2461407D-5CC9-49CE-9E4C-6670AA8DF5D1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2842</TotalTime>
  <Words>245</Words>
  <Application>Microsoft Office PowerPoint</Application>
  <PresentationFormat>On-screen Show (4:3)</PresentationFormat>
  <Paragraphs>25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Θέμα του Office</vt:lpstr>
      <vt:lpstr>Ανάπτυξη ηλεκτρονικών μαθημάτων  στην πλατφόρμα Open eClass</vt:lpstr>
      <vt:lpstr>Διαγραφή εργασίας (1/3)</vt:lpstr>
      <vt:lpstr>Διαγραφή εργασίας (2/3)</vt:lpstr>
      <vt:lpstr>Διαγραφή εργασίας (3/3)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Παρακολούθησης, Αξιολόγησης και Ανατροφοδότησης</dc:title>
  <dc:creator>GUnet</dc:creator>
  <cp:lastModifiedBy>takis81 mark</cp:lastModifiedBy>
  <cp:revision>252</cp:revision>
  <dcterms:created xsi:type="dcterms:W3CDTF">2012-09-06T09:03:05Z</dcterms:created>
  <dcterms:modified xsi:type="dcterms:W3CDTF">2016-03-28T07:50:34Z</dcterms:modified>
</cp:coreProperties>
</file>