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306" r:id="rId4"/>
    <p:sldId id="307" r:id="rId5"/>
    <p:sldId id="308" r:id="rId6"/>
    <p:sldId id="305" r:id="rId7"/>
    <p:sldId id="291" r:id="rId8"/>
    <p:sldId id="309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  <p14:sldId id="309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28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«Εργασίες»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«Εργασίες»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«Εργασίες»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«Εργασίες»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«Εργασίες»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«Εργασίες»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«Εργασίες»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back-to-school-objects_760805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reepik.com/free-vector/workspace-with-business-doodles_779165.htm" TargetMode="External"/><Relationship Id="rId4" Type="http://schemas.openxmlformats.org/officeDocument/2006/relationships/hyperlink" Target="http://www.freepik.com/free-vector/office-banners_798297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Παρακολούθησης, Αξιολόγησης και </a:t>
            </a:r>
            <a:r>
              <a:rPr lang="el-GR" dirty="0" smtClean="0"/>
              <a:t>Ανατροφοδότησης</a:t>
            </a:r>
          </a:p>
          <a:p>
            <a:endParaRPr lang="en-GB" dirty="0" smtClean="0"/>
          </a:p>
          <a:p>
            <a:r>
              <a:rPr lang="el-GR" dirty="0" smtClean="0"/>
              <a:t>Εισαγωγή στο εργαλείο «Εργασίες»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Γνωριμία με το εργαλείο «Εργασίες»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Το Εργαλείο «Εργασίες» επιτρέπει την ηλεκτρονική διαχείριση, υποβολή και βαθμολόγηση εργασιών. </a:t>
            </a:r>
          </a:p>
        </p:txBody>
      </p:sp>
      <p:pic>
        <p:nvPicPr>
          <p:cNvPr id="3" name="Content Placeholder 2" descr="[DECORATIVE]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0" b="8694"/>
          <a:stretch/>
        </p:blipFill>
        <p:spPr>
          <a:xfrm>
            <a:off x="4709864" y="1700808"/>
            <a:ext cx="4038600" cy="3282845"/>
          </a:xfrm>
        </p:spPr>
      </p:pic>
      <p:sp>
        <p:nvSpPr>
          <p:cNvPr id="6" name="TextBox 5"/>
          <p:cNvSpPr txBox="1"/>
          <p:nvPr/>
        </p:nvSpPr>
        <p:spPr>
          <a:xfrm>
            <a:off x="8276291" y="5085184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032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Δυνατότητες για τους εκπαιδευτές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Παρέχει </a:t>
            </a:r>
            <a:r>
              <a:rPr lang="el-GR" dirty="0"/>
              <a:t>τη δυνατότητα στους εκπαιδευτές να αναρτήσουν τις εκφωνήσεις και τις προθεσμίες υποβολής των εργασιών του </a:t>
            </a:r>
            <a:r>
              <a:rPr lang="el-GR" dirty="0" smtClean="0"/>
              <a:t>μαθήματος.</a:t>
            </a:r>
            <a:endParaRPr lang="el-GR" dirty="0"/>
          </a:p>
        </p:txBody>
      </p:sp>
      <p:pic>
        <p:nvPicPr>
          <p:cNvPr id="2059" name="Picture 11" descr="Office banners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99992" y="1772816"/>
            <a:ext cx="405490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936181" y="4941168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2</a:t>
            </a:r>
            <a:r>
              <a:rPr lang="el-GR" b="1" dirty="0" smtClean="0">
                <a:latin typeface="+mj-lt"/>
              </a:rPr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57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Δυνατότητες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για </a:t>
            </a:r>
            <a:r>
              <a:rPr lang="el-GR" dirty="0"/>
              <a:t>τους </a:t>
            </a:r>
            <a:r>
              <a:rPr lang="el-GR" dirty="0" smtClean="0"/>
              <a:t>εκπαιδευόμενους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47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Ε</a:t>
            </a:r>
            <a:r>
              <a:rPr lang="el-GR" sz="2600" dirty="0" smtClean="0"/>
              <a:t>πιτρέπει </a:t>
            </a:r>
            <a:r>
              <a:rPr lang="el-GR" sz="2600" dirty="0"/>
              <a:t>στους εγγεγραμμένους εκπαιδευόμενους να υποβάλουν ηλεκτρονικά στην πλατφόρμα τις εργασίες εντός της ορισθείσας προθεσμίας και στη συνέχεια να δουν το βαθμό τους αφού τις βαθμολογήσει 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l-GR" sz="2600" dirty="0" smtClean="0"/>
              <a:t>ο </a:t>
            </a:r>
            <a:r>
              <a:rPr lang="el-GR" sz="2600" dirty="0"/>
              <a:t>εκπαιδευτής.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1028" name="Picture 4" descr="Workspace with business doodles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50073" y="1772816"/>
            <a:ext cx="4260527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172400" y="5877272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3</a:t>
            </a:r>
            <a:r>
              <a:rPr lang="el-GR" b="1" dirty="0" smtClean="0">
                <a:latin typeface="+mj-lt"/>
              </a:rPr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9242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Παρακολούθησης, Αξιολόγησης και </a:t>
            </a:r>
            <a:r>
              <a:rPr lang="el-GR" sz="2000" dirty="0" smtClean="0"/>
              <a:t>Ανατροφοδότησης.  Εισαγωγή </a:t>
            </a:r>
            <a:r>
              <a:rPr lang="el-GR" sz="2000" dirty="0"/>
              <a:t>στο </a:t>
            </a:r>
            <a:r>
              <a:rPr lang="el-GR" sz="2000" dirty="0" smtClean="0"/>
              <a:t>Εργαλείο </a:t>
            </a:r>
            <a:r>
              <a:rPr lang="el-GR" sz="2000" dirty="0"/>
              <a:t>«Εργασίες</a:t>
            </a:r>
            <a:r>
              <a:rPr lang="el-GR" sz="2000" dirty="0" smtClean="0"/>
              <a:t>».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GB" sz="2000" dirty="0" smtClean="0"/>
              <a:t>1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3"/>
              </a:rPr>
              <a:t>School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Freepik.com.</a:t>
            </a:r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GB" sz="2000" dirty="0" smtClean="0"/>
              <a:t>2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4"/>
              </a:rPr>
              <a:t>Office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n-GB" sz="2000" dirty="0" smtClean="0"/>
              <a:t>3</a:t>
            </a:r>
            <a:r>
              <a:rPr lang="el-GR" sz="2000" dirty="0" smtClean="0"/>
              <a:t>: </a:t>
            </a:r>
            <a:r>
              <a:rPr lang="en-GB" sz="2000" dirty="0">
                <a:hlinkClick r:id="rId5"/>
              </a:rPr>
              <a:t>Workspace</a:t>
            </a:r>
            <a:r>
              <a:rPr lang="en-GB" sz="2000" dirty="0"/>
              <a:t>, 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 smtClean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61499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28:08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3,6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9,12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028,9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93ACBCA1-BC8D-41DB-9BE6-D6160A01838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2874</TotalTime>
  <Words>316</Words>
  <Application>Microsoft Office PowerPoint</Application>
  <PresentationFormat>On-screen Show (4:3)</PresentationFormat>
  <Paragraphs>36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Ανάπτυξη ηλεκτρονικών μαθημάτων  στην πλατφόρμα Open eClass</vt:lpstr>
      <vt:lpstr>Γνωριμία με το εργαλείο «Εργασίες»</vt:lpstr>
      <vt:lpstr>Δυνατότητες για τους εκπαιδευτές</vt:lpstr>
      <vt:lpstr>Δυνατότητες  για τους εκπαιδευόμενους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Παρακολούθησης, Αξιολόγησης και Ανατροφοδότησης</dc:title>
  <dc:creator>GUnet</dc:creator>
  <cp:lastModifiedBy>takis81 mark</cp:lastModifiedBy>
  <cp:revision>249</cp:revision>
  <dcterms:created xsi:type="dcterms:W3CDTF">2012-09-06T09:03:05Z</dcterms:created>
  <dcterms:modified xsi:type="dcterms:W3CDTF">2016-03-28T07:50:25Z</dcterms:modified>
</cp:coreProperties>
</file>