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sldIdLst>
    <p:sldId id="256" r:id="rId3"/>
    <p:sldId id="306" r:id="rId4"/>
    <p:sldId id="307" r:id="rId5"/>
    <p:sldId id="305" r:id="rId6"/>
    <p:sldId id="291" r:id="rId7"/>
  </p:sldIdLst>
  <p:sldSz cx="9144000" cy="6858000" type="screen4x3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8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28/3/2016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Επεξεργασία εργασίας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Επεξεργασία εργασίας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Επεξεργασία εργασίας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Επεξεργασία εργασίας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Επεξεργασία εργασίας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Επεξεργασία εργασίας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«Εργασίες»: Επεξεργασία εργασίας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Παρακολούθησης, Αξιολόγησης και </a:t>
            </a:r>
            <a:r>
              <a:rPr lang="el-GR" dirty="0" smtClean="0"/>
              <a:t>Ανατροφοδότησης</a:t>
            </a:r>
          </a:p>
          <a:p>
            <a:endParaRPr lang="en-GB" dirty="0" smtClean="0"/>
          </a:p>
          <a:p>
            <a:r>
              <a:rPr lang="el-GR" dirty="0"/>
              <a:t>Ε</a:t>
            </a:r>
            <a:r>
              <a:rPr lang="el-GR" dirty="0" smtClean="0"/>
              <a:t>ργαλείο «</a:t>
            </a:r>
            <a:r>
              <a:rPr lang="el-GR" dirty="0"/>
              <a:t>Εργασίες»: </a:t>
            </a:r>
            <a:r>
              <a:rPr lang="el-GR" dirty="0" smtClean="0"/>
              <a:t>Επεξεργασία εργασίας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Επεξεργασία </a:t>
            </a:r>
            <a:r>
              <a:rPr lang="el-GR" dirty="0" smtClean="0"/>
              <a:t>εργασίας (1/2)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10744" cy="4525963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Για να τροποποιήσετε μια υπάρχουσα </a:t>
            </a:r>
            <a:r>
              <a:rPr lang="el-GR" dirty="0" smtClean="0"/>
              <a:t>εργασία, </a:t>
            </a:r>
            <a:r>
              <a:rPr lang="el-GR" dirty="0"/>
              <a:t>κάντε κλικ στην επιλογή «Επεξεργασία» από την αναδυόμενη λίστα </a:t>
            </a:r>
            <a:r>
              <a:rPr lang="el-GR" dirty="0" smtClean="0"/>
              <a:t>των </a:t>
            </a:r>
            <a:r>
              <a:rPr lang="el-GR" smtClean="0"/>
              <a:t>διαθέσιμων ενεργειών.</a:t>
            </a:r>
            <a:endParaRPr lang="el-GR" dirty="0"/>
          </a:p>
        </p:txBody>
      </p:sp>
      <p:pic>
        <p:nvPicPr>
          <p:cNvPr id="8194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5712" y="1772816"/>
            <a:ext cx="4420744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8163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Επεξεργασία εργασίας </a:t>
            </a:r>
            <a:r>
              <a:rPr lang="el-GR" dirty="0" smtClean="0"/>
              <a:t>(2/2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Αφού επιφέρετε </a:t>
            </a:r>
            <a:r>
              <a:rPr lang="el-GR" dirty="0"/>
              <a:t>τις επιθυμητές </a:t>
            </a:r>
            <a:r>
              <a:rPr lang="el-GR" dirty="0" smtClean="0"/>
              <a:t>αλλαγές στη φόρμα που θα σας εμφανιστεί, </a:t>
            </a:r>
            <a:r>
              <a:rPr lang="el-GR" dirty="0"/>
              <a:t>πατήστε το κουμπί με την ένδειξη «Αποθήκευση</a:t>
            </a:r>
            <a:r>
              <a:rPr lang="el-GR" dirty="0" smtClean="0"/>
              <a:t>», για να τις οριστικοποιήσετε.</a:t>
            </a:r>
            <a:endParaRPr lang="en-GB" dirty="0"/>
          </a:p>
          <a:p>
            <a:endParaRPr lang="el-GR" dirty="0"/>
          </a:p>
        </p:txBody>
      </p:sp>
      <p:pic>
        <p:nvPicPr>
          <p:cNvPr id="9218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713421"/>
            <a:ext cx="4038600" cy="4299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0621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/>
              <a:t>. «Ανάπτυξη Ηλεκτρονικών Μαθημάτων 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Παρακολούθησης, Αξιολόγησης και </a:t>
            </a:r>
            <a:r>
              <a:rPr lang="el-GR" sz="2000" dirty="0" smtClean="0"/>
              <a:t>Ανατροφοδότησης. </a:t>
            </a:r>
            <a:r>
              <a:rPr lang="el-GR" sz="2000" dirty="0"/>
              <a:t>Εργαλείο «Εργασίες»: Επεξεργασία </a:t>
            </a:r>
            <a:r>
              <a:rPr lang="el-GR" sz="2000" dirty="0" smtClean="0"/>
              <a:t>Εργασίας.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28/3/2016 10:41:46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3EE930F3-CD1E-4F6A-BCFD-508CE714AA0F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2827</TotalTime>
  <Words>227</Words>
  <Application>Microsoft Office PowerPoint</Application>
  <PresentationFormat>On-screen Show (4:3)</PresentationFormat>
  <Paragraphs>23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Θέμα του Office</vt:lpstr>
      <vt:lpstr>Ανάπτυξη ηλεκτρονικών μαθημάτων  στην πλατφόρμα Open eClass</vt:lpstr>
      <vt:lpstr>Επεξεργασία εργασίας (1/2)</vt:lpstr>
      <vt:lpstr>Επεξεργασία εργασίας (2/2)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Παρακολούθησης, Αξιολόγησης και Ανατροφοδότησης</dc:title>
  <dc:creator>GUnet</dc:creator>
  <cp:lastModifiedBy>takis81 mark</cp:lastModifiedBy>
  <cp:revision>246</cp:revision>
  <dcterms:created xsi:type="dcterms:W3CDTF">2012-09-06T09:03:05Z</dcterms:created>
  <dcterms:modified xsi:type="dcterms:W3CDTF">2016-03-28T07:50:28Z</dcterms:modified>
</cp:coreProperties>
</file>