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6" r:id="rId3"/>
    <p:sldId id="306" r:id="rId4"/>
    <p:sldId id="307" r:id="rId5"/>
    <p:sldId id="308" r:id="rId6"/>
    <p:sldId id="309" r:id="rId7"/>
    <p:sldId id="305" r:id="rId8"/>
    <p:sldId id="291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09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Επισκόπηση και αποθήκευση υποβεβλημένων εργασιών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Επισκόπηση και αποθήκευση υποβεβλημένων εργασιών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Επισκόπηση και αποθήκευση υποβεβλημένων εργασιών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Επισκόπηση και αποθήκευση υποβεβλημένων εργασιών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Επισκόπηση και αποθήκευση υποβεβλημένων εργασιών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Επισκόπηση και αποθήκευση υποβεβλημένων εργασιών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Επισκόπηση και αποθήκευση υποβεβλημένων εργασιών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Παρακολούθησης, Αξιολόγησης και </a:t>
            </a:r>
            <a:r>
              <a:rPr lang="el-GR" dirty="0" smtClean="0"/>
              <a:t>Ανατροφοδότησης</a:t>
            </a:r>
          </a:p>
          <a:p>
            <a:endParaRPr lang="en-GB" dirty="0" smtClean="0"/>
          </a:p>
          <a:p>
            <a:r>
              <a:rPr lang="el-GR" dirty="0" smtClean="0"/>
              <a:t>Εργαλείο «</a:t>
            </a:r>
            <a:r>
              <a:rPr lang="el-GR" dirty="0"/>
              <a:t>Εργασίες»: </a:t>
            </a:r>
            <a:r>
              <a:rPr lang="el-GR" dirty="0" smtClean="0"/>
              <a:t>Επισκόπηση και αποθήκευση υποβεβλημένων </a:t>
            </a:r>
            <a:r>
              <a:rPr lang="el-GR" dirty="0"/>
              <a:t>εργασιών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Επισκόπηση υποβεβλημένων </a:t>
            </a:r>
            <a:r>
              <a:rPr lang="el-GR" dirty="0" smtClean="0"/>
              <a:t>εργασιών (1/2)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δείτε τις εργασίες που έχουν υποβληθεί από τους εκπαιδευόμενους, κάντε κλικ στον τίτλο της εργασίας που επιθυμείτε να ελέγξετε.</a:t>
            </a:r>
            <a:endParaRPr lang="en-GB" dirty="0"/>
          </a:p>
          <a:p>
            <a:endParaRPr lang="el-GR" dirty="0"/>
          </a:p>
        </p:txBody>
      </p:sp>
      <p:pic>
        <p:nvPicPr>
          <p:cNvPr id="1331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76047"/>
            <a:ext cx="4038600" cy="3974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14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Επισκόπηση υποβεβλημένων </a:t>
            </a:r>
            <a:r>
              <a:rPr lang="el-GR" dirty="0" smtClean="0"/>
              <a:t>εργασιών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Στη σελίδα κάθε εργασίας εμφανίζεται μια λίστα με τα ονόματα των εκπαιδευομένων που έχουν υποβάλει την εργασία στην πλατφόρμα και την ημερομηνία υποβολής καθεμίας.</a:t>
            </a:r>
          </a:p>
        </p:txBody>
      </p:sp>
      <p:pic>
        <p:nvPicPr>
          <p:cNvPr id="1433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72816"/>
            <a:ext cx="4038600" cy="3854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17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</a:t>
            </a:r>
            <a:br>
              <a:rPr lang="el-GR" dirty="0" smtClean="0"/>
            </a:br>
            <a:r>
              <a:rPr lang="el-GR" dirty="0" smtClean="0"/>
              <a:t>υποβεβλημένης εργασίας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Για να </a:t>
            </a:r>
            <a:r>
              <a:rPr lang="el-GR" dirty="0" smtClean="0"/>
              <a:t>δείτε/ αποθηκεύσετε </a:t>
            </a:r>
            <a:r>
              <a:rPr lang="el-GR" dirty="0"/>
              <a:t>την εργασία κάποιου εκπαιδευόμενου, κάντε κλικ στο όνομα του υποβληθέντος αρχείου. </a:t>
            </a:r>
          </a:p>
        </p:txBody>
      </p:sp>
      <p:pic>
        <p:nvPicPr>
          <p:cNvPr id="1536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3854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6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Αποθήκευση </a:t>
            </a:r>
            <a:r>
              <a:rPr lang="el-GR" dirty="0" smtClean="0"/>
              <a:t>όλων των υποβεβλημένων εργασιών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Μπορείτε να αποθηκεύσετε στον υπολογιστή σας όλες τις εργασίες που έχουν </a:t>
            </a:r>
            <a:r>
              <a:rPr lang="el-GR" dirty="0" smtClean="0"/>
              <a:t>υποβληθεί από </a:t>
            </a:r>
            <a:r>
              <a:rPr lang="el-GR" dirty="0"/>
              <a:t>τους εκπαιδευόμενους σε συμπιεσμένο </a:t>
            </a:r>
            <a:r>
              <a:rPr lang="el-GR" dirty="0" smtClean="0"/>
              <a:t>φάκελο επιλέγοντας </a:t>
            </a:r>
            <a:r>
              <a:rPr lang="el-GR" dirty="0"/>
              <a:t>το εικονίδιο «Κατέβασμα όλων των εργασιών σε αρχείο .</a:t>
            </a:r>
            <a:r>
              <a:rPr lang="el-GR" dirty="0" err="1"/>
              <a:t>zip</a:t>
            </a:r>
            <a:r>
              <a:rPr lang="el-GR" dirty="0"/>
              <a:t>».</a:t>
            </a:r>
            <a:endParaRPr lang="en-GB" dirty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1638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9" r="4629"/>
          <a:stretch/>
        </p:blipFill>
        <p:spPr bwMode="auto">
          <a:xfrm>
            <a:off x="4349838" y="1772816"/>
            <a:ext cx="435062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49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/>
              <a:t>. «Ανάπτυξη Ηλεκτρονικών Μαθημάτων 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Παρακολούθησης, Αξιολόγησης και </a:t>
            </a:r>
            <a:r>
              <a:rPr lang="el-GR" sz="2000" dirty="0" smtClean="0"/>
              <a:t>Ανατροφοδότησης. </a:t>
            </a:r>
            <a:r>
              <a:rPr lang="el-GR" sz="2000" dirty="0"/>
              <a:t>Εργαλείο «Εργασίες»: Επισκόπηση </a:t>
            </a:r>
            <a:r>
              <a:rPr lang="el-GR" sz="2000" dirty="0" smtClean="0"/>
              <a:t>και Αποθήκευση Υποβεβλημένων Εργασιών</a:t>
            </a:r>
            <a:r>
              <a:rPr lang="el-GR" sz="2000" dirty="0"/>
              <a:t>. </a:t>
            </a:r>
            <a:r>
              <a:rPr lang="el-GR" sz="2000" dirty="0" smtClean="0"/>
              <a:t>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3/2016 10:46:54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288BC34-0338-42B1-BA6A-991141F1EAEF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2866</TotalTime>
  <Words>290</Words>
  <Application>Microsoft Office PowerPoint</Application>
  <PresentationFormat>On-screen Show (4:3)</PresentationFormat>
  <Paragraphs>27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Ανάπτυξη ηλεκτρονικών μαθημάτων  στην πλατφόρμα Open eClass</vt:lpstr>
      <vt:lpstr>Επισκόπηση υποβεβλημένων εργασιών (1/2)</vt:lpstr>
      <vt:lpstr>Επισκόπηση υποβεβλημένων εργασιών (2/2)</vt:lpstr>
      <vt:lpstr>Αποθήκευση  υποβεβλημένης εργασίας</vt:lpstr>
      <vt:lpstr>Αποθήκευση όλων των υποβεβλημένων εργασιών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Παρακολούθησης, Αξιολόγησης και Ανατροφοδότησης</dc:title>
  <dc:creator>GUnet</dc:creator>
  <cp:lastModifiedBy>takis81 mark</cp:lastModifiedBy>
  <cp:revision>257</cp:revision>
  <dcterms:created xsi:type="dcterms:W3CDTF">2012-09-06T09:03:05Z</dcterms:created>
  <dcterms:modified xsi:type="dcterms:W3CDTF">2016-03-28T07:50:37Z</dcterms:modified>
</cp:coreProperties>
</file>