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notesMasterIdLst>
    <p:notesMasterId r:id="rId7"/>
  </p:notesMasterIdLst>
  <p:sldIdLst>
    <p:sldId id="256" r:id="rId2"/>
    <p:sldId id="302" r:id="rId3"/>
    <p:sldId id="294" r:id="rId4"/>
    <p:sldId id="298" r:id="rId5"/>
    <p:sldId id="285" r:id="rId6"/>
  </p:sldIdLst>
  <p:sldSz cx="12192000" cy="6858000"/>
  <p:notesSz cx="6858000" cy="9144000"/>
  <p:custDataLst>
    <p:tags r:id="rId8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F3E311"/>
    <a:srgbClr val="F3E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13570-E903-40C2-B40C-C6F4E8796B0D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A05C9-8270-4454-A4F7-72617A44D0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3186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4347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3138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4210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4346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8274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000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46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940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F8CAFF5E-5620-4C24-8A77-CE1193A059DC}"/>
              </a:ext>
            </a:extLst>
          </p:cNvPr>
          <p:cNvSpPr/>
          <p:nvPr userDrawn="1"/>
        </p:nvSpPr>
        <p:spPr>
          <a:xfrm>
            <a:off x="0" y="5655076"/>
            <a:ext cx="12192000" cy="120292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310255" y="132369"/>
            <a:ext cx="28097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297872" y="5730584"/>
            <a:ext cx="11680767" cy="125153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l-GR" dirty="0"/>
              <a:t>Στυλ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581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9482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115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132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111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654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7005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334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790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8AC533DD-1CF6-4A33-852D-3877441533A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2891" y="5346700"/>
            <a:ext cx="2329109" cy="1511301"/>
          </a:xfrm>
          <a:custGeom>
            <a:avLst/>
            <a:gdLst>
              <a:gd name="connsiteX0" fmla="*/ 697617 w 2329109"/>
              <a:gd name="connsiteY0" fmla="*/ 0 h 1511301"/>
              <a:gd name="connsiteX1" fmla="*/ 2329109 w 2329109"/>
              <a:gd name="connsiteY1" fmla="*/ 0 h 1511301"/>
              <a:gd name="connsiteX2" fmla="*/ 2329109 w 2329109"/>
              <a:gd name="connsiteY2" fmla="*/ 1511301 h 1511301"/>
              <a:gd name="connsiteX3" fmla="*/ 0 w 2329109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9109" h="1511301">
                <a:moveTo>
                  <a:pt x="697617" y="0"/>
                </a:moveTo>
                <a:lnTo>
                  <a:pt x="2329109" y="0"/>
                </a:lnTo>
                <a:lnTo>
                  <a:pt x="2329109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B1C9D54F-C434-4242-A34A-26AC77EF47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241" y="1111199"/>
            <a:ext cx="9680010" cy="3121801"/>
          </a:xfrm>
          <a:prstGeom prst="rect">
            <a:avLst/>
          </a:prstGeom>
        </p:spPr>
      </p:pic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61B91595-DF01-4E8B-80BF-B812BA9BFD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346694"/>
            <a:ext cx="10447252" cy="1511306"/>
          </a:xfrm>
          <a:custGeom>
            <a:avLst/>
            <a:gdLst>
              <a:gd name="connsiteX0" fmla="*/ 0 w 10447252"/>
              <a:gd name="connsiteY0" fmla="*/ 0 h 1511306"/>
              <a:gd name="connsiteX1" fmla="*/ 3100647 w 10447252"/>
              <a:gd name="connsiteY1" fmla="*/ 0 h 1511306"/>
              <a:gd name="connsiteX2" fmla="*/ 3292695 w 10447252"/>
              <a:gd name="connsiteY2" fmla="*/ 0 h 1511306"/>
              <a:gd name="connsiteX3" fmla="*/ 3340133 w 10447252"/>
              <a:gd name="connsiteY3" fmla="*/ 0 h 1511306"/>
              <a:gd name="connsiteX4" fmla="*/ 4310215 w 10447252"/>
              <a:gd name="connsiteY4" fmla="*/ 0 h 1511306"/>
              <a:gd name="connsiteX5" fmla="*/ 5506390 w 10447252"/>
              <a:gd name="connsiteY5" fmla="*/ 0 h 1511306"/>
              <a:gd name="connsiteX6" fmla="*/ 5506390 w 10447252"/>
              <a:gd name="connsiteY6" fmla="*/ 2544 h 1511306"/>
              <a:gd name="connsiteX7" fmla="*/ 5901778 w 10447252"/>
              <a:gd name="connsiteY7" fmla="*/ 2544 h 1511306"/>
              <a:gd name="connsiteX8" fmla="*/ 5901778 w 10447252"/>
              <a:gd name="connsiteY8" fmla="*/ 0 h 1511306"/>
              <a:gd name="connsiteX9" fmla="*/ 10447252 w 10447252"/>
              <a:gd name="connsiteY9" fmla="*/ 0 h 1511306"/>
              <a:gd name="connsiteX10" fmla="*/ 9749635 w 10447252"/>
              <a:gd name="connsiteY10" fmla="*/ 1511301 h 1511306"/>
              <a:gd name="connsiteX11" fmla="*/ 5901779 w 10447252"/>
              <a:gd name="connsiteY11" fmla="*/ 1511301 h 1511306"/>
              <a:gd name="connsiteX12" fmla="*/ 5901779 w 10447252"/>
              <a:gd name="connsiteY12" fmla="*/ 1511304 h 1511306"/>
              <a:gd name="connsiteX13" fmla="*/ 5506390 w 10447252"/>
              <a:gd name="connsiteY13" fmla="*/ 1511304 h 1511306"/>
              <a:gd name="connsiteX14" fmla="*/ 5506390 w 10447252"/>
              <a:gd name="connsiteY14" fmla="*/ 1511306 h 1511306"/>
              <a:gd name="connsiteX15" fmla="*/ 4434058 w 10447252"/>
              <a:gd name="connsiteY15" fmla="*/ 1511306 h 1511306"/>
              <a:gd name="connsiteX16" fmla="*/ 4319855 w 10447252"/>
              <a:gd name="connsiteY16" fmla="*/ 1511306 h 1511306"/>
              <a:gd name="connsiteX17" fmla="*/ 4310215 w 10447252"/>
              <a:gd name="connsiteY17" fmla="*/ 1511306 h 1511306"/>
              <a:gd name="connsiteX18" fmla="*/ 3340133 w 10447252"/>
              <a:gd name="connsiteY18" fmla="*/ 1511306 h 1511306"/>
              <a:gd name="connsiteX19" fmla="*/ 3292695 w 10447252"/>
              <a:gd name="connsiteY19" fmla="*/ 1511306 h 1511306"/>
              <a:gd name="connsiteX20" fmla="*/ 3100647 w 10447252"/>
              <a:gd name="connsiteY20" fmla="*/ 1511306 h 1511306"/>
              <a:gd name="connsiteX21" fmla="*/ 0 w 10447252"/>
              <a:gd name="connsiteY21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447252" h="1511306">
                <a:moveTo>
                  <a:pt x="0" y="0"/>
                </a:moveTo>
                <a:lnTo>
                  <a:pt x="3100647" y="0"/>
                </a:lnTo>
                <a:lnTo>
                  <a:pt x="3292695" y="0"/>
                </a:lnTo>
                <a:lnTo>
                  <a:pt x="3340133" y="0"/>
                </a:lnTo>
                <a:lnTo>
                  <a:pt x="4310215" y="0"/>
                </a:lnTo>
                <a:lnTo>
                  <a:pt x="5506390" y="0"/>
                </a:lnTo>
                <a:lnTo>
                  <a:pt x="5506390" y="2544"/>
                </a:lnTo>
                <a:lnTo>
                  <a:pt x="5901778" y="2544"/>
                </a:lnTo>
                <a:lnTo>
                  <a:pt x="5901778" y="0"/>
                </a:lnTo>
                <a:lnTo>
                  <a:pt x="10447252" y="0"/>
                </a:lnTo>
                <a:lnTo>
                  <a:pt x="9749635" y="1511301"/>
                </a:lnTo>
                <a:lnTo>
                  <a:pt x="5901779" y="1511301"/>
                </a:lnTo>
                <a:lnTo>
                  <a:pt x="5901779" y="1511304"/>
                </a:lnTo>
                <a:lnTo>
                  <a:pt x="5506390" y="1511304"/>
                </a:lnTo>
                <a:lnTo>
                  <a:pt x="5506390" y="1511306"/>
                </a:lnTo>
                <a:lnTo>
                  <a:pt x="4434058" y="1511306"/>
                </a:lnTo>
                <a:lnTo>
                  <a:pt x="4319855" y="1511306"/>
                </a:lnTo>
                <a:lnTo>
                  <a:pt x="4310215" y="1511306"/>
                </a:lnTo>
                <a:lnTo>
                  <a:pt x="3340133" y="1511306"/>
                </a:lnTo>
                <a:lnTo>
                  <a:pt x="3292695" y="1511306"/>
                </a:lnTo>
                <a:lnTo>
                  <a:pt x="3100647" y="1511306"/>
                </a:lnTo>
                <a:lnTo>
                  <a:pt x="0" y="151130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67240" y="5546786"/>
            <a:ext cx="9095651" cy="1068628"/>
          </a:xfrm>
        </p:spPr>
        <p:txBody>
          <a:bodyPr>
            <a:normAutofit/>
          </a:bodyPr>
          <a:lstStyle/>
          <a:p>
            <a:pPr algn="l"/>
            <a:r>
              <a:rPr lang="el-GR" sz="4000" b="1" dirty="0"/>
              <a:t>Πώς αλλάζω την σειρά τις διάλεξης;</a:t>
            </a:r>
          </a:p>
        </p:txBody>
      </p:sp>
    </p:spTree>
    <p:extLst>
      <p:ext uri="{BB962C8B-B14F-4D97-AF65-F5344CB8AC3E}">
        <p14:creationId xmlns:p14="http://schemas.microsoft.com/office/powerpoint/2010/main" val="38353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5529927" y="1828266"/>
            <a:ext cx="644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>
                <a:solidFill>
                  <a:srgbClr val="1F4E79"/>
                </a:solidFill>
              </a:rPr>
              <a:t>2. Εάν είστε μέλος ΔΕΠ πατήστε ‘Είσοδος μέσω Κεντρικής Υπηρεσίας Πιστοποίησης’ και εισάγετε τα στοιχεία του Ιδρυματικού Λογαριασμού</a:t>
            </a:r>
            <a:r>
              <a:rPr lang="en-US" sz="1600" dirty="0">
                <a:solidFill>
                  <a:srgbClr val="1F4E79"/>
                </a:solidFill>
              </a:rPr>
              <a:t>.</a:t>
            </a:r>
            <a:endParaRPr lang="el-GR" sz="1600" dirty="0">
              <a:solidFill>
                <a:srgbClr val="1F4E79"/>
              </a:solidFill>
            </a:endParaRPr>
          </a:p>
          <a:p>
            <a:pPr algn="just"/>
            <a:r>
              <a:rPr lang="el-GR" sz="1600" dirty="0">
                <a:solidFill>
                  <a:srgbClr val="1F4E79"/>
                </a:solidFill>
              </a:rPr>
              <a:t>Αν είστε Διαχειριστής Περιεχομένου Τμήματος ή Προσωπικό Υποστήριξης εισάγετε το </a:t>
            </a:r>
            <a:r>
              <a:rPr lang="en-US" sz="1600" dirty="0">
                <a:solidFill>
                  <a:srgbClr val="1F4E79"/>
                </a:solidFill>
              </a:rPr>
              <a:t>email </a:t>
            </a:r>
            <a:r>
              <a:rPr lang="el-GR" sz="1600" dirty="0">
                <a:solidFill>
                  <a:srgbClr val="1F4E79"/>
                </a:solidFill>
              </a:rPr>
              <a:t>και το </a:t>
            </a:r>
            <a:r>
              <a:rPr lang="en-US" sz="1600" dirty="0">
                <a:solidFill>
                  <a:srgbClr val="1F4E79"/>
                </a:solidFill>
              </a:rPr>
              <a:t>password.</a:t>
            </a:r>
            <a:endParaRPr lang="el-GR" sz="1600" dirty="0">
              <a:solidFill>
                <a:srgbClr val="1F4E79"/>
              </a:solidFill>
            </a:endParaRPr>
          </a:p>
        </p:txBody>
      </p:sp>
      <p:pic>
        <p:nvPicPr>
          <p:cNvPr id="13" name="Εικόνα 12"/>
          <p:cNvPicPr>
            <a:picLocks noChangeAspect="1"/>
          </p:cNvPicPr>
          <p:nvPr/>
        </p:nvPicPr>
        <p:blipFill rotWithShape="1">
          <a:blip r:embed="rId3"/>
          <a:srcRect l="18162" t="17876" r="5179" b="14921"/>
          <a:stretch/>
        </p:blipFill>
        <p:spPr>
          <a:xfrm>
            <a:off x="5620073" y="241362"/>
            <a:ext cx="3477122" cy="15152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7" name="Εικόνα 16"/>
          <p:cNvPicPr>
            <a:picLocks noChangeAspect="1"/>
          </p:cNvPicPr>
          <p:nvPr/>
        </p:nvPicPr>
        <p:blipFill rotWithShape="1">
          <a:blip r:embed="rId4"/>
          <a:srcRect r="5129"/>
          <a:stretch/>
        </p:blipFill>
        <p:spPr>
          <a:xfrm>
            <a:off x="5620073" y="2944044"/>
            <a:ext cx="5424614" cy="11474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Εικόνα 14"/>
          <p:cNvPicPr>
            <a:picLocks noChangeAspect="1"/>
          </p:cNvPicPr>
          <p:nvPr/>
        </p:nvPicPr>
        <p:blipFill rotWithShape="1">
          <a:blip r:embed="rId5"/>
          <a:srcRect l="-1" r="-8905" b="23065"/>
          <a:stretch/>
        </p:blipFill>
        <p:spPr>
          <a:xfrm>
            <a:off x="940381" y="2973055"/>
            <a:ext cx="3786914" cy="17208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Εικόνα 11"/>
          <p:cNvPicPr>
            <a:picLocks noChangeAspect="1"/>
          </p:cNvPicPr>
          <p:nvPr/>
        </p:nvPicPr>
        <p:blipFill rotWithShape="1">
          <a:blip r:embed="rId6"/>
          <a:srcRect l="33649" b="11517"/>
          <a:stretch/>
        </p:blipFill>
        <p:spPr>
          <a:xfrm>
            <a:off x="940526" y="241362"/>
            <a:ext cx="3477122" cy="22579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Αρχικά βήματα.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0381" y="2566930"/>
            <a:ext cx="3752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1. Στην κεντρική σελίδα πατήστε ‘Είσοδος’</a:t>
            </a:r>
            <a:r>
              <a:rPr lang="en-US" sz="1600" dirty="0">
                <a:solidFill>
                  <a:srgbClr val="1F4E79"/>
                </a:solidFill>
              </a:rPr>
              <a:t>.</a:t>
            </a:r>
            <a:endParaRPr lang="el-GR" sz="1600" dirty="0">
              <a:solidFill>
                <a:srgbClr val="1F4E7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40381" y="4889255"/>
            <a:ext cx="34772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3. Πατήστε ‘Περιεχόμενο’ και μετά ‘Προσθήκη Διάλεξης Μαθήματος’.</a:t>
            </a:r>
          </a:p>
        </p:txBody>
      </p:sp>
      <p:pic>
        <p:nvPicPr>
          <p:cNvPr id="26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843084">
            <a:off x="3395359" y="126381"/>
            <a:ext cx="858596" cy="858596"/>
          </a:xfrm>
          <a:prstGeom prst="rect">
            <a:avLst/>
          </a:prstGeom>
        </p:spPr>
      </p:pic>
      <p:pic>
        <p:nvPicPr>
          <p:cNvPr id="27" name="Γραφικό 14" descr="Βέλος: Ευθύγραμμο">
            <a:extLst>
              <a:ext uri="{FF2B5EF4-FFF2-40B4-BE49-F238E27FC236}">
                <a16:creationId xmlns:a16="http://schemas.microsoft.com/office/drawing/2014/main" id="{A8DF2CD5-C64F-46C2-8D44-717E84C2C1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180829">
            <a:off x="6636553" y="684914"/>
            <a:ext cx="803015" cy="803015"/>
          </a:xfrm>
          <a:prstGeom prst="rect">
            <a:avLst/>
          </a:prstGeom>
        </p:spPr>
      </p:pic>
      <p:pic>
        <p:nvPicPr>
          <p:cNvPr id="28" name="Γραφικό 15" descr="Βέλος: Ευθύγραμμο">
            <a:extLst>
              <a:ext uri="{FF2B5EF4-FFF2-40B4-BE49-F238E27FC236}">
                <a16:creationId xmlns:a16="http://schemas.microsoft.com/office/drawing/2014/main" id="{BA2D696A-D673-4DE6-B74D-E9A72B2354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263211">
            <a:off x="1684166" y="3856957"/>
            <a:ext cx="748222" cy="748222"/>
          </a:xfrm>
          <a:prstGeom prst="rect">
            <a:avLst/>
          </a:prstGeom>
        </p:spPr>
      </p:pic>
      <p:pic>
        <p:nvPicPr>
          <p:cNvPr id="14" name="Γραφικό 14" descr="Βέλος: Ευθύγραμμο">
            <a:extLst>
              <a:ext uri="{FF2B5EF4-FFF2-40B4-BE49-F238E27FC236}">
                <a16:creationId xmlns:a16="http://schemas.microsoft.com/office/drawing/2014/main" id="{A8DF2CD5-C64F-46C2-8D44-717E84C2C1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3022761">
            <a:off x="7579596" y="1206081"/>
            <a:ext cx="768438" cy="768438"/>
          </a:xfrm>
          <a:prstGeom prst="rect">
            <a:avLst/>
          </a:prstGeom>
        </p:spPr>
      </p:pic>
      <p:pic>
        <p:nvPicPr>
          <p:cNvPr id="16" name="Γραφικό 15" descr="Βέλος: Ευθύγραμμο">
            <a:extLst>
              <a:ext uri="{FF2B5EF4-FFF2-40B4-BE49-F238E27FC236}">
                <a16:creationId xmlns:a16="http://schemas.microsoft.com/office/drawing/2014/main" id="{BA2D696A-D673-4DE6-B74D-E9A72B2354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263211">
            <a:off x="452238" y="3188863"/>
            <a:ext cx="748222" cy="74822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579763" y="6426372"/>
            <a:ext cx="4598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2. Πατήστε ‘Επεξεργασία’ στον ενδιαφερόμενο πόρο</a:t>
            </a:r>
          </a:p>
        </p:txBody>
      </p:sp>
      <p:pic>
        <p:nvPicPr>
          <p:cNvPr id="19" name="Γραφικό 14" descr="Βέλος: Ευθύγραμμο">
            <a:extLst>
              <a:ext uri="{FF2B5EF4-FFF2-40B4-BE49-F238E27FC236}">
                <a16:creationId xmlns:a16="http://schemas.microsoft.com/office/drawing/2014/main" id="{A8DF2CD5-C64F-46C2-8D44-717E84C2C1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13285551">
            <a:off x="9689782" y="2805154"/>
            <a:ext cx="791478" cy="79147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619928" y="4919865"/>
            <a:ext cx="34772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4. Πατήστε </a:t>
            </a:r>
            <a:r>
              <a:rPr lang="el-GR" sz="1600">
                <a:solidFill>
                  <a:srgbClr val="1F4E79"/>
                </a:solidFill>
              </a:rPr>
              <a:t>‘Επεξεργασία’.</a:t>
            </a:r>
            <a:endParaRPr lang="el-GR" sz="1600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44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Βήμα 1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Ορίστε το είδος σειράς για το συγκεκριμένο βίντεο και έπειτα τη σειρά με την οποία καταχωρείται. 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 rotWithShape="1">
          <a:blip r:embed="rId3"/>
          <a:srcRect r="9969"/>
          <a:stretch/>
        </p:blipFill>
        <p:spPr>
          <a:xfrm>
            <a:off x="297873" y="132369"/>
            <a:ext cx="8725358" cy="49276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744683">
            <a:off x="3573325" y="3246641"/>
            <a:ext cx="1156535" cy="1156535"/>
          </a:xfrm>
          <a:prstGeom prst="rect">
            <a:avLst/>
          </a:prstGeom>
        </p:spPr>
      </p:pic>
      <p:pic>
        <p:nvPicPr>
          <p:cNvPr id="7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971428">
            <a:off x="4742371" y="1577967"/>
            <a:ext cx="1156535" cy="115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59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Βήμα 2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Αποθηκεύστε τα στοιχεία της διάλεξης πατώντας στο πλήκτρο ‘Αποθήκευση’. 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 rotWithShape="1">
          <a:blip r:embed="rId3"/>
          <a:srcRect r="12895"/>
          <a:stretch/>
        </p:blipFill>
        <p:spPr>
          <a:xfrm>
            <a:off x="297872" y="132369"/>
            <a:ext cx="8716732" cy="49227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3431526">
            <a:off x="5389186" y="3900734"/>
            <a:ext cx="1156535" cy="115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2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8AC533DD-1CF6-4A33-852D-3877441533A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2891" y="5346700"/>
            <a:ext cx="2329109" cy="1511301"/>
          </a:xfrm>
          <a:custGeom>
            <a:avLst/>
            <a:gdLst>
              <a:gd name="connsiteX0" fmla="*/ 697617 w 2329109"/>
              <a:gd name="connsiteY0" fmla="*/ 0 h 1511301"/>
              <a:gd name="connsiteX1" fmla="*/ 2329109 w 2329109"/>
              <a:gd name="connsiteY1" fmla="*/ 0 h 1511301"/>
              <a:gd name="connsiteX2" fmla="*/ 2329109 w 2329109"/>
              <a:gd name="connsiteY2" fmla="*/ 1511301 h 1511301"/>
              <a:gd name="connsiteX3" fmla="*/ 0 w 2329109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9109" h="1511301">
                <a:moveTo>
                  <a:pt x="697617" y="0"/>
                </a:moveTo>
                <a:lnTo>
                  <a:pt x="2329109" y="0"/>
                </a:lnTo>
                <a:lnTo>
                  <a:pt x="2329109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61B91595-DF01-4E8B-80BF-B812BA9BFD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346694"/>
            <a:ext cx="10447252" cy="1511306"/>
          </a:xfrm>
          <a:custGeom>
            <a:avLst/>
            <a:gdLst>
              <a:gd name="connsiteX0" fmla="*/ 0 w 10447252"/>
              <a:gd name="connsiteY0" fmla="*/ 0 h 1511306"/>
              <a:gd name="connsiteX1" fmla="*/ 3100647 w 10447252"/>
              <a:gd name="connsiteY1" fmla="*/ 0 h 1511306"/>
              <a:gd name="connsiteX2" fmla="*/ 3292695 w 10447252"/>
              <a:gd name="connsiteY2" fmla="*/ 0 h 1511306"/>
              <a:gd name="connsiteX3" fmla="*/ 3340133 w 10447252"/>
              <a:gd name="connsiteY3" fmla="*/ 0 h 1511306"/>
              <a:gd name="connsiteX4" fmla="*/ 4310215 w 10447252"/>
              <a:gd name="connsiteY4" fmla="*/ 0 h 1511306"/>
              <a:gd name="connsiteX5" fmla="*/ 5506390 w 10447252"/>
              <a:gd name="connsiteY5" fmla="*/ 0 h 1511306"/>
              <a:gd name="connsiteX6" fmla="*/ 5506390 w 10447252"/>
              <a:gd name="connsiteY6" fmla="*/ 2544 h 1511306"/>
              <a:gd name="connsiteX7" fmla="*/ 5901778 w 10447252"/>
              <a:gd name="connsiteY7" fmla="*/ 2544 h 1511306"/>
              <a:gd name="connsiteX8" fmla="*/ 5901778 w 10447252"/>
              <a:gd name="connsiteY8" fmla="*/ 0 h 1511306"/>
              <a:gd name="connsiteX9" fmla="*/ 10447252 w 10447252"/>
              <a:gd name="connsiteY9" fmla="*/ 0 h 1511306"/>
              <a:gd name="connsiteX10" fmla="*/ 9749635 w 10447252"/>
              <a:gd name="connsiteY10" fmla="*/ 1511301 h 1511306"/>
              <a:gd name="connsiteX11" fmla="*/ 5901779 w 10447252"/>
              <a:gd name="connsiteY11" fmla="*/ 1511301 h 1511306"/>
              <a:gd name="connsiteX12" fmla="*/ 5901779 w 10447252"/>
              <a:gd name="connsiteY12" fmla="*/ 1511304 h 1511306"/>
              <a:gd name="connsiteX13" fmla="*/ 5506390 w 10447252"/>
              <a:gd name="connsiteY13" fmla="*/ 1511304 h 1511306"/>
              <a:gd name="connsiteX14" fmla="*/ 5506390 w 10447252"/>
              <a:gd name="connsiteY14" fmla="*/ 1511306 h 1511306"/>
              <a:gd name="connsiteX15" fmla="*/ 4434058 w 10447252"/>
              <a:gd name="connsiteY15" fmla="*/ 1511306 h 1511306"/>
              <a:gd name="connsiteX16" fmla="*/ 4319855 w 10447252"/>
              <a:gd name="connsiteY16" fmla="*/ 1511306 h 1511306"/>
              <a:gd name="connsiteX17" fmla="*/ 4310215 w 10447252"/>
              <a:gd name="connsiteY17" fmla="*/ 1511306 h 1511306"/>
              <a:gd name="connsiteX18" fmla="*/ 3340133 w 10447252"/>
              <a:gd name="connsiteY18" fmla="*/ 1511306 h 1511306"/>
              <a:gd name="connsiteX19" fmla="*/ 3292695 w 10447252"/>
              <a:gd name="connsiteY19" fmla="*/ 1511306 h 1511306"/>
              <a:gd name="connsiteX20" fmla="*/ 3100647 w 10447252"/>
              <a:gd name="connsiteY20" fmla="*/ 1511306 h 1511306"/>
              <a:gd name="connsiteX21" fmla="*/ 0 w 10447252"/>
              <a:gd name="connsiteY21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447252" h="1511306">
                <a:moveTo>
                  <a:pt x="0" y="0"/>
                </a:moveTo>
                <a:lnTo>
                  <a:pt x="3100647" y="0"/>
                </a:lnTo>
                <a:lnTo>
                  <a:pt x="3292695" y="0"/>
                </a:lnTo>
                <a:lnTo>
                  <a:pt x="3340133" y="0"/>
                </a:lnTo>
                <a:lnTo>
                  <a:pt x="4310215" y="0"/>
                </a:lnTo>
                <a:lnTo>
                  <a:pt x="5506390" y="0"/>
                </a:lnTo>
                <a:lnTo>
                  <a:pt x="5506390" y="2544"/>
                </a:lnTo>
                <a:lnTo>
                  <a:pt x="5901778" y="2544"/>
                </a:lnTo>
                <a:lnTo>
                  <a:pt x="5901778" y="0"/>
                </a:lnTo>
                <a:lnTo>
                  <a:pt x="10447252" y="0"/>
                </a:lnTo>
                <a:lnTo>
                  <a:pt x="9749635" y="1511301"/>
                </a:lnTo>
                <a:lnTo>
                  <a:pt x="5901779" y="1511301"/>
                </a:lnTo>
                <a:lnTo>
                  <a:pt x="5901779" y="1511304"/>
                </a:lnTo>
                <a:lnTo>
                  <a:pt x="5506390" y="1511304"/>
                </a:lnTo>
                <a:lnTo>
                  <a:pt x="5506390" y="1511306"/>
                </a:lnTo>
                <a:lnTo>
                  <a:pt x="4434058" y="1511306"/>
                </a:lnTo>
                <a:lnTo>
                  <a:pt x="4319855" y="1511306"/>
                </a:lnTo>
                <a:lnTo>
                  <a:pt x="4310215" y="1511306"/>
                </a:lnTo>
                <a:lnTo>
                  <a:pt x="3340133" y="1511306"/>
                </a:lnTo>
                <a:lnTo>
                  <a:pt x="3292695" y="1511306"/>
                </a:lnTo>
                <a:lnTo>
                  <a:pt x="3100647" y="1511306"/>
                </a:lnTo>
                <a:lnTo>
                  <a:pt x="0" y="151130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5444835"/>
            <a:ext cx="10147177" cy="830231"/>
          </a:xfrm>
        </p:spPr>
        <p:txBody>
          <a:bodyPr>
            <a:normAutofit/>
          </a:bodyPr>
          <a:lstStyle/>
          <a:p>
            <a:endParaRPr lang="el-GR" sz="4000" b="1" dirty="0"/>
          </a:p>
        </p:txBody>
      </p:sp>
      <p:sp>
        <p:nvSpPr>
          <p:cNvPr id="5" name="Υπότιτλος 4">
            <a:extLst>
              <a:ext uri="{FF2B5EF4-FFF2-40B4-BE49-F238E27FC236}">
                <a16:creationId xmlns:a16="http://schemas.microsoft.com/office/drawing/2014/main" id="{092D2A42-F4C4-4B05-807F-10DC4720DB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7240" y="6275067"/>
            <a:ext cx="9095651" cy="347473"/>
          </a:xfrm>
        </p:spPr>
        <p:txBody>
          <a:bodyPr>
            <a:normAutofit/>
          </a:bodyPr>
          <a:lstStyle/>
          <a:p>
            <a:pPr algn="l"/>
            <a:endParaRPr lang="el-GR" sz="160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D6F9D090-2BD4-4745-B08E-A450C1E6AF72}"/>
              </a:ext>
            </a:extLst>
          </p:cNvPr>
          <p:cNvSpPr/>
          <p:nvPr/>
        </p:nvSpPr>
        <p:spPr>
          <a:xfrm>
            <a:off x="1382266" y="1889250"/>
            <a:ext cx="9215022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/>
              <a:t>Έχετε ολοκληρώσει την επεξεργασία του πεδίου σειράς </a:t>
            </a:r>
            <a:r>
              <a:rPr lang="el-GR" sz="2000"/>
              <a:t>μιας διάλεξης.</a:t>
            </a:r>
            <a:endParaRPr lang="el-GR" sz="2000" dirty="0"/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4BBBCF8-5060-4DEF-AEE1-EC0FE2BE19A0}"/>
              </a:ext>
            </a:extLst>
          </p:cNvPr>
          <p:cNvSpPr/>
          <p:nvPr/>
        </p:nvSpPr>
        <p:spPr>
          <a:xfrm>
            <a:off x="1382266" y="3487847"/>
            <a:ext cx="9215022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9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Delos Tutorial Presentation - Ch. 2 - Επεξεργασία πληροφοριών διάλεξης v.1"/>
  <p:tag name="ISPRING_CURRENT_PLAYER_ID" val="universal"/>
  <p:tag name="ISPRING_LMS_API_VERSION" val="SCORM 1.2"/>
  <p:tag name="ISPRING_ULTRA_SCORM_COURSE_ID" val="4B51C73B-B860-470D-AA94-91444EF199E4"/>
  <p:tag name="ISPRING_CMI5_LAUNCH_METHOD" val="any window"/>
  <p:tag name="ISPRINGCLOUDFOLDERID" val="1"/>
  <p:tag name="ISPRINGONLINEFOLDERID" val="1"/>
  <p:tag name="ISPRING_SCORM_RATE_SLIDES" val="0"/>
  <p:tag name="ISPRING_SCORM_PASSING_SCORE" val="0.000000"/>
  <p:tag name="ISPRING_FIRST_PUBLISH" val="1"/>
  <p:tag name="ISPRING_OUTPUT_FOLDER" val="[[&quot;\u007F\uFFFD\uFFFD{A396230D-9A3A-426D-B380-67D82CDE4863}&quot;,&quot;D:\\Google Drive\\NOC\\Project Delos\\Manuals - Help - Training\\Powerpoint Tutorials\\HTML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PLAYERS_CUSTOMIZATION_2" val="UEsDBBQAAgAIAKl2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BWuGZShqAfvmcHAACHGgAAHQAAAHVuaXZlcnNhbC9jb21tb25fbWVzc2FnZXMubG5nzVltb9NWFP6OxH+4ioS0SazAJNCklSInMa2Fa4fYKbBpsqImlGglrpry9q2vMCSYVAHjXYDKNk0qrUIburR0+QfX/2G/ZM85ttOkBGwX2PYh9Uvvfe45557znHOu+09cvTguLpcnaxW3ejx1pO9wSpSro26pUh07nirYJ7/6JiVqU8VqqTjuVsvHU1U3JU4M7N/XP16sjl0qjpVxv3+fEP0Xy7UaHmsD9LTzLCql46lc2kkrmVOObTpKLuekC7ZtGo6upFU9NdB/KBj6npkZczinGOcc3Rw0nbQ2mBrIuBcnitVrQnfH3C++Pnbs6pGjx75MBGMNK7reDSQY6ejhGECGnTd1B2iq7hjqWTs1IO95094t+VY25LZsJUMwC7auGWpqILhJNjuXV0ew/nNvRrbkhlyTLe92bDkK+bxq2I6la1nV0SzHMG22k67aajZAfeVNA60pAFgXch33q968bAgstwWVN+WW3MCwDYG3GzSgKevedbmM8Q26F5CJLzTfm/MW6B/eDaDM4QqkKCmz5rCiGU5etey8lrE104Bkz4Tc9G7yapveLW9WwP4zuJmTr7H8HESaFSQqrUrCN7DyddxuwTavyDbebPS6ZwzdVLLsssOqZSmD2CTbFZcr5Sti6kKlJiYmy7Vydao4heARVypTF/C/Utk9KEruleq4WyyJ85NlAJqWKE5MjFdG/ZEVa2IS8SVy48VrkVLklTOaMYjQMXXLUY1s+IaMAHVavAMrUP4mqU0WvgHF/W2Yg7bwh4Rr5BVLzQP+Dnt0fQ+zHY4ueZeEkGvwDvKIFQG8LWzadjLEIW1wSMfPZqGeAGsGOtflOrZ7hjZSJMPLqeRAS948XBEeHDUZAaLmEWyWdcbMc1CQx8Pr5jnkaAfWYP85PyhescNtd3lnT9/sCIqOoKIYwmyEXJ11W8DwVX9SlJyakTERzhm7U9Z/IUw0so/CcRkQCWyN2HFsnxnf5ZBW221BHN7PIQ+EyvPyZOItvJ+GbOvsQOzckB6qbJPMa+QEmEKjyXw/BSh4uYCbFTJjb0bqi1JJVwpGZshJ2+0cpRcvVUcvxJwHsupJGZ0EcalW7qKBSJkCNCdtngVNc/D/Lh8mmWWeojwlt2GVZfkXmSLJ7HOqhelP5WL0ooYyog0q7BDIKSFvc0J5gg1tYQ/bSYQdok5vKaIojkJn2OWoQr4FfcAjBQ15d1cb7NwUMghCokAff539jv0mTI8Lvm+DL2f7kqliqacLoANN0SNyI/40KbJ6CUnJue2ZRNStINY2WDNMnJHLkYIh7WfULJHa6YL2nXNS0XQ1uyvy7lIVQHbrYXPfIqCGPztszvFGcq6DrFk6pqIGSYRB9VC3FliFDbkq3whmvl5hdkAEdYWRVc8eSKpRVykSSSnrTChNWHK5k072Imh3veKb6QacZWbHUHvRhUg5WpEOa/+PlLAyqqHkNXPPbrZr6diO5udChpjjOGkBvF3nfGK3a2uZyPVC8ShldwfTB/T3hf/PlNu7L368zJ/IMy2/LFPRGhAZ35ePkdoeyZfyBRLjU/kQ9/cFXPMhXv8qH+D3VC7J+/GRh0jktEaZ9hEy0W352rsZf7ZmnMTMnN8elCeFVj3vxp9tmAFAEFsoaKaxDzNIa8QDHCt+19WCoSnoVv3U4puWOGN3EcndACXY+FJYQ3AO3wJ3dzKb7xRNgM0hPc/zUz0+6AjM2mWZEaqH4s8/o6YtzVaD5mKTi/h6WNvO4zIdp2ZlVv7oYrWbmMPS1LsOZ1nbKUan0QCENemeK9KO5rerKrM1Wydj3PddooWydw2Ccr20U9aHm8au0uSukAuOGKsWhtXQ+n4Z1G2vBwDa6iK8Hg3+h7qa0ELhEAxnwAWu7FfbHIEykHZi5duPkTkw1j3m6m3uHJYB3PjY1qtNrp+k/3kfv/qv56mh/8z9j6UqefQxGcXIUPODmn/Tux2eMMScDA6jrdBtK+yhwkLhNRkEqXKDu/jtoPwPdv4VeyfrFXMh/xgsq55UsFho9EXe3jfIKfN+OMQE2y3yIrr9Z8gq9zi/LMknePNSLgpcqBX6BYnnJX5L9Eu0BDWJSMVqe6nvDXeqXPshMQgp3MaARSnqg+O/HlvvzUauYCvpbslYuydQ/6H8A/d0XYoDEhxntmGeY+oLTL6Dv4sAhC0jYTSEcvfB32NOhv4hp5/SGgcFd4VEPNzbbvKmzwZ9IIVdneNvm1mQWkBqN5t+wUH02Bl3IdGIAKQXHxB2F6OzHE1Av5UrfdFKgYYCt1VsW8kMDYOpLKYKPtGKbsw7IULPz5iFvKWGJJcEYVjJn0Jq5dMxpkcyUkArfr+9QsaGdVn3JNDsSOxCG+yVTZ/uqDtOAtM+IocTNbjc4UNFQMY4n+wE2l2h+Yd5n6WQInPaWs5Rsln+5pAayIxXRn8UU64olkqiKEaDjw/j7pgbFywzpBhI/bvwyqXKVFLAvKq2vyTQKTefKOtukT78/D39W9R8ruPCTAeu95+DUDdc/5irG6T9VONPRv2HOr4g/QNQSwMEFAACAAgAVrhmUhUeYBujAAAAfwEAAC4AAAB1bml2ZXJzYWwvcGxheWJhY2tfYW5kX25hdmlnYXRpb25fc2V0dGluZ3MueG1sdZBBCoMwEEX3nsIbCF2HQNelRagXGHGUQJIJmVHw9k1EbWnTZd77P8OMYhQxfmJd1bWCWegpEEVLnFE173e2DAtevXEghnzCgrznSiY3LFFoIzJ62ZQewXLK//BjeGthPT/iI14w5UJnHOpLqbCZXPKwmGlj3RpQjxHTgC+Yc+iht3jDtSeIw+MM7Bv/1bmbNpsd3mlAHSK5IKr5QFW613H0F1BLAwQUAAIACABWuGZS7ia0L7gFAABDGgAAJwAAAHVuaXZlcnNhbC9mbGFzaF9wdWJsaXNoaW5nX3NldHRpbmdzLnhtbOVZbW/URhD+nl+xcsVH4oRAA+ndIZq7iFPzVs6tQFUV+c6b3Bafbdl7hPRTIAkUCSpFbUpRqaACtaoEiQIc6ZGk+Qfr/9Bf0pnds5NLHHBIUkL54Lf1zOwzz87Mju8yZ6/WbHKF+gFznazW3dmlEepUXIs5E1ntC2Pg+GmNBNx0LNN2HZrVHFcjZ3MdGa9etllQLVHOQTQgYMYJ+jye1aqce326Pjk52ckCz8e3rl3nYD/orLg13fNpQB1Ofd2zzSm48CmPBlrLQgoDcNRcp6WW6+ggJKMsDblW3aaEWYDcYeiUaQ/YZlDVdCVWNiuXJ3y37lj9ru36xJ8oZ7WP+gv57nxPJKNM5VmNOshJkINBHOZ9pmUxRGHaJfYtJVXKJqoAt/ekRiaZxatZrafrBJoBcX2nGWlc+W6imX4XSHB4y36NctMyuake1YScXuVBNKCGrCnHrLGKAW8IEpDV8sZYabCYL4wNjxiF0th5Y2hQYdiDklG4aOxBySgag4W9yKc1f/7SaOHCYHH4szFjZGTQKI5uagGjbYRk9HbGMsCsW/crNCYsw6v1WtkxmQ1Buo3GgHIIc9v0J6jhDjBYxXHTDqhGvvHoxOd102Z8CrKhC7LhMqXeucCjFX4Bly2rcb9OtU1zyiAAg7WMY+LUmTgmek+3ua6r2TfdSkSZMTk3K1UIHhiT0DL61qFIjGEemRXOrkBk0m1Ojtdtu1T3PNfnOQQt5946GGPYxUxm3HXamMNnUnZtK+aL1srUGjZrdEvKlS4zZwAkuzUyDmtsA5MjHnVIyXQgzRkHdiuxgaBeDjjjMr0HWtLnfGbaBOxBHaJkqLSD7UrV9IO2RY0XFnOrkvtq2OU0+FqxrYZ2FRWvREMsiTU4r4sNIl6IplgOb4gn8NiQ99dTGRI/i6diVTTCWdEgoLtMwplwDo2EN8VSONN6A6cVsU7CaTB8TWyEc/BmCe5nxAqBy3R4OxYBcWlwDu6WUQi0UEc8g2NVLH6SCtZDUHkK04EvCpZU3gC3V8VKeC38fis08P8VgoLZXqrZmojkRnhHPI9cUyDhgrgWJdoE1jrfDhzew9iT3UHN7DLhMaKqTXE4X7h4jADeJjq7HtMW3gxvwXUxMv2WCGFmJK8JEXN0UP6I0UvEGgDdAG0I6C1hqOzeEn9tWiVwkT4BwkWE2VAxGXG/vB+vOg8+LjEfIAdW8Z3MiWkA9AIsqMSJIxWsPQcLyzJjViUP323GrQxYlVkHGLJvwt3ifwZk1uBYgvWNMW8gxeGdd4I7KdVeh/ddJ16EC0tneyzvPlUL9b69OrAs3I4vbR7+Vy4klbvYDwj08HYU6Dhz8rztIZCwCaZCcj+JRdx8MNcwITbXGHgJb8Pjs2gfXQOYuJmjyE6AjfA6kcbnCPh6M1qJF9Lp1ha7Aj5g2VuDTX0diL6+f/rg1ISZE+Fg+xHT2ZBbjJxZLi9KYTykgtDVfaLn5KmPe0+f6evU/5n+/fhrlVpt+KhtMifqw/t37fPTaW3r9t+g9Jqef4fugOvXoA2m1o5Jk79jUqgXh43ChXP9RvHLonEpwYBkb2e/mdGxF05ujeUHwlHtjMW8eCgeiMdiQfwCxyNxH0Yei3kCl1/h+Enchce78AKOvRS9Zxj5UJZXcBuTu7VMMdXDPoUgXlO7W7o0Ami/iXviBzjPA0QAmUoPUd8H3XviT7jH66PUaRvl/J3oUyCV5gI2w3vSQJbvpZJ8IP5IKbkANWoWCsrfWCrS4sZlkt3GEyicb/w4SWX1LqpiM7QIVK6oWowfVzhPM9rXmrKsN2VIyBL3XpS1VBXmrSri+1HV9v3Br8rioVU1DLGX0BTMqrg7tJj6MPagw1ys/zHtR/tXsQMjvp25UmGo+OnIYP4DqDNHlEH1FP8y3vZTeEZP/NMB39SYw2pAq80sGv9TkTt1siujJ7/q6ABr7X/85Dr+BVBLAwQUAAIACABWuGZSckusw3EDAAClDAAAIQAAAHVuaXZlcnNhbC9mbGFzaF9za2luX3NldHRpbmdzLnhtbJVX227iMBB971cg9r1sKbu0UojEbaVqu221Rbw7ZAALx45shy5/v+PYSRxIGtqoUj1zjj2X47EaqAPlvSNIRQWf9If98KbXCzaZlMD1CpKUEQ29iCh4IQlM+q8p8BiYUP2BRQom5DtoTflOGUth69F40o8yrQW/3QiucbtbLmRCWD/89iv/CQY5soslMLprOVuygeqYH8OH2eIqijtjNBsv5o9thI1IUsJPz2InbiOyOeykyHhsQrs3Xxttf0pBMsoPnRExqvSThqQW0/JuOVwOr6OkEpQCE9LjYjqc/uxkMRIBK7Mfjx5G0ys51VGfN+aMdqSK6pw2Ho7vx6M2Wkp2UC/yfLm4W9y34znuXu/Kp3FZgoZ/ujNzvAMnkF/aXKRZ+hWNpFLsTEHPOGPzdXKYIDFePyQsHs3XSTAJmYM6BakYjbENQsZWit/N1wZuq6X70x8SgbnbUrA304Sz6WEUEjEItcwgGBQr61N78fGaabxMEG4JUwjwTRXoDTN8I5kqtqnbKtxf+KA89kDOUCHWgmUJzG28/qF1R0WYz2f5YPGxpc2LUMLRGb0QK2OFfMG6XiA9Y4V8N+165ex0AT/3WE4hiBlx3fy8/OgFTnBZFKxYFV5z0rO55so72hkKTCJiCHNdrWgCpm3BILfZkAYXMQWcHOmOaHyf/hhcdMqTUcHgzOGk1iysQFPNoElvG5FJhcGge+2ydZ1r8FiKfTnUVD/DVhfourFqinkufC3k67rUnffYdEhZOLvuaXxNJv2EyAPIlRBM9XuOhzcQi27f5UuGmdf4moJ84ltxJYcLDf7+eZxtYGEv4bVwojXZ7BMMqS2DsqS2s80NDNyxTZ3lWRKBXKIgKBSKrNssbk93e4a/ek3hA+I6ocVpmXqP23FCS8F7BqcAIHKzL66DXVhPkjFNGRyBOa9nyBNuyyxQKP+mfI266pr0LFcJ0s2gSig+ru5oIKwxrmaG9XTPd00ilWdWGynFeK9mSm3gF2PSiNU/3RqclGo7o7+phNisWj1JpsW7JlK7k6u1S54cYcppko8gdOhSNE0ey2FCpK4subMI+MJehWDerXKzMsMGTxvFDNpw2ETJPedTdoX3M9xKAH/C5sYb7w34DadIEBm/lJDao9DgtmzMEZ/NfGDjqE9SHQw8k21O2Qb8G/89Cf8DUEsDBBQAAgAIAFa4ZlIuxLq6sgUAAM0ZAAAmAAAAdW5pdmVyc2FsL2h0bWxfcHVibGlzaGluZ19zZXR0aW5ncy54bWzdWW1PG0cQ/s6vWF2Vj7FJSAqhtiOKjWIVDMXXKlFVobNvwdec70536xD6ifASGimpFLVpGpUqqRK1qkRAJHFcByj/YO8/9Jd0Ztd3YDjgCBBKP9zb3szsM8/OzM7Zqau3qya5RV3PsK20ciHRqRBqlW3dsCbSyhfqwPkehXhMs3TNtC2aVixbIVczHSmnVjINr1KkjIGoR8CM5fU6LK1UGHN6k8nJycmE4TkuvrXNGgP7XqJsV5OOSz1qMeomHVObggubcqintCzEMABH1bZaapmODkJS0tKQrddMSgwdkFsGOqWZ11jVVJJSqqSVb064ds3S+23Tdok7UUorH/XnsheyXYGMtJQ1qtRCSrwMDOIw69V03UAQmlk0vqWkQo2JCqDtvqSQSUNnlbTS1XkRzYB4crcZYVy6rqGZfhs4sFjLfpUyTdeYJh/lhIzeZl4wIIf0KUurGmUV3hD0P61k1bHiYD6bGysMq7ni2DV1aFBiOISSmruuHkJJzauDucPIxzV/7cZIbnQwX/hsTB0eHlTzI1tawGgbIalkO2MpYNauuWUaEpZilVq1ZGmGCTG6g0aPMohyU3MnqGoPGLCK45rpUYV849CJz2uaabApSIZOSIablDp9nkPLbBSXLa0wt0aVLXPSIACDtQxj4vKVMCa6e9pcT8rZt9yKRJnSGNPKFQgeGBPQUsntQ4GYgWmklZlxCyKT7nByvGaaxZrj2C7LIGgx9/bBEMMeZlLjttXGHD6Tkm3qIV+0WqJ6QavC+o0MWAoZh0U1gbphh1qkqFmQ1gYDOsuhhlcrecxgIp0HWtJ9rqGZBFIW6g4lQ8Vd9JYrmuu1rWK4kphM5cxXBZtR72tJrxzaU5S/43W+wtfhvME3CX/Dm3zVv8uX4LEu7mdiGeI/85d8jdf9OV4noLtK/Fl/Ho34C3zFn229gVODbxB/Ggzf4Zv+PLxZgftZ3iBwmfbvhyIgLgzOw90qCoEW6vBXcKzx5U9iwXoGKi9hOvBFwhLKm+D2Gm/4d/zvt0MD/98hKJjtrZytiUju+g/468A1CRIuiGtZoI1gLfF+4PAexpb2BjW7x4TniCwv+UI2d/0cAbxNdHYjpM1f8O/BdTkw/Z4IYWYkrwkR899B+SNGL+HrAHQTtCGgt4WhtHuP/7VllcBF+AQIlxFmXcZkwP3qUbxKHH9cYj5ADqzhO5ET0wDoDViQiRNGKlh7DRZWRcasCR6+24pbEbAys44xZA/C3eJ/FmTW4ViB9Q0xbyLF/oNTwR2VavvhPe3EC3Bh6WyP5b2naqE+slfHloU78cXNww/lQlS5C/2AQPfvB4GOM0fP2x4CEZtgLCSLUSzi5oO5hgmxtcbAi38fHl8F++g6wMTNHEV2A6z7M0QYnyfg60KwEm+E060ttgE+YNlbh019A4ieOTp9cGrCzJFwsP0I6ayLLUbMLJYXpTAeYkHovHCx69Llj7t7rvQmkv9M/35+X6VW3z1iaoYVNN79ezb28bR2tPcHKO3T5O/SHbDdKvS9VN81afSHSwz1fEHNjfb1q/kv8+qNCAOCvd39ZiqJzW90Lyy+CHa0wqXT64X5Q/6MP+Uv+CP+CxzP+SKMvOAPCVx+heMn/hgeH8MLOA5T5l5hrEMhbuDGJfZnkVSya30JYbsu97N4iQPQfuNP+A9wfggQAWQsPUS9CLpP+J9wj9fnsRM1yPIHQfMfS/MRtr+H0kCWn8SSfMr/iCn5CKrSHJSQv7E4xMWNyyT6iyUolQd+jsSy+hhVsf1ZBiobsvri5xTO0wx2sqYo5E0REqKonYlCFqumvFcNPBt1LPKb3ti3kMnSd2J1DIPqLWz8czLSTiyKzvA+c3rr8z9mOjITvKg9nRRp1UClD7S5Hxvp7awVc0P5T4cHsydKnxGPvzMRs8dLn3wKf9pu+y07lYz816ADxtv/gsl0/AtQSwMEFAACAAgAVrhmUhvYd6S5AQAAfQYAAB8AAAB1bml2ZXJzYWwvaHRtbF9za2luX3NldHRpbmdzLmpzjZRNb8IwDIbv/ArUXSe0FbbCbmxl0iQOk8Zt2iEtplSkcZSEDob472vKV9q6G8mlefv0dew03nW6xfBir/vU3ZXP5fq9ui41sJpRa7it6rxFz6zuaZ7OYZZmwFMBXg3JT5+e5f2FoIw9UZpG2w9rqx0/D+2bBePaxSVhoQhNE1pOaN9UkA0l/lRSO6Z1SMmpc7Q2BkUvRmFAmJ5AlbGS8W5ey+FmWIMxB/UPumAxVEwf/OFz2EpeHAfPQfgycrkYM8nEdooJ9iIWrxKFazE/xu/b6dLLrQRVnPiqLSxPtXkzkNUDT+4n/sRvJ6UCreEYdxSO/fEjCXMWAXcTCgbDwfgPtGLcLGiNzlOdmhMd+EE/GLi0ZAk0qvQyCe/DfhUThVejmo3gB87AxrQlIznbgrrGCuVaXnGAUmFiK9JEAztJlCObpyI5cOHITpKzm7W2bf9G2TJ6Ear5+a+4s9NlGsWoXDOsXbMlcZWztu5yRWsw5OXWtahTqi9wShSUiERgSYE5uRtTbzV2/VnkzdQK1AyRF+3TngroopuAehMLtAIzhsXLrNCKfL7cTkFuPb46yfwsHvbZ2f8CUEsDBBQAAgAIAFa4ZlL43ncdbQAAAHMAAAAcAAAAdW5pdmVyc2FsL2xvY2FsX3NldHRpbmdzLnhtbA3Muw7CMAxG4b1PYXkvl42haTc2ykB5AKv5QZEcu2oiBG9PtjN8OsP0zUof7CW5BT4fTkyw1WOyd+Dncu0vTKWKRVE3BDZnmsZuUF9FH6i1wUKbyg/7gtyiYpbc5H2DRagX6unWhq+EyMex+wNQSwMEFAACAAgAV7hmUlwtfHCKIgAA30sAABcAAAB1bml2ZXJzYWwvdW5pdmVyc2FsLnBuZ+18e1xS9/8/ra12aVmf1STlsua2Wm4Z5oW8sc2ltYtWm7FSoWLOypTIK3JrtywTyLZmF5WVLVekVJagIrSpHJcpMyMqFIqjoiDiERWQ2w+77FP7fj5//H6P7+f3+F308fBxDofD6/l8v+6vczgcWBcX+/KLPi/CYLCX1675cAMM9hwVBpuZ//wszxFV50dYz2ZG5obYD2DVHYhBz4tnU9//9H0Y7CL3JcfW5zyvX9i9ZlMmDDa3aep/BkD+9UsY7OOstR++/3kewdhj4g7pNmkgV+5rb6AObYC+Qy+Mf6bq0KGUu79+tO7bwueX9b5/aMP+L785fAN+bq9+P3pG6Tc7Ct9f+jrl7LxLb89bCpya++7aoc2f3t5TxUBnsLJNQ0lKpmBVTbigZOzWnTJbB7em4YfrtlKolJU1xQV2tTGl98GOCCgST21hlqPF3lPbe6iVo89M7XSTYghT2720660vTe3s5i6izpjaGcb4BTwQEvnVvxXyMVvMmqxkLVt7+I21h0+fLRQwjGl4shiSKQwCKXO8L4C16cb33u7Eee4T89yqdcWoB6LzPk7xtzVI7Q18Ab3Pv+1k7I0Ub7dqntu3+CHdped2vUlo9B9cB0nnb3pAb++paxsv+WS/sWN52wOW677sPXJz/U8PaPzc2up/tuKdB2TfKy7Gb4h99JnX/QSnOZcecl4dQ1iLTHm4ssIi8eGwa4EP1r9gEfXN7B8fwQaOfqRf+ggg61yx5WxluWRyH9lxxpcGtXgLuAeJeB3OfD2eyENLOV2SvmRNPqPRxNB4RUkc9EQwMDQ59XIYbjmaob3Do9HLKnTl9psgqAWNNvO4ePSavwlLluxKcmMZ3ZrttDIKEhRvjwqoN7rWxJ97RL/zbKya7OaY8iNOdYD9O3vLuL4z++FU0j22wQeQ6UifI5UNPlSdoahWJ7XTJBYI6DTLWf2TR9fPuQaKKbY62yVV5/iZNhkAjqFtV7kSMBATxDWfsokHau1+kWcfa6MSRQVGwnxm9j2AYBfnzjlu9k8GsslkQ60hqQw3q5eKZYwNdIJd24rYXKHgFrtr224OkbS3h5BTGko0iaQUQlAcd1sWquRAv5lTh7vxw7LHitPEqrfTelRyfz+TPkfG3wkqA+j3fzFwcWMneXl05oLKlvcQ7d8a8xK/x8iqh93W4OrwOPTMCdEnQctfQWayTi9JeGTXgdJYdR3FBSeCC6spdx05s8CqhbXCKz4UXb8ZBEXlkP4ONQhJ7ltBeDdc1k1hBlUvWe4t5diD9t21RjCT2WIwEAwBVkQsf4Xd9iHQjR5ce+SRocN0xaHLV/oIMpB+plr4eiA7g+y/crSjZb8P+cA8oAivkFl9gVjQuRsEKcngJRX+lqxPa6UkUtBAiszJNmtFoh5sJActmIVShi/PHHIWl3/+2FEzUVQdGEPqZePPy4DOnJvittbw6kw790y7AK4O8boOXrZiZ90W8cAjIo8H1Gb4UIF14TFaK53W2HnREpu/4bGXDhtaw7mnVcOBo9Ud3G3n2WbSe8joEVFAZ16LiR4Jvusjcx7Aaziq4yY3FtfhS+5cEedLyqQj2G0I2t+0KLq+vaiM1FrU1W84plLfSvcbTtdx8YrqDrRAnMy+aKYNcoRb4MJgjZvCAsXwVCDllCKv9CmrdviZukXdP8CpAG5/iDpsa4Y4/XcRTmU4INy1Xw6KrPTuW3Q34EQSv8Xc7BB682IhSv9Tju0JwJKE/2TE/sdTwv8RAKc4xRYFntg46dDhWON1csaw/ntvwqGx9wqBrIhaECPJH5I/xgyLUXsT6dBkvntS4J7Ut4dqfvx35+W1aHa+dnhsRSFg1V/ElfyT3LWHyR/r51nMnYfrSm1u9X/7xAOa94rg1DdTHpaS0vmete96yHLltl5GKmsslpU13hLApFDLx+ZN3iiRZI3/Ec8c1UeaqHKQOVDAHNDjWeP4EkDwUDGlxR/7UFkOgOVANt2Kd/XGS0AHXCoxqiTG/IGy+BLUR5A3HFrpatc42tskJruETK1LfwS4p9rPBOBckGFxTjbhikctmcoW/1dJA4Wqo3Jul7BJMLauUNq8f36orNt6hysHqBiXjE8Fxda2Q7Y9/EcL60XEquE8id1Tm/J3by5jlWgT6ik9fHdQpOuVCar1MGoDZgjlyT/zsa7AL7Ovtz4w2+6YDkovG7OsEK/idMn4u3WgjL8H0EE7m+E7Af8sll3IsiNLDnyda8+ZQzlGQUJpSTmST5IAEa6CtDy0sKtWOb8STaPuEGgDQrU695/EL5vl9zCC/uBHOsn0pZIciOjPxclN8C9Jz/ZIjvzukNSTSgvdvRGzzkGFzRQbpZH0BbJlKQKIpSRDBngJYA1TN4VGcUByQ9KCpgw6qsRX10Ih9TYaR2+oW8DFTBRe147MLH1kw1JVqy9JB/+AdAEpyGATdfffjrkHr9j2CVtOuolEx0LnWmzo4kI58F64t9BbuVJaGBLF4x5QlQnCw7LqRGQKzUw1X/VFZjbcKG+RlzwUOiOssjh0ljwvOM3h0/4tmR7FrYWWqeAbQBC+RWc+BT8rSwFvG20V2MiMVDpKWIMUbRsrxD8jr0TWJ3UT5twExUuH2+iNQHf15VRopTeurUBdvRj1MeUTxy/NekfxY+Zdrb5+qXPWQ2kL/Ian1J0LXDRTIUPOj4VmIHFl872wKHUtcrdQuRA06NMXzE1eHoWypEexUNnkhuQdJm3qO8zhfl5TXV4Re3EeU6NPeOxNy/3I4m92iwNzF5AFK6Sv58ypUOGHZa9FSMs+mFNj3u+jA3aADpvImC67aH4N0fRFaQg6U9WnDeykMx1RMtVqRGbDhlhSM5sntC1sxOhl8i9LvVsoBQQo7VE46QJHZVcvI1eR5pTNvgXnbVvKJunwPh0z9XB+//zgDiJ7I+WYke8DJjSYswWzVCpPZeOKnBQaJgSwgWZSBl6/lDkLhFbIuqORPvnsx/4bo8YUZsRzv35bdgaizpHwMVli7vZSdAsWweMKcfuLg2fxRUMRbwB/hrFQQLvQuyW7pU+bDxjVOXWY0y2mt5d7C5HKlR24/pxfOrSYlaiATuuxIt64dROiJ2jM50G66GitEx+2VLfAwr3OQlBOaWHXtss+gsmeV/3wpdLIyOW5Awm1ocnDt4fzp3xaR0fl41ln/7Ho0WejF1G57xJ6aB7D6dI1MfePnivx7RkfvVHOPmk583XoE4mAdMGHfP+C/k8+3SuhsXuguqQkruyR2ZPu+lO9ruQfLCCdI2RkKds+rux4FIqeNHvpEdR+T9YMeZBAry7C/OtEdtpTpllr3qnODZ67tl7TQgpHgXzAlfQoBf9K6mWMK/CCKPsdOUF6N/5G0zKUCoITIyd0jzM80k/wxv/dNSrZz1QiGfuFr3F3o5OcejK9X+8dNf4xHmc3837M8joIkCM4IITgGhQgI+EJxYwNKPhchlYnKLfdZh0a21sIZEdI8Fx7+hN1yqahb101b229uwWkjYs0Pz3iq4dTGwvx+aL/chTfdOh0QZeeIn33n6v5Mf2Jc8L6Wu0BLoV97GoiQzM+sjlyWPhYOXGRo5KJu2n5P0daujPbTA0oAh9w1v5z9bSU3sbSjf/k51HCxLVW2qoqlEX1T2UbjxRb9jwptkh819PH9l3O7ya3/aX6K/gYdduOJ3gFju4UFIlLnqauICyiBlQqQGbiX/bgNwaOEuKmiU0T+28jlnyt1Q7FOwA+0XEzIECumviY52L3DdIWWvyG5Xpxx9/onAsbdXUvcXcpeK473lxUnFvFclfw3TY8V72+FCXdGKMQORWDoQuFmIxMV17CF2XMX43OYwISjTBuoSv/LsxTw96zSQn2GwqNyylvv0jq+7Tpq/GEKswKQZz0LPV2ozGhcWv25MlaS6qrMUP+sE/c0qvISIhRE91yabYz7avz4sHbed+b4ElTnQHOMpuYF1Eko0LUoOVuIEC6Z5yloZsnwzyjXH0Mv61Z4MnYZl2b8xbLVgZ4/raWhg7Lt4+/qFU4FwmDqwOi0JUtArNSm8s0WdBEtz7tMv5vNsousfT2cI4U1A/eto1Z8+io6F1FPKjwvjWicGqOwXJOCFKzrqf0cz3V++uQfQYsI3xUdhvRZBRVK4wdytDjApILW0gCAyFKUmp3DB3VwjgrvmQ7+jfd6H/0IxcJoLQgqTY7KZYeQXgT0XLPp2QRj6u1YnNo+Q8hvmTjtR3APmsw4UpDYxlF3a13XQfa0bGUIWsk8Cuti0oT/s0rdBMfqY0Y8EgdtFMJbXyB8gkiHB2aq/IIA1RvFLXFbEWEqvdtzYjKQQgjGUnABLiUw24rMvcbODIVfqjnb95TZm8NL+wi7WbPCIrikPBAe0/WMRsIzxOaDL4yCh//HDmxh0dBqrgVNsuienX5VtXfBBhXjcr4X4HGf/STYlQkfCWZewDKnPMzZJhyiB2l6HRN/5asgUCKkzLpoHTrsF8lRXW8BJqxZPGlkGry+DKVwuNdfkX4BbFm00r1stcJ1IgO38rcv8dC7iIquPCCeaDOJzz2EQyXNA/ZbirzRQM7VPj76qxjWAYinIVoscO4oFAwxCYB6atVKt90Uzw9ouPg/NykqCguSZvv8TKOzsALEOb+F78oxlv408lnmtg0MdjPAzf9BKgME80t3cT8W6cVFqOeavxKPM2anfive765/6rnQ0fmK/jUX2Z/EVENQo1PkMwuEnfyWFBAdbm9Lz6g4PW1FkFeBADmj+cRH1+w0/tQ30zO+W+5rnut2IJn9uEftJDZx/5d+7i85ilzKJKeMtjO5U9pLrjkKd0ef0r7hPan7CPof8qC+MynbMyvm4b9X4AtiRiNyh8b0L9EzNtBVZ+7DgVIrNrRscyAJySkxKrhYVPXoEX5+rOVAprJzhzRH8ETNqHCvSt0ok8WKC+GDf/Itl8OIyvojvQS59SF/75BHeEJUueKxLjRr9EMx7lbVuw+teJiBfxr6dRtgHGHmVeHiuXRhj9TSqs5kSmegkWmJQiKc397wGDEy6MOfoMkuQkTvQNhNmqg5DbzKTiLR+2vFByckVeKAkeWlDvrDF2kNaim3aVRHK5scL34A+ys2zaHlV6KqyZndTG4M3IRK6tZrkaZzcwvBplcEASpvT1qHolgc5y+9mS9RFJJf4qNR8SYPTJ/KmlLT7k3abBBqqMJBEtiblrzis5h9sv8vwfN24uuYC7HUDbPaab0mKnmFC24tOOgHBjnmjf6kbvlNhFFCoIUhwOyOtsFn5fHqq2Tza9FVKdln9BteEIx9W2tvoI17N8CZW0KWybmO9mvPqTtRULSj8hvh7AZ4rvBnu4CGKyAfy8UvMgxwKN3dfPgiQDVDPclpc25wDf3a4/CqcJKOSBHA+ncxdSgGDUUvLksl/OEN/H1rb5gStEF83u0Tyh18A+B/T4zt9MRUo5sXoNPNL5pKGKORyLjOBeXpa6Fdqrh+wCV/3WPRLkQ52OJ5BwUfIYID0XT4p6Uec3D+3f2jCxmwq4zIgf8fdJIKZEa7g0U4R2cbbt7JNdC1C9uZb5p+jR6eKK235yxs+gy9KLWZp1qknQWHbu/OJfGkj/px0eQVOCqb8XOOUcrsJGzbitGfCuBNWGe3kOWuLwZMNMmZRTSbTbekUFc7Nti5F4M4bANPoJa9v3gYTk2JApFGpqo1dbj/chJOpEXOAmYMoNHZely8uL5unbBBxyzzORxBtfm0sQnQmmZp0Vd5wP210IfKRX2gYyAV6INEVmyLRE8nNcpzBinC8zXjmFZUUxmdob4VI5k2JrHPJJOjyBm2F/s3k5zgs4cneEugZykxDLt19TYHBfjfIY56SmPshUox0au/e+IdSNmlDkQjaOMfx8gvhxhOpbKnKxXUMOkT4hPSOl1Fns5BsKjWMN18cmNo9f8uTgm1OKN5qX2NhKftPCQx8K3nT/lMgzhMhVmNCY+cnxs/HmErkWnKg6NOzgf69N0oaPyCXIJi6jS+77SQWidb2XLhfAYVS5LbiFM3dNrcDk6K2JNcCpofniT7hkA2Kc2L3uCe4K6enGM2mbGjGbgOP3FoeoGi02HM1vFniCuNC99svXe45lktEckUNoCQW/waDn+yeHhpp+JXt4heJIVkgo6s4Ep0q7FtRR1xKhMAL36MhhRRnx6IpNYGDirNd1ba6b2sllZ76r3LY47yDqdjqKS4Jw2GbVTKDYkNl6yXH/Slh5zeQmnS8//57BZ+ik38CbkbbUxlClPXHTzH9wzffdtGmAaYBpgGmAaYBpgGmAaYBpgGmAaYBpgGmAaYBpgGmAaYBpgGmAaYBpgGmAa4P9BgI+44qnHHN9Ym89XEmhGo6I3j/9+7OH+SxsePiiZW+OT9dcTirs/ePjeQ2FLLv/PvfWRnwmvtk4qanjOE3xLpB2PN7nOBhAaDRoXtyZgOLVbI9JQ3DNgewuM8QSGWR8tdSiVrLl5+lTXHpvu2cHbEmc0K8dZs4Cht7jlKlxKNqS7kVrOMkLZ1Rmf6e5Yy1ssgvqA87OQa4+3edYlcJncuU5WBt99siGgxcnVzIbBRlY0WgFismvTe3f51oPfnrO+tN/u0u1sTKCjQfuxKw9Y+0eOyjTfCVwFRslCqRcMdm9r4M+DCxKInfavifRsKqOe12JZmRY8sOZG0sb8XsbS+J+0Fo9CIyICnDbfNtzMNTRv9x/MFn19lrRt88thh4NKjqCoeDcphzgTBkOhyIqfP0tgtO1TZA8yS6481lPEfJp7JkfBSoKShmfDLqAFvYqzox8R2Jc2fst5Y+q22Nc/GFyzEWA91wYslPcxYTB74Kj+80XU4GsPMTzeETe8wL0XxLhF2rpuL9gWYgyhbJmfIGbTY8uE08YGOhVSptsrudEx6k/m7WlA2y+ipZLuIY9NBEqleSZuJEBg/55obRHKt5J5bocOzaoClTYalCadMHCls93DS1h62ew7J0FOI6dKIV+dNAGi3RaugOyq208CA0GxlVHVnZPUHdMtF2mSw4iR4YUqUfvTfCDd8rVhn/9UnBuL+Ylhwtl1eI2tzD0m+zrdX3ZPdH1jUS5mTBYaXG3wlUAnNjRhgIMmPL0KNCCIFvh70UUnQdqiFpjYJ8oLmTuUvatnLHN+CdsAV3oDzenfiTQYGDAI2Q+okldlJSXhk1hJZERXynje0EAIvy3rWVjpT8X4ymut/PW3cq4Xn07fFKNGtmx5dW5j4R5/AoZ6nZ+1UvkHpKW9WtE/lOy28pJwR2s1J6h5bExW0c8FnPAs9eJQZ1Jziu4ijnOABLpkzvIWU5rjExkWgcMJkd5SGQaiNdwstryVS02bDbt3uUgclhDjsaNWnnw469d3/MjfXn8tfFaLqpn/ro7CZZyXXYeciQw0uFCxWOJNQkRldZ80z60b1G2j3bExZYIam+XV6N1zREJk6Pk4VZceEhlnSq16xUGWQ2HAnU6YfUuFoB1rkOQGwHZvRk59wWLLh5K6vLneWjQvucz9Z/13xaH0PrYgQN4Qn43bV9O/OPbwxpRIqDjXcNs88WvbztuJB/B4jnAW9g1CVR3jytv2L9jHzNvrnVHVs+5GA0gasiYa560ozsVOiBQ7aJsjUbHxzutEgvMPPlnC6E0sdw5p3uE2VqkQmcf06fIZsMorlr3m62ZBI6OdzE6eivDl3MTxsxo3TmnRndE6FH3DaVD326VatCiyoCOlt3FQN1StKYDsKnAV9MNylBCyIrWUxrDqzbd2/ll8um5KY4oLwkB36mjoAfyWjNhVEzU+K3WdWXZGREsrbUCnPckVQ9wfW/hR+6x5471B5YdaqJTJk6wIYwiQ9Fb587IRcdjEbdjerkKdF98dX71APvMr6COFghK60NJ3KNJkWDV2rERCxwi07Md0wF0RJo6uqdI6+2B8Z94vtt1KnS3zrzB6eWOT+pZ1dt3cA/gsGe3CRslFxBLZTSP/NJcar34YGfdreQf1tNG5AMpyOkZt+2Pw5JLTUMjcGmtTs/6Fu+m1gLzkgAExPNn8KgxbFVnQZZOuKNS9xifNDS7XNGcehD8bC9bFKFt9hZTtVwvxwdWcA7oIMKqjEr2s2o/DI96nD+0I7eF2iq5bI6I4tfL2jLDGBlF7oSK755cTzI5+wTh98tN2JTURDDQr6eOR5QfN/aZxfdjcMkmsmfemFmoMO7Nho+POJ4fnHknpTd99vTVcVnei6OvQ6tQgLm1oSYwcusK+mCm+ERx38LfsiAvadxfIRhaRdtG5v58E55YJ96jkq0tx3Btg6hvNg6R1HHuoVEDuVmLfRYRl5P3Djyxelrt/SSWfFBN6Z26T8Bi3LGAlYVWEpjLvmS8Yh1+Ald4iNA3mGb5e5/xYg5Gk8yqLDGq10hZSYOQXgLh2Xov5R1E33f1Bt844zlYdnPFuMwYM7MxLK6QkzdljZu1YCABrXi1Bl2xyogBGaQGkoICudmKBLUBVIOqxhhV1MiSc7XCL4ai9MRY0HL1SX91wefIuZ9vuMvcl7SHKMRJL9vtJ3vdYZrYKajxmUqZr5FY1YNm9vw2Q//EpafSkNqpdeWXyeMK1Qty3a2+cnLL5ttMN6YfYF8lFGf6YoIzwINd6b00BPApMQ0g7vE7D1+GJbiyDuXroU+D7aF16z0Tm/G0/I5Wh+/rnWcKrWaWh7jkyHel2ZFb3PGU40aLeyAWgUD30nfFP9M+17gMJEe8fXPIVf0me8A4Kna7xed21d55wfrsgrNWTsG5FwDeqOLkKysgZ6N0oLzODrfOJjlhSaJbBg8sNRSSZbT0d0S9dipZRwKMryk1FXf3zqUUZ4FEIkd69MajIHhR3gsU1K8mltWEZ9uyjAd7RpFK0VGANa85shkpGKBog+8MmaxQyU2rZbs/cc37KjSD7QSKYFlKoSVuAFnAWadMQPCA7hSXrB2QiNiUZDJFlTiyVhFKSSlnXLSslJnACcC7CVarakKoJe4gbdS6FPT/2cMbU14hKu08CpIhjxDJc4ZKfavK+EYYtr2/XB/K1BzKy77E9gekz80bycSIDXnFTf5R0l0OowDDbLdkR8k1lIeV+VZxF0Zvm7AAvb5X0GPlvAfwcYLc36d68prsOW8Q37N/SHU0JfA0Y8QVXt54P1hILqFuSnC2s0hDPunk/1Wlol5Evcdcj3/IKltQmmk0sepVO4F6BLnEuOhHQ4ERxeRdPoKIBOg5IL6DU2WhJjPIo1+uvISZXtlxMqXrQSnh6sCW5AxAWN5i0UAfwP5X9cPPCwyUAr8a/g68UPAOLS0NVnmNTljVfOGJzu+qMA8E+8pR+e31YDq1bf5S6HVH5spmfJSxBku7Ch2srTPr8CuP4+eHPgoqgjOwkOkIrtl0WxddQCEGyOqMTIeWSTBZUuzD7vM1SjwctrxJ/EMVXWFFckkyZ73J6UYaw6ePZx1k88PL9P1M8qt8esYvlFjJwgFM992IT3Q68ytXZUndx7+Me9imeFhFbF80FVIQ/wo9rluzKZmadUKRw3i7fK/vhdyN/Vkb+whme+kFjb6eJb5CDj64miY6bDPrbRgqfdG5mUhCTC+38A/pIQzmmGI9RGTYlk4OKDIlIb3QBNiCKC6UjPHXPqSKYHBPJ5v0i5AtN9LoTw7rk42R/UnZy7uBRjcq6WQ7MAWkLqqrTxoORc5NDOg7ilwOZOmyAJBaqCeFwM+xMjh1ZwgsIvS5k7QJTI5vlt/VHd/2VdV9gQd4syvhQjZzAsDahmbGUzaWzEanjeYj457lOuVL2Sk00696UVYTBuN/KCtTWbPHdLb6eVakwv26eE2fmO/s7DbdrK5Tbg5OqOMhvlfBTMmKWvMTXvcruiNiJDbq6mrTFV9eunC91b5WUY98qupgRfm21eXdonK8Qgw4t72Jr5Pr6jWzTx+JnVkZxZPwqbqOGFoQLvf5FsjJ5M4MsZPPqbEe3usI8cSLjb9EJ7CI2SdpfIOHxeb9gyftVyEp0lzXsO1HZUB952WPLWJ7H3JMdtf/mxRzRW5gmSzWBaevLHfv9pYAk54iXe2QcIyOIevQQthy7Lzo+rsJ2QH3SfVnv6WYQXXQieGArPar8aDVn9gMnHL7rEPt9qXGbz0Dpcz41M5CAzFw49UCQbE2Ia9sqT7LQmdPnCNniTrj29wnpOZ+KNMQrJeiKXd39cKBfF6OyB3GvgBN4qdSK5SwSvMMhaZkcbY7OHjmsXCGJUpm9ekyRYcLi3DTX8RZA1SWzvL0cFyd3FbEFkCMziKMisBbgSJQhRw11wL5II4CcB4k6VSEXoAALpMJNERI8kPBXw9rYMvWDKpH3ZIdoaxChMrUVLrqjh+BV5fCMg0u2gX9sc+QPrJ1M31iyqtbmtbJGcRF2dUdKAU91fPav8GOBflu7Sy4wMl7hFdgkHBLwc/CuAqVxBFGrxCFWjnLs/5Dxl+hqLUuiNJweUMGrge/SCRQip62u29pYJIhOMmEz0lCu/ovDZ9zdrqN2hnLY3trAiAuPkzuK2LoRaLxHHZMkdyBY+01OR6PIaF+k4/JObLWbsxPNX3jS7d7bFecVP/utzfR0kIn0sQp0IzN8H8k5JHcNKWKjRov5oeq86PxDjbb+cN47+PMobufEH6q8U1gfwRBcuxbU58cINyW/1ZX3j/BE5GxPkofPsSyTnaT+epdTTQveV28NOKKlrp+z37ymId1TalMKfJS4WaJO+KTWguVFeYMmUeOJfVdsR7fTXCKnp93TCWb1daYrs3cB3aaGBcrEi/XVSxTWTYkMhkyZMb4ypEgAnTTpHGZEFWfVGRLKOzTYvfpDx3mT03zo4QxiOMAVx19SNSdimv0za9Rul4XovI923d/z2g+oD3Kv5EdwtH/cn0jwTsQ8izY3D0+5X2LEb92S46+d5zzn8T1TseXznqDfhxWfKnFxJh9BbI9UumR9xJIqT3Aw0kRt2+2H/jJ85GuE33xNvzUsZNVEuSZWRKknezTOHj6XMURqo3yS/3yPwuPu3iw+iltlZN1dyAPQUXMbP9ryALTr05nkL5BeU318bo8HCzEpnDvR2mr32qjM1vgUiclHHs9UtKs0jV09Ndbq9jfka8qNJ5qBFLW53PIOgBlcnIVXAevwHhuc8fN06cOGVl/yiXkztyu353SNAzs6L7KKCVV2i+WN+l7PwnChll/+svbMcubkoBA3OZtvOFArcdulrFWctV4nG/R5uMvpFF/hqhL7DNiQQcIR17OSR1v5uT/9xWhvMX5zLh5axlGA2+Uy3Gt7Wv/1pDb7vLp663hUgsrSN57zcv5ATwIg/SrcW9nIwGmOZNahYVclj+eKx/Ohl3UgFlfvKFD2491VhF+83SN3p9ywD/tW5HcTI0sEkjujzF2UMkoPEPaAH9DK/yylV7H0rzS0t4SQP6j/Fu24p+IhA5a/UvIcDBYnf+osz7hrdMSfiN/kiOLM/9b4UoB4ZCJVeJDk37QCBrvAzWs4reDNON3Id9lfetD4C+ItNVbmV42uSUPb+tjDp6ya/efHWmmFrF8HFiDtLBnkqofUYp5rrFITlfKuxEq5rmfQZ3g6gsBTgwsY/b84/Kt+j7ZlXlGfC5xgGdOIiXPDDy9occd8+UusenhKSIobcxqeDjqpFSVEps34mfu3vMQCrObqSzBYvHpqROrjPXe6MV+f6ho18mrFBSNTo34O8SjDaSBKJ/V4aT0i743kryDpC5D05YWDxaFZzujVlQPL3fANDr9daNdIgWDK2LkLKqtcX4fAYPf+OHBS6Z+vWC/eY/Yn33TNi+rW4fCGquFLAbChqqCHvz61G/Uf+V0qdX39pDtodQ7dfuC7A1NH1q6O+7D6gy3f/A9QSwMEFAACAAgAV7hmUsqVIW9KAAAAawAAABsAAAB1bml2ZXJzYWwvdW5pdmVyc2FsLnBuZy54bWyzsa/IzVEoSy0qzszPs1Uy1DNQsrfj5bIpKEoty0wtV6gAihnpGUCAkkIlKrc8M6UkAyhkYGmJEMxIzUzPKLFVsjAygQvqA80EAFBLAQIAABQAAgAIAKl2UE82YVgCRwMAAOEJAAAUAAAAAAAAAAEAAAAAAAAAAAB1bml2ZXJzYWwvcGxheWVyLnhtbFBLAQIAABQAAgAIAFa4ZlKGoB++ZwcAAIcaAAAdAAAAAAAAAAEAAAAAAHkDAAB1bml2ZXJzYWwvY29tbW9uX21lc3NhZ2VzLmxuZ1BLAQIAABQAAgAIAFa4ZlIVHmAbowAAAH8BAAAuAAAAAAAAAAEAAAAAABsLAAB1bml2ZXJzYWwvcGxheWJhY2tfYW5kX25hdmlnYXRpb25fc2V0dGluZ3MueG1sUEsBAgAAFAACAAgAVrhmUu4mtC+4BQAAQxoAACcAAAAAAAAAAQAAAAAACgwAAHVuaXZlcnNhbC9mbGFzaF9wdWJsaXNoaW5nX3NldHRpbmdzLnhtbFBLAQIAABQAAgAIAFa4ZlJyS6zDcQMAAKUMAAAhAAAAAAAAAAEAAAAAAAcSAAB1bml2ZXJzYWwvZmxhc2hfc2tpbl9zZXR0aW5ncy54bWxQSwECAAAUAAIACABWuGZSLsS6urIFAADNGQAAJgAAAAAAAAABAAAAAAC3FQAAdW5pdmVyc2FsL2h0bWxfcHVibGlzaGluZ19zZXR0aW5ncy54bWxQSwECAAAUAAIACABWuGZSG9h3pLkBAAB9BgAAHwAAAAAAAAABAAAAAACtGwAAdW5pdmVyc2FsL2h0bWxfc2tpbl9zZXR0aW5ncy5qc1BLAQIAABQAAgAIAFa4ZlL43ncdbQAAAHMAAAAcAAAAAAAAAAEAAAAAAKMdAAB1bml2ZXJzYWwvbG9jYWxfc2V0dGluZ3MueG1sUEsBAgAAFAACAAgAV7hmUlwtfHCKIgAA30sAABcAAAAAAAAAAAAAAAAASh4AAHVuaXZlcnNhbC91bml2ZXJzYWwucG5nUEsBAgAAFAACAAgAV7hmUsqVIW9KAAAAawAAABsAAAAAAAAAAQAAAAAACUEAAHVuaXZlcnNhbC91bml2ZXJzYWwucG5nLnhtbFBLBQYAAAAACgAKAAYDAACMQQAAAAA="/>
  <p:tag name="ISPRING_ULTRA_SCORM_COURCE_TITLE" val="Delos Tutorial Presentation - Ch. 2.1γ - Πώς αλλάζω την σειρά της διάλεξης v.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QUIZZES" val="0"/>
  <p:tag name="ISPRING_PRESENTATION_TITLE" val="Delos Tutorial Presentation - Ch. 2.1γ - Πώς αλλάζω την σειρά της διάλεξης v.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2216</TotalTime>
  <Words>132</Words>
  <Application>Microsoft Office PowerPoint</Application>
  <PresentationFormat>Ευρεία οθόνη</PresentationFormat>
  <Paragraphs>18</Paragraphs>
  <Slides>5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Θέμα του Office</vt:lpstr>
      <vt:lpstr>Πώς αλλάζω την σειρά τις διάλεξης;</vt:lpstr>
      <vt:lpstr>Παρουσίαση του PowerPoint</vt:lpstr>
      <vt:lpstr>Βήμα 1</vt:lpstr>
      <vt:lpstr>Βήμα 2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Delos Tutorial Presentation - Ch. 2.1γ - Πώς αλλάζω την σειρά της διάλεξης v.1</dc:title>
  <dc:creator>g.fragos</dc:creator>
  <cp:lastModifiedBy>g.fragos</cp:lastModifiedBy>
  <cp:revision>218</cp:revision>
  <dcterms:created xsi:type="dcterms:W3CDTF">2017-09-04T13:02:52Z</dcterms:created>
  <dcterms:modified xsi:type="dcterms:W3CDTF">2021-12-17T11:44:24Z</dcterms:modified>
</cp:coreProperties>
</file>