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01" r:id="rId1"/>
  </p:sldMasterIdLst>
  <p:notesMasterIdLst>
    <p:notesMasterId r:id="rId235"/>
  </p:notesMasterIdLst>
  <p:sldIdLst>
    <p:sldId id="4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482" r:id="rId49"/>
    <p:sldId id="303" r:id="rId50"/>
    <p:sldId id="304" r:id="rId51"/>
    <p:sldId id="305" r:id="rId52"/>
    <p:sldId id="306" r:id="rId53"/>
    <p:sldId id="483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481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490" r:id="rId102"/>
    <p:sldId id="353" r:id="rId103"/>
    <p:sldId id="479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2" r:id="rId141"/>
    <p:sldId id="493" r:id="rId142"/>
    <p:sldId id="492" r:id="rId143"/>
    <p:sldId id="393" r:id="rId144"/>
    <p:sldId id="394" r:id="rId145"/>
    <p:sldId id="395" r:id="rId146"/>
    <p:sldId id="398" r:id="rId147"/>
    <p:sldId id="480" r:id="rId148"/>
    <p:sldId id="399" r:id="rId149"/>
    <p:sldId id="400" r:id="rId150"/>
    <p:sldId id="484" r:id="rId151"/>
    <p:sldId id="486" r:id="rId152"/>
    <p:sldId id="485" r:id="rId153"/>
    <p:sldId id="487" r:id="rId154"/>
    <p:sldId id="488" r:id="rId155"/>
    <p:sldId id="401" r:id="rId156"/>
    <p:sldId id="402" r:id="rId157"/>
    <p:sldId id="403" r:id="rId158"/>
    <p:sldId id="404" r:id="rId159"/>
    <p:sldId id="405" r:id="rId160"/>
    <p:sldId id="406" r:id="rId161"/>
    <p:sldId id="407" r:id="rId162"/>
    <p:sldId id="408" r:id="rId163"/>
    <p:sldId id="409" r:id="rId164"/>
    <p:sldId id="410" r:id="rId165"/>
    <p:sldId id="411" r:id="rId166"/>
    <p:sldId id="412" r:id="rId167"/>
    <p:sldId id="413" r:id="rId168"/>
    <p:sldId id="414" r:id="rId169"/>
    <p:sldId id="415" r:id="rId170"/>
    <p:sldId id="416" r:id="rId171"/>
    <p:sldId id="417" r:id="rId172"/>
    <p:sldId id="418" r:id="rId173"/>
    <p:sldId id="419" r:id="rId174"/>
    <p:sldId id="420" r:id="rId175"/>
    <p:sldId id="421" r:id="rId176"/>
    <p:sldId id="422" r:id="rId177"/>
    <p:sldId id="423" r:id="rId178"/>
    <p:sldId id="424" r:id="rId179"/>
    <p:sldId id="425" r:id="rId180"/>
    <p:sldId id="426" r:id="rId181"/>
    <p:sldId id="427" r:id="rId182"/>
    <p:sldId id="428" r:id="rId183"/>
    <p:sldId id="429" r:id="rId184"/>
    <p:sldId id="430" r:id="rId185"/>
    <p:sldId id="431" r:id="rId186"/>
    <p:sldId id="432" r:id="rId187"/>
    <p:sldId id="433" r:id="rId188"/>
    <p:sldId id="434" r:id="rId189"/>
    <p:sldId id="435" r:id="rId190"/>
    <p:sldId id="436" r:id="rId191"/>
    <p:sldId id="437" r:id="rId192"/>
    <p:sldId id="438" r:id="rId193"/>
    <p:sldId id="439" r:id="rId194"/>
    <p:sldId id="440" r:id="rId195"/>
    <p:sldId id="441" r:id="rId196"/>
    <p:sldId id="442" r:id="rId197"/>
    <p:sldId id="443" r:id="rId198"/>
    <p:sldId id="444" r:id="rId199"/>
    <p:sldId id="445" r:id="rId200"/>
    <p:sldId id="446" r:id="rId201"/>
    <p:sldId id="447" r:id="rId202"/>
    <p:sldId id="448" r:id="rId203"/>
    <p:sldId id="449" r:id="rId204"/>
    <p:sldId id="450" r:id="rId205"/>
    <p:sldId id="451" r:id="rId206"/>
    <p:sldId id="489" r:id="rId207"/>
    <p:sldId id="452" r:id="rId208"/>
    <p:sldId id="453" r:id="rId209"/>
    <p:sldId id="454" r:id="rId210"/>
    <p:sldId id="455" r:id="rId211"/>
    <p:sldId id="456" r:id="rId212"/>
    <p:sldId id="457" r:id="rId213"/>
    <p:sldId id="458" r:id="rId214"/>
    <p:sldId id="459" r:id="rId215"/>
    <p:sldId id="460" r:id="rId216"/>
    <p:sldId id="461" r:id="rId217"/>
    <p:sldId id="462" r:id="rId218"/>
    <p:sldId id="463" r:id="rId219"/>
    <p:sldId id="464" r:id="rId220"/>
    <p:sldId id="465" r:id="rId221"/>
    <p:sldId id="466" r:id="rId222"/>
    <p:sldId id="467" r:id="rId223"/>
    <p:sldId id="468" r:id="rId224"/>
    <p:sldId id="469" r:id="rId225"/>
    <p:sldId id="470" r:id="rId226"/>
    <p:sldId id="471" r:id="rId227"/>
    <p:sldId id="472" r:id="rId228"/>
    <p:sldId id="473" r:id="rId229"/>
    <p:sldId id="474" r:id="rId230"/>
    <p:sldId id="475" r:id="rId231"/>
    <p:sldId id="491" r:id="rId232"/>
    <p:sldId id="476" r:id="rId233"/>
    <p:sldId id="477" r:id="rId2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FFE92-4F74-470C-B73A-538E67BA4822}" v="102" dt="2022-01-11T13:44:54.861"/>
    <p1510:client id="{547C68EF-72FC-40E7-A3EB-7E3BA241E3AB}" v="11" dt="2021-12-26T18:28:07.503"/>
    <p1510:client id="{6B0224B6-3A20-4525-9315-909702882CFB}" v="1" dt="2022-01-11T12:05:40.477"/>
    <p1510:client id="{7DC19696-F1CA-441C-A225-D9C75EDBD547}" v="8" dt="2021-12-26T17:17:28.034"/>
    <p1510:client id="{C5C186FA-8BF5-4872-BA2F-51EC1FEDD7F4}" v="112" dt="2022-01-07T11:07:53.34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microsoft.com/office/2016/11/relationships/changesInfo" Target="changesInfos/changesInfo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notesMaster" Target="notesMasters/notesMaster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yssa Palazi" userId="42f8c4c12660d2e3" providerId="LiveId" clId="{547C68EF-72FC-40E7-A3EB-7E3BA241E3AB}"/>
    <pc:docChg chg="undo custSel mod addSld delSld modSld">
      <pc:chgData name="Chryssa Palazi" userId="42f8c4c12660d2e3" providerId="LiveId" clId="{547C68EF-72FC-40E7-A3EB-7E3BA241E3AB}" dt="2021-12-26T18:30:13.526" v="581" actId="20577"/>
      <pc:docMkLst>
        <pc:docMk/>
      </pc:docMkLst>
      <pc:sldChg chg="addSp delSp modSp mod setBg">
        <pc:chgData name="Chryssa Palazi" userId="42f8c4c12660d2e3" providerId="LiveId" clId="{547C68EF-72FC-40E7-A3EB-7E3BA241E3AB}" dt="2021-12-26T17:48:34.932" v="318" actId="26606"/>
        <pc:sldMkLst>
          <pc:docMk/>
          <pc:sldMk cId="0" sldId="257"/>
        </pc:sldMkLst>
        <pc:spChg chg="add del mod">
          <ac:chgData name="Chryssa Palazi" userId="42f8c4c12660d2e3" providerId="LiveId" clId="{547C68EF-72FC-40E7-A3EB-7E3BA241E3AB}" dt="2021-12-26T17:48:34.932" v="318" actId="26606"/>
          <ac:spMkLst>
            <pc:docMk/>
            <pc:sldMk cId="0" sldId="257"/>
            <ac:spMk id="103" creationId="{00000000-0000-0000-0000-000000000000}"/>
          </ac:spMkLst>
        </pc:spChg>
        <pc:spChg chg="add del">
          <ac:chgData name="Chryssa Palazi" userId="42f8c4c12660d2e3" providerId="LiveId" clId="{547C68EF-72FC-40E7-A3EB-7E3BA241E3AB}" dt="2021-12-26T17:48:34.932" v="318" actId="26606"/>
          <ac:spMkLst>
            <pc:docMk/>
            <pc:sldMk cId="0" sldId="257"/>
            <ac:spMk id="108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46:43.359" v="298" actId="26606"/>
          <ac:spMkLst>
            <pc:docMk/>
            <pc:sldMk cId="0" sldId="257"/>
            <ac:spMk id="113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48:34.932" v="318" actId="26606"/>
          <ac:spMkLst>
            <pc:docMk/>
            <pc:sldMk cId="0" sldId="257"/>
            <ac:spMk id="114" creationId="{D43CBC87-A39A-44E4-9EE2-21CCD5CEDC04}"/>
          </ac:spMkLst>
        </pc:spChg>
        <pc:spChg chg="add del">
          <ac:chgData name="Chryssa Palazi" userId="42f8c4c12660d2e3" providerId="LiveId" clId="{547C68EF-72FC-40E7-A3EB-7E3BA241E3AB}" dt="2021-12-26T17:46:43.359" v="298" actId="26606"/>
          <ac:spMkLst>
            <pc:docMk/>
            <pc:sldMk cId="0" sldId="257"/>
            <ac:spMk id="119" creationId="{D43CBC87-A39A-44E4-9EE2-21CCD5CEDC04}"/>
          </ac:spMkLst>
        </pc:spChg>
        <pc:spChg chg="add del">
          <ac:chgData name="Chryssa Palazi" userId="42f8c4c12660d2e3" providerId="LiveId" clId="{547C68EF-72FC-40E7-A3EB-7E3BA241E3AB}" dt="2021-12-26T17:46:45.504" v="300" actId="26606"/>
          <ac:spMkLst>
            <pc:docMk/>
            <pc:sldMk cId="0" sldId="257"/>
            <ac:spMk id="123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46:45.504" v="300" actId="26606"/>
          <ac:spMkLst>
            <pc:docMk/>
            <pc:sldMk cId="0" sldId="257"/>
            <ac:spMk id="126" creationId="{D43CBC87-A39A-44E4-9EE2-21CCD5CEDC04}"/>
          </ac:spMkLst>
        </pc:spChg>
        <pc:spChg chg="add del">
          <ac:chgData name="Chryssa Palazi" userId="42f8c4c12660d2e3" providerId="LiveId" clId="{547C68EF-72FC-40E7-A3EB-7E3BA241E3AB}" dt="2021-12-26T17:46:51.407" v="302" actId="26606"/>
          <ac:spMkLst>
            <pc:docMk/>
            <pc:sldMk cId="0" sldId="257"/>
            <ac:spMk id="131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46:51.407" v="302" actId="26606"/>
          <ac:spMkLst>
            <pc:docMk/>
            <pc:sldMk cId="0" sldId="257"/>
            <ac:spMk id="134" creationId="{D43CBC87-A39A-44E4-9EE2-21CCD5CEDC04}"/>
          </ac:spMkLst>
        </pc:spChg>
        <pc:spChg chg="add del">
          <ac:chgData name="Chryssa Palazi" userId="42f8c4c12660d2e3" providerId="LiveId" clId="{547C68EF-72FC-40E7-A3EB-7E3BA241E3AB}" dt="2021-12-26T17:47:03.603" v="304" actId="26606"/>
          <ac:spMkLst>
            <pc:docMk/>
            <pc:sldMk cId="0" sldId="257"/>
            <ac:spMk id="139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47:03.603" v="304" actId="26606"/>
          <ac:spMkLst>
            <pc:docMk/>
            <pc:sldMk cId="0" sldId="257"/>
            <ac:spMk id="142" creationId="{D43CBC87-A39A-44E4-9EE2-21CCD5CEDC04}"/>
          </ac:spMkLst>
        </pc:spChg>
        <pc:spChg chg="add del">
          <ac:chgData name="Chryssa Palazi" userId="42f8c4c12660d2e3" providerId="LiveId" clId="{547C68EF-72FC-40E7-A3EB-7E3BA241E3AB}" dt="2021-12-26T17:47:29.157" v="308" actId="26606"/>
          <ac:spMkLst>
            <pc:docMk/>
            <pc:sldMk cId="0" sldId="257"/>
            <ac:spMk id="149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47:29.157" v="308" actId="26606"/>
          <ac:spMkLst>
            <pc:docMk/>
            <pc:sldMk cId="0" sldId="257"/>
            <ac:spMk id="152" creationId="{D43CBC87-A39A-44E4-9EE2-21CCD5CEDC04}"/>
          </ac:spMkLst>
        </pc:spChg>
        <pc:graphicFrameChg chg="add del">
          <ac:chgData name="Chryssa Palazi" userId="42f8c4c12660d2e3" providerId="LiveId" clId="{547C68EF-72FC-40E7-A3EB-7E3BA241E3AB}" dt="2021-12-26T17:46:43.359" v="298" actId="26606"/>
          <ac:graphicFrameMkLst>
            <pc:docMk/>
            <pc:sldMk cId="0" sldId="257"/>
            <ac:graphicFrameMk id="105" creationId="{3322B539-3AFF-41B3-99B8-6A44B3A617BD}"/>
          </ac:graphicFrameMkLst>
        </pc:graphicFrameChg>
        <pc:graphicFrameChg chg="add del">
          <ac:chgData name="Chryssa Palazi" userId="42f8c4c12660d2e3" providerId="LiveId" clId="{547C68EF-72FC-40E7-A3EB-7E3BA241E3AB}" dt="2021-12-26T17:48:34.932" v="318" actId="26606"/>
          <ac:graphicFrameMkLst>
            <pc:docMk/>
            <pc:sldMk cId="0" sldId="257"/>
            <ac:graphicFrameMk id="116" creationId="{DFF3F3EC-6D54-4DBE-9A71-B90F6C338978}"/>
          </ac:graphicFrameMkLst>
        </pc:graphicFrameChg>
        <pc:graphicFrameChg chg="add del">
          <ac:chgData name="Chryssa Palazi" userId="42f8c4c12660d2e3" providerId="LiveId" clId="{547C68EF-72FC-40E7-A3EB-7E3BA241E3AB}" dt="2021-12-26T17:46:45.504" v="300" actId="26606"/>
          <ac:graphicFrameMkLst>
            <pc:docMk/>
            <pc:sldMk cId="0" sldId="257"/>
            <ac:graphicFrameMk id="127" creationId="{63724C90-DAAC-47EF-97B4-86D18426836B}"/>
          </ac:graphicFrameMkLst>
        </pc:graphicFrameChg>
        <pc:graphicFrameChg chg="add del">
          <ac:chgData name="Chryssa Palazi" userId="42f8c4c12660d2e3" providerId="LiveId" clId="{547C68EF-72FC-40E7-A3EB-7E3BA241E3AB}" dt="2021-12-26T17:46:51.407" v="302" actId="26606"/>
          <ac:graphicFrameMkLst>
            <pc:docMk/>
            <pc:sldMk cId="0" sldId="257"/>
            <ac:graphicFrameMk id="135" creationId="{3322B539-3AFF-41B3-99B8-6A44B3A617BD}"/>
          </ac:graphicFrameMkLst>
        </pc:graphicFrameChg>
        <pc:graphicFrameChg chg="add del">
          <ac:chgData name="Chryssa Palazi" userId="42f8c4c12660d2e3" providerId="LiveId" clId="{547C68EF-72FC-40E7-A3EB-7E3BA241E3AB}" dt="2021-12-26T17:47:03.603" v="304" actId="26606"/>
          <ac:graphicFrameMkLst>
            <pc:docMk/>
            <pc:sldMk cId="0" sldId="257"/>
            <ac:graphicFrameMk id="143" creationId="{2618D5D3-7D31-4BEC-8919-F1BA9671E299}"/>
          </ac:graphicFrameMkLst>
        </pc:graphicFrameChg>
        <pc:graphicFrameChg chg="add del">
          <ac:chgData name="Chryssa Palazi" userId="42f8c4c12660d2e3" providerId="LiveId" clId="{547C68EF-72FC-40E7-A3EB-7E3BA241E3AB}" dt="2021-12-26T17:47:14.486" v="306" actId="26606"/>
          <ac:graphicFrameMkLst>
            <pc:docMk/>
            <pc:sldMk cId="0" sldId="257"/>
            <ac:graphicFrameMk id="145" creationId="{8CF24428-860D-403B-8DE1-1A32CA29DDA6}"/>
          </ac:graphicFrameMkLst>
        </pc:graphicFrameChg>
        <pc:graphicFrameChg chg="add del">
          <ac:chgData name="Chryssa Palazi" userId="42f8c4c12660d2e3" providerId="LiveId" clId="{547C68EF-72FC-40E7-A3EB-7E3BA241E3AB}" dt="2021-12-26T17:47:29.157" v="308" actId="26606"/>
          <ac:graphicFrameMkLst>
            <pc:docMk/>
            <pc:sldMk cId="0" sldId="257"/>
            <ac:graphicFrameMk id="153" creationId="{3322B539-3AFF-41B3-99B8-6A44B3A617BD}"/>
          </ac:graphicFrameMkLst>
        </pc:graphicFrameChg>
        <pc:picChg chg="add del">
          <ac:chgData name="Chryssa Palazi" userId="42f8c4c12660d2e3" providerId="LiveId" clId="{547C68EF-72FC-40E7-A3EB-7E3BA241E3AB}" dt="2021-12-26T17:48:34.932" v="318" actId="26606"/>
          <ac:picMkLst>
            <pc:docMk/>
            <pc:sldMk cId="0" sldId="257"/>
            <ac:picMk id="106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48:34.932" v="318" actId="26606"/>
          <ac:picMkLst>
            <pc:docMk/>
            <pc:sldMk cId="0" sldId="257"/>
            <ac:picMk id="107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46:43.359" v="298" actId="26606"/>
          <ac:picMkLst>
            <pc:docMk/>
            <pc:sldMk cId="0" sldId="257"/>
            <ac:picMk id="109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48:34.932" v="318" actId="26606"/>
          <ac:picMkLst>
            <pc:docMk/>
            <pc:sldMk cId="0" sldId="257"/>
            <ac:picMk id="110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46:43.359" v="298" actId="26606"/>
          <ac:picMkLst>
            <pc:docMk/>
            <pc:sldMk cId="0" sldId="257"/>
            <ac:picMk id="111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48:34.932" v="318" actId="26606"/>
          <ac:picMkLst>
            <pc:docMk/>
            <pc:sldMk cId="0" sldId="257"/>
            <ac:picMk id="112" creationId="{1BFA68AB-4F1A-4721-A4D2-0C578829A08F}"/>
          </ac:picMkLst>
        </pc:picChg>
        <pc:picChg chg="add del">
          <ac:chgData name="Chryssa Palazi" userId="42f8c4c12660d2e3" providerId="LiveId" clId="{547C68EF-72FC-40E7-A3EB-7E3BA241E3AB}" dt="2021-12-26T17:46:43.359" v="298" actId="26606"/>
          <ac:picMkLst>
            <pc:docMk/>
            <pc:sldMk cId="0" sldId="257"/>
            <ac:picMk id="115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46:43.359" v="298" actId="26606"/>
          <ac:picMkLst>
            <pc:docMk/>
            <pc:sldMk cId="0" sldId="257"/>
            <ac:picMk id="117" creationId="{1BFA68AB-4F1A-4721-A4D2-0C578829A08F}"/>
          </ac:picMkLst>
        </pc:picChg>
        <pc:picChg chg="add del">
          <ac:chgData name="Chryssa Palazi" userId="42f8c4c12660d2e3" providerId="LiveId" clId="{547C68EF-72FC-40E7-A3EB-7E3BA241E3AB}" dt="2021-12-26T17:46:45.504" v="300" actId="26606"/>
          <ac:picMkLst>
            <pc:docMk/>
            <pc:sldMk cId="0" sldId="257"/>
            <ac:picMk id="121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46:45.504" v="300" actId="26606"/>
          <ac:picMkLst>
            <pc:docMk/>
            <pc:sldMk cId="0" sldId="257"/>
            <ac:picMk id="122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46:45.504" v="300" actId="26606"/>
          <ac:picMkLst>
            <pc:docMk/>
            <pc:sldMk cId="0" sldId="257"/>
            <ac:picMk id="124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46:45.504" v="300" actId="26606"/>
          <ac:picMkLst>
            <pc:docMk/>
            <pc:sldMk cId="0" sldId="257"/>
            <ac:picMk id="125" creationId="{1BFA68AB-4F1A-4721-A4D2-0C578829A08F}"/>
          </ac:picMkLst>
        </pc:picChg>
        <pc:picChg chg="add del">
          <ac:chgData name="Chryssa Palazi" userId="42f8c4c12660d2e3" providerId="LiveId" clId="{547C68EF-72FC-40E7-A3EB-7E3BA241E3AB}" dt="2021-12-26T17:46:51.407" v="302" actId="26606"/>
          <ac:picMkLst>
            <pc:docMk/>
            <pc:sldMk cId="0" sldId="257"/>
            <ac:picMk id="129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46:51.407" v="302" actId="26606"/>
          <ac:picMkLst>
            <pc:docMk/>
            <pc:sldMk cId="0" sldId="257"/>
            <ac:picMk id="130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46:51.407" v="302" actId="26606"/>
          <ac:picMkLst>
            <pc:docMk/>
            <pc:sldMk cId="0" sldId="257"/>
            <ac:picMk id="132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46:51.407" v="302" actId="26606"/>
          <ac:picMkLst>
            <pc:docMk/>
            <pc:sldMk cId="0" sldId="257"/>
            <ac:picMk id="133" creationId="{1BFA68AB-4F1A-4721-A4D2-0C578829A08F}"/>
          </ac:picMkLst>
        </pc:picChg>
        <pc:picChg chg="add del">
          <ac:chgData name="Chryssa Palazi" userId="42f8c4c12660d2e3" providerId="LiveId" clId="{547C68EF-72FC-40E7-A3EB-7E3BA241E3AB}" dt="2021-12-26T17:47:03.603" v="304" actId="26606"/>
          <ac:picMkLst>
            <pc:docMk/>
            <pc:sldMk cId="0" sldId="257"/>
            <ac:picMk id="137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47:03.603" v="304" actId="26606"/>
          <ac:picMkLst>
            <pc:docMk/>
            <pc:sldMk cId="0" sldId="257"/>
            <ac:picMk id="138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47:03.603" v="304" actId="26606"/>
          <ac:picMkLst>
            <pc:docMk/>
            <pc:sldMk cId="0" sldId="257"/>
            <ac:picMk id="140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47:03.603" v="304" actId="26606"/>
          <ac:picMkLst>
            <pc:docMk/>
            <pc:sldMk cId="0" sldId="257"/>
            <ac:picMk id="141" creationId="{1BFA68AB-4F1A-4721-A4D2-0C578829A08F}"/>
          </ac:picMkLst>
        </pc:picChg>
        <pc:picChg chg="add del">
          <ac:chgData name="Chryssa Palazi" userId="42f8c4c12660d2e3" providerId="LiveId" clId="{547C68EF-72FC-40E7-A3EB-7E3BA241E3AB}" dt="2021-12-26T17:47:29.157" v="308" actId="26606"/>
          <ac:picMkLst>
            <pc:docMk/>
            <pc:sldMk cId="0" sldId="257"/>
            <ac:picMk id="147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47:29.157" v="308" actId="26606"/>
          <ac:picMkLst>
            <pc:docMk/>
            <pc:sldMk cId="0" sldId="257"/>
            <ac:picMk id="148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47:29.157" v="308" actId="26606"/>
          <ac:picMkLst>
            <pc:docMk/>
            <pc:sldMk cId="0" sldId="257"/>
            <ac:picMk id="150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47:29.157" v="308" actId="26606"/>
          <ac:picMkLst>
            <pc:docMk/>
            <pc:sldMk cId="0" sldId="257"/>
            <ac:picMk id="151" creationId="{1BFA68AB-4F1A-4721-A4D2-0C578829A08F}"/>
          </ac:picMkLst>
        </pc:picChg>
      </pc:sldChg>
      <pc:sldChg chg="addSp delSp modSp mod setBg">
        <pc:chgData name="Chryssa Palazi" userId="42f8c4c12660d2e3" providerId="LiveId" clId="{547C68EF-72FC-40E7-A3EB-7E3BA241E3AB}" dt="2021-12-26T17:49:22.858" v="327" actId="20577"/>
        <pc:sldMkLst>
          <pc:docMk/>
          <pc:sldMk cId="0" sldId="258"/>
        </pc:sldMkLst>
        <pc:spChg chg="add del mod">
          <ac:chgData name="Chryssa Palazi" userId="42f8c4c12660d2e3" providerId="LiveId" clId="{547C68EF-72FC-40E7-A3EB-7E3BA241E3AB}" dt="2021-12-26T17:49:22.858" v="327" actId="20577"/>
          <ac:spMkLst>
            <pc:docMk/>
            <pc:sldMk cId="0" sldId="258"/>
            <ac:spMk id="105" creationId="{00000000-0000-0000-0000-000000000000}"/>
          </ac:spMkLst>
        </pc:spChg>
        <pc:spChg chg="add del">
          <ac:chgData name="Chryssa Palazi" userId="42f8c4c12660d2e3" providerId="LiveId" clId="{547C68EF-72FC-40E7-A3EB-7E3BA241E3AB}" dt="2021-12-26T17:48:52.480" v="320" actId="26606"/>
          <ac:spMkLst>
            <pc:docMk/>
            <pc:sldMk cId="0" sldId="258"/>
            <ac:spMk id="115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48:52.480" v="320" actId="26606"/>
          <ac:spMkLst>
            <pc:docMk/>
            <pc:sldMk cId="0" sldId="258"/>
            <ac:spMk id="121" creationId="{D43CBC87-A39A-44E4-9EE2-21CCD5CEDC04}"/>
          </ac:spMkLst>
        </pc:spChg>
        <pc:graphicFrameChg chg="add del">
          <ac:chgData name="Chryssa Palazi" userId="42f8c4c12660d2e3" providerId="LiveId" clId="{547C68EF-72FC-40E7-A3EB-7E3BA241E3AB}" dt="2021-12-26T17:48:52.480" v="320" actId="26606"/>
          <ac:graphicFrameMkLst>
            <pc:docMk/>
            <pc:sldMk cId="0" sldId="258"/>
            <ac:graphicFrameMk id="107" creationId="{E7AC540E-B765-499D-B6A6-ECAFE339EB4E}"/>
          </ac:graphicFrameMkLst>
        </pc:graphicFrameChg>
        <pc:picChg chg="add del">
          <ac:chgData name="Chryssa Palazi" userId="42f8c4c12660d2e3" providerId="LiveId" clId="{547C68EF-72FC-40E7-A3EB-7E3BA241E3AB}" dt="2021-12-26T17:48:52.480" v="320" actId="26606"/>
          <ac:picMkLst>
            <pc:docMk/>
            <pc:sldMk cId="0" sldId="258"/>
            <ac:picMk id="111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48:52.480" v="320" actId="26606"/>
          <ac:picMkLst>
            <pc:docMk/>
            <pc:sldMk cId="0" sldId="258"/>
            <ac:picMk id="113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48:52.480" v="320" actId="26606"/>
          <ac:picMkLst>
            <pc:docMk/>
            <pc:sldMk cId="0" sldId="258"/>
            <ac:picMk id="117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48:52.480" v="320" actId="26606"/>
          <ac:picMkLst>
            <pc:docMk/>
            <pc:sldMk cId="0" sldId="258"/>
            <ac:picMk id="119" creationId="{1BFA68AB-4F1A-4721-A4D2-0C578829A08F}"/>
          </ac:picMkLst>
        </pc:picChg>
      </pc:sldChg>
      <pc:sldChg chg="addSp delSp modSp mod setBg">
        <pc:chgData name="Chryssa Palazi" userId="42f8c4c12660d2e3" providerId="LiveId" clId="{547C68EF-72FC-40E7-A3EB-7E3BA241E3AB}" dt="2021-12-26T17:51:03.984" v="350" actId="20577"/>
        <pc:sldMkLst>
          <pc:docMk/>
          <pc:sldMk cId="0" sldId="259"/>
        </pc:sldMkLst>
        <pc:spChg chg="add mod">
          <ac:chgData name="Chryssa Palazi" userId="42f8c4c12660d2e3" providerId="LiveId" clId="{547C68EF-72FC-40E7-A3EB-7E3BA241E3AB}" dt="2021-12-26T17:51:03.984" v="350" actId="20577"/>
          <ac:spMkLst>
            <pc:docMk/>
            <pc:sldMk cId="0" sldId="259"/>
            <ac:spMk id="108" creationId="{00000000-0000-0000-0000-000000000000}"/>
          </ac:spMkLst>
        </pc:spChg>
        <pc:spChg chg="add del">
          <ac:chgData name="Chryssa Palazi" userId="42f8c4c12660d2e3" providerId="LiveId" clId="{547C68EF-72FC-40E7-A3EB-7E3BA241E3AB}" dt="2021-12-26T17:50:11.719" v="330" actId="26606"/>
          <ac:spMkLst>
            <pc:docMk/>
            <pc:sldMk cId="0" sldId="259"/>
            <ac:spMk id="117" creationId="{8A610DC7-FE1B-47B9-8452-CFC389786C2D}"/>
          </ac:spMkLst>
        </pc:spChg>
        <pc:spChg chg="add del">
          <ac:chgData name="Chryssa Palazi" userId="42f8c4c12660d2e3" providerId="LiveId" clId="{547C68EF-72FC-40E7-A3EB-7E3BA241E3AB}" dt="2021-12-26T17:50:11.719" v="330" actId="26606"/>
          <ac:spMkLst>
            <pc:docMk/>
            <pc:sldMk cId="0" sldId="259"/>
            <ac:spMk id="123" creationId="{DC9A0934-0C2C-4565-9290-A345B19BD94C}"/>
          </ac:spMkLst>
        </pc:spChg>
        <pc:spChg chg="add del">
          <ac:chgData name="Chryssa Palazi" userId="42f8c4c12660d2e3" providerId="LiveId" clId="{547C68EF-72FC-40E7-A3EB-7E3BA241E3AB}" dt="2021-12-26T17:50:11.719" v="330" actId="26606"/>
          <ac:spMkLst>
            <pc:docMk/>
            <pc:sldMk cId="0" sldId="259"/>
            <ac:spMk id="125" creationId="{17F23BF3-D36E-422E-B77D-8797735350E0}"/>
          </ac:spMkLst>
        </pc:spChg>
        <pc:spChg chg="add del">
          <ac:chgData name="Chryssa Palazi" userId="42f8c4c12660d2e3" providerId="LiveId" clId="{547C68EF-72FC-40E7-A3EB-7E3BA241E3AB}" dt="2021-12-26T17:50:11.719" v="330" actId="26606"/>
          <ac:spMkLst>
            <pc:docMk/>
            <pc:sldMk cId="0" sldId="259"/>
            <ac:spMk id="127" creationId="{4905ADBF-52E5-486B-8817-5C461E2339B7}"/>
          </ac:spMkLst>
        </pc:spChg>
        <pc:spChg chg="add del">
          <ac:chgData name="Chryssa Palazi" userId="42f8c4c12660d2e3" providerId="LiveId" clId="{547C68EF-72FC-40E7-A3EB-7E3BA241E3AB}" dt="2021-12-26T17:50:11.719" v="330" actId="26606"/>
          <ac:spMkLst>
            <pc:docMk/>
            <pc:sldMk cId="0" sldId="259"/>
            <ac:spMk id="129" creationId="{0B1EBF3A-7243-4546-B373-AB69CDB1AE2B}"/>
          </ac:spMkLst>
        </pc:spChg>
        <pc:spChg chg="add del">
          <ac:chgData name="Chryssa Palazi" userId="42f8c4c12660d2e3" providerId="LiveId" clId="{547C68EF-72FC-40E7-A3EB-7E3BA241E3AB}" dt="2021-12-26T17:50:11.719" v="330" actId="26606"/>
          <ac:spMkLst>
            <pc:docMk/>
            <pc:sldMk cId="0" sldId="259"/>
            <ac:spMk id="131" creationId="{4B288424-CED5-417C-AA8E-69B0ABC81176}"/>
          </ac:spMkLst>
        </pc:spChg>
        <pc:picChg chg="mod ord">
          <ac:chgData name="Chryssa Palazi" userId="42f8c4c12660d2e3" providerId="LiveId" clId="{547C68EF-72FC-40E7-A3EB-7E3BA241E3AB}" dt="2021-12-26T17:50:11.719" v="330" actId="26606"/>
          <ac:picMkLst>
            <pc:docMk/>
            <pc:sldMk cId="0" sldId="259"/>
            <ac:picMk id="107" creationId="{00000000-0000-0000-0000-000000000000}"/>
          </ac:picMkLst>
        </pc:picChg>
        <pc:picChg chg="add del">
          <ac:chgData name="Chryssa Palazi" userId="42f8c4c12660d2e3" providerId="LiveId" clId="{547C68EF-72FC-40E7-A3EB-7E3BA241E3AB}" dt="2021-12-26T17:50:11.719" v="330" actId="26606"/>
          <ac:picMkLst>
            <pc:docMk/>
            <pc:sldMk cId="0" sldId="259"/>
            <ac:picMk id="113" creationId="{C9134821-5D8B-4373-BA74-CFE9AB35A55A}"/>
          </ac:picMkLst>
        </pc:picChg>
        <pc:picChg chg="add del">
          <ac:chgData name="Chryssa Palazi" userId="42f8c4c12660d2e3" providerId="LiveId" clId="{547C68EF-72FC-40E7-A3EB-7E3BA241E3AB}" dt="2021-12-26T17:50:11.719" v="330" actId="26606"/>
          <ac:picMkLst>
            <pc:docMk/>
            <pc:sldMk cId="0" sldId="259"/>
            <ac:picMk id="115" creationId="{5965195F-79F5-4911-907D-13CB3F534351}"/>
          </ac:picMkLst>
        </pc:picChg>
        <pc:picChg chg="add del">
          <ac:chgData name="Chryssa Palazi" userId="42f8c4c12660d2e3" providerId="LiveId" clId="{547C68EF-72FC-40E7-A3EB-7E3BA241E3AB}" dt="2021-12-26T17:50:11.719" v="330" actId="26606"/>
          <ac:picMkLst>
            <pc:docMk/>
            <pc:sldMk cId="0" sldId="259"/>
            <ac:picMk id="119" creationId="{2742ADC1-2286-40B7-A3C6-D6C3362FA04B}"/>
          </ac:picMkLst>
        </pc:picChg>
        <pc:picChg chg="add del">
          <ac:chgData name="Chryssa Palazi" userId="42f8c4c12660d2e3" providerId="LiveId" clId="{547C68EF-72FC-40E7-A3EB-7E3BA241E3AB}" dt="2021-12-26T17:50:11.719" v="330" actId="26606"/>
          <ac:picMkLst>
            <pc:docMk/>
            <pc:sldMk cId="0" sldId="259"/>
            <ac:picMk id="121" creationId="{C878FBDC-78F2-4D49-8DB3-1A48CA9F7FC0}"/>
          </ac:picMkLst>
        </pc:picChg>
      </pc:sldChg>
      <pc:sldChg chg="modSp mod">
        <pc:chgData name="Chryssa Palazi" userId="42f8c4c12660d2e3" providerId="LiveId" clId="{547C68EF-72FC-40E7-A3EB-7E3BA241E3AB}" dt="2021-12-26T17:51:44.155" v="353" actId="1076"/>
        <pc:sldMkLst>
          <pc:docMk/>
          <pc:sldMk cId="0" sldId="260"/>
        </pc:sldMkLst>
        <pc:spChg chg="mod">
          <ac:chgData name="Chryssa Palazi" userId="42f8c4c12660d2e3" providerId="LiveId" clId="{547C68EF-72FC-40E7-A3EB-7E3BA241E3AB}" dt="2021-12-26T17:51:41.165" v="352" actId="1076"/>
          <ac:spMkLst>
            <pc:docMk/>
            <pc:sldMk cId="0" sldId="260"/>
            <ac:spMk id="114" creationId="{00000000-0000-0000-0000-000000000000}"/>
          </ac:spMkLst>
        </pc:spChg>
        <pc:grpChg chg="mod">
          <ac:chgData name="Chryssa Palazi" userId="42f8c4c12660d2e3" providerId="LiveId" clId="{547C68EF-72FC-40E7-A3EB-7E3BA241E3AB}" dt="2021-12-26T17:51:44.155" v="353" actId="1076"/>
          <ac:grpSpMkLst>
            <pc:docMk/>
            <pc:sldMk cId="0" sldId="260"/>
            <ac:grpSpMk id="113" creationId="{00000000-0000-0000-0000-000000000000}"/>
          </ac:grpSpMkLst>
        </pc:grpChg>
      </pc:sldChg>
      <pc:sldChg chg="addSp delSp modSp mod">
        <pc:chgData name="Chryssa Palazi" userId="42f8c4c12660d2e3" providerId="LiveId" clId="{547C68EF-72FC-40E7-A3EB-7E3BA241E3AB}" dt="2021-12-26T17:53:26.512" v="365" actId="14100"/>
        <pc:sldMkLst>
          <pc:docMk/>
          <pc:sldMk cId="0" sldId="266"/>
        </pc:sldMkLst>
        <pc:grpChg chg="add del mod">
          <ac:chgData name="Chryssa Palazi" userId="42f8c4c12660d2e3" providerId="LiveId" clId="{547C68EF-72FC-40E7-A3EB-7E3BA241E3AB}" dt="2021-12-26T17:52:57.503" v="359" actId="21"/>
          <ac:grpSpMkLst>
            <pc:docMk/>
            <pc:sldMk cId="0" sldId="266"/>
            <ac:grpSpMk id="134" creationId="{00000000-0000-0000-0000-000000000000}"/>
          </ac:grpSpMkLst>
        </pc:grpChg>
        <pc:picChg chg="add mod">
          <ac:chgData name="Chryssa Palazi" userId="42f8c4c12660d2e3" providerId="LiveId" clId="{547C68EF-72FC-40E7-A3EB-7E3BA241E3AB}" dt="2021-12-26T17:53:26.512" v="365" actId="14100"/>
          <ac:picMkLst>
            <pc:docMk/>
            <pc:sldMk cId="0" sldId="266"/>
            <ac:picMk id="2" creationId="{0280A20A-8286-454B-B300-ED3BBDD87D90}"/>
          </ac:picMkLst>
        </pc:picChg>
        <pc:picChg chg="del mod">
          <ac:chgData name="Chryssa Palazi" userId="42f8c4c12660d2e3" providerId="LiveId" clId="{547C68EF-72FC-40E7-A3EB-7E3BA241E3AB}" dt="2021-12-26T17:53:16.044" v="362" actId="21"/>
          <ac:picMkLst>
            <pc:docMk/>
            <pc:sldMk cId="0" sldId="266"/>
            <ac:picMk id="130" creationId="{00000000-0000-0000-0000-000000000000}"/>
          </ac:picMkLst>
        </pc:picChg>
      </pc:sldChg>
      <pc:sldChg chg="modSp mod">
        <pc:chgData name="Chryssa Palazi" userId="42f8c4c12660d2e3" providerId="LiveId" clId="{547C68EF-72FC-40E7-A3EB-7E3BA241E3AB}" dt="2021-12-26T17:54:54.276" v="377" actId="20577"/>
        <pc:sldMkLst>
          <pc:docMk/>
          <pc:sldMk cId="0" sldId="268"/>
        </pc:sldMkLst>
        <pc:spChg chg="mod">
          <ac:chgData name="Chryssa Palazi" userId="42f8c4c12660d2e3" providerId="LiveId" clId="{547C68EF-72FC-40E7-A3EB-7E3BA241E3AB}" dt="2021-12-26T17:54:54.276" v="377" actId="20577"/>
          <ac:spMkLst>
            <pc:docMk/>
            <pc:sldMk cId="0" sldId="268"/>
            <ac:spMk id="143" creationId="{00000000-0000-0000-0000-000000000000}"/>
          </ac:spMkLst>
        </pc:spChg>
      </pc:sldChg>
      <pc:sldChg chg="addSp modSp mod setBg">
        <pc:chgData name="Chryssa Palazi" userId="42f8c4c12660d2e3" providerId="LiveId" clId="{547C68EF-72FC-40E7-A3EB-7E3BA241E3AB}" dt="2021-12-26T17:55:59.207" v="378" actId="26606"/>
        <pc:sldMkLst>
          <pc:docMk/>
          <pc:sldMk cId="0" sldId="281"/>
        </pc:sldMkLst>
        <pc:spChg chg="ad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16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22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24" creationId="{A1A109AF-B0E7-46FF-880E-3C8ADD57BA8C}"/>
          </ac:spMkLst>
        </pc:spChg>
        <pc:spChg chg="ad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26" creationId="{45068DCA-C5E1-4C5C-8F45-14D8E66885D6}"/>
          </ac:spMkLst>
        </pc:spChg>
        <pc:spChg chg="add mo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71" creationId="{00000000-0000-0000-0000-000000000000}"/>
          </ac:spMkLst>
        </pc:spChg>
        <pc:spChg chg="ad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84" creationId="{EE4C3CD0-43BB-4FE5-A39C-9ABB0BAC039F}"/>
          </ac:spMkLst>
        </pc:spChg>
        <pc:spChg chg="ad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86" creationId="{6923918A-9F67-48CB-9A42-0E16A8493643}"/>
          </ac:spMkLst>
        </pc:spChg>
        <pc:spChg chg="add">
          <ac:chgData name="Chryssa Palazi" userId="42f8c4c12660d2e3" providerId="LiveId" clId="{547C68EF-72FC-40E7-A3EB-7E3BA241E3AB}" dt="2021-12-26T17:55:59.207" v="378" actId="26606"/>
          <ac:spMkLst>
            <pc:docMk/>
            <pc:sldMk cId="0" sldId="281"/>
            <ac:spMk id="188" creationId="{D1063EC9-752C-4FC1-8C0F-CFFB7BF714D1}"/>
          </ac:spMkLst>
        </pc:spChg>
        <pc:picChg chg="add">
          <ac:chgData name="Chryssa Palazi" userId="42f8c4c12660d2e3" providerId="LiveId" clId="{547C68EF-72FC-40E7-A3EB-7E3BA241E3AB}" dt="2021-12-26T17:55:59.207" v="378" actId="26606"/>
          <ac:picMkLst>
            <pc:docMk/>
            <pc:sldMk cId="0" sldId="281"/>
            <ac:picMk id="112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7:55:59.207" v="378" actId="26606"/>
          <ac:picMkLst>
            <pc:docMk/>
            <pc:sldMk cId="0" sldId="281"/>
            <ac:picMk id="114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7:55:59.207" v="378" actId="26606"/>
          <ac:picMkLst>
            <pc:docMk/>
            <pc:sldMk cId="0" sldId="281"/>
            <ac:picMk id="118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7:55:59.207" v="378" actId="26606"/>
          <ac:picMkLst>
            <pc:docMk/>
            <pc:sldMk cId="0" sldId="281"/>
            <ac:picMk id="120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7:55:59.207" v="378" actId="26606"/>
          <ac:picMkLst>
            <pc:docMk/>
            <pc:sldMk cId="0" sldId="281"/>
            <ac:picMk id="170" creationId="{00000000-0000-0000-0000-000000000000}"/>
          </ac:picMkLst>
        </pc:picChg>
      </pc:sldChg>
      <pc:sldChg chg="addSp modSp mod setBg">
        <pc:chgData name="Chryssa Palazi" userId="42f8c4c12660d2e3" providerId="LiveId" clId="{547C68EF-72FC-40E7-A3EB-7E3BA241E3AB}" dt="2021-12-26T17:56:47.705" v="379" actId="26606"/>
        <pc:sldMkLst>
          <pc:docMk/>
          <pc:sldMk cId="0" sldId="296"/>
        </pc:sldMkLst>
        <pc:spChg chg="ad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99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105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107" creationId="{A1A109AF-B0E7-46FF-880E-3C8ADD57BA8C}"/>
          </ac:spMkLst>
        </pc:spChg>
        <pc:spChg chg="ad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109" creationId="{45068DCA-C5E1-4C5C-8F45-14D8E66885D6}"/>
          </ac:spMkLst>
        </pc:spChg>
        <pc:spChg chg="ad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111" creationId="{EE4C3CD0-43BB-4FE5-A39C-9ABB0BAC039F}"/>
          </ac:spMkLst>
        </pc:spChg>
        <pc:spChg chg="ad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113" creationId="{6923918A-9F67-48CB-9A42-0E16A8493643}"/>
          </ac:spMkLst>
        </pc:spChg>
        <pc:spChg chg="ad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115" creationId="{D1063EC9-752C-4FC1-8C0F-CFFB7BF714D1}"/>
          </ac:spMkLst>
        </pc:spChg>
        <pc:spChg chg="mod">
          <ac:chgData name="Chryssa Palazi" userId="42f8c4c12660d2e3" providerId="LiveId" clId="{547C68EF-72FC-40E7-A3EB-7E3BA241E3AB}" dt="2021-12-26T17:56:47.705" v="379" actId="26606"/>
          <ac:spMkLst>
            <pc:docMk/>
            <pc:sldMk cId="0" sldId="296"/>
            <ac:spMk id="218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7:56:47.705" v="379" actId="26606"/>
          <ac:picMkLst>
            <pc:docMk/>
            <pc:sldMk cId="0" sldId="296"/>
            <ac:picMk id="95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7:56:47.705" v="379" actId="26606"/>
          <ac:picMkLst>
            <pc:docMk/>
            <pc:sldMk cId="0" sldId="296"/>
            <ac:picMk id="97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7:56:47.705" v="379" actId="26606"/>
          <ac:picMkLst>
            <pc:docMk/>
            <pc:sldMk cId="0" sldId="296"/>
            <ac:picMk id="101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7:56:47.705" v="379" actId="26606"/>
          <ac:picMkLst>
            <pc:docMk/>
            <pc:sldMk cId="0" sldId="296"/>
            <ac:picMk id="103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7:56:47.705" v="379" actId="26606"/>
          <ac:picMkLst>
            <pc:docMk/>
            <pc:sldMk cId="0" sldId="296"/>
            <ac:picMk id="217" creationId="{00000000-0000-0000-0000-000000000000}"/>
          </ac:picMkLst>
        </pc:picChg>
      </pc:sldChg>
      <pc:sldChg chg="addSp delSp modSp mod setBg">
        <pc:chgData name="Chryssa Palazi" userId="42f8c4c12660d2e3" providerId="LiveId" clId="{547C68EF-72FC-40E7-A3EB-7E3BA241E3AB}" dt="2021-12-26T18:21:12.279" v="560" actId="14100"/>
        <pc:sldMkLst>
          <pc:docMk/>
          <pc:sldMk cId="0" sldId="297"/>
        </pc:sldMkLst>
        <pc:spChg chg="add mod">
          <ac:chgData name="Chryssa Palazi" userId="42f8c4c12660d2e3" providerId="LiveId" clId="{547C68EF-72FC-40E7-A3EB-7E3BA241E3AB}" dt="2021-12-26T18:21:12.279" v="560" actId="14100"/>
          <ac:spMkLst>
            <pc:docMk/>
            <pc:sldMk cId="0" sldId="297"/>
            <ac:spMk id="2" creationId="{BD3441B4-D2A7-4BB9-BB81-81C4E34F8736}"/>
          </ac:spMkLst>
        </pc:spChg>
        <pc:spChg chg="add">
          <ac:chgData name="Chryssa Palazi" userId="42f8c4c12660d2e3" providerId="LiveId" clId="{547C68EF-72FC-40E7-A3EB-7E3BA241E3AB}" dt="2021-12-26T18:20:47.543" v="556" actId="26606"/>
          <ac:spMkLst>
            <pc:docMk/>
            <pc:sldMk cId="0" sldId="297"/>
            <ac:spMk id="6" creationId="{7A00717A-7D3C-456B-A779-9D0638878237}"/>
          </ac:spMkLst>
        </pc:spChg>
        <pc:spChg chg="add del">
          <ac:chgData name="Chryssa Palazi" userId="42f8c4c12660d2e3" providerId="LiveId" clId="{547C68EF-72FC-40E7-A3EB-7E3BA241E3AB}" dt="2021-12-26T17:58:41.477" v="437" actId="26606"/>
          <ac:spMkLst>
            <pc:docMk/>
            <pc:sldMk cId="0" sldId="297"/>
            <ac:spMk id="11" creationId="{7A00717A-7D3C-456B-A779-9D0638878237}"/>
          </ac:spMkLst>
        </pc:spChg>
        <pc:spChg chg="add">
          <ac:chgData name="Chryssa Palazi" userId="42f8c4c12660d2e3" providerId="LiveId" clId="{547C68EF-72FC-40E7-A3EB-7E3BA241E3AB}" dt="2021-12-26T18:20:47.543" v="556" actId="26606"/>
          <ac:spMkLst>
            <pc:docMk/>
            <pc:sldMk cId="0" sldId="297"/>
            <ac:spMk id="12" creationId="{546E6246-28E6-4A2D-B924-24539B8C6CB4}"/>
          </ac:spMkLst>
        </pc:spChg>
        <pc:spChg chg="add del">
          <ac:chgData name="Chryssa Palazi" userId="42f8c4c12660d2e3" providerId="LiveId" clId="{547C68EF-72FC-40E7-A3EB-7E3BA241E3AB}" dt="2021-12-26T17:58:41.477" v="437" actId="26606"/>
          <ac:spMkLst>
            <pc:docMk/>
            <pc:sldMk cId="0" sldId="297"/>
            <ac:spMk id="17" creationId="{546E6246-28E6-4A2D-B924-24539B8C6CB4}"/>
          </ac:spMkLst>
        </pc:spChg>
        <pc:picChg chg="add">
          <ac:chgData name="Chryssa Palazi" userId="42f8c4c12660d2e3" providerId="LiveId" clId="{547C68EF-72FC-40E7-A3EB-7E3BA241E3AB}" dt="2021-12-26T18:20:47.543" v="556" actId="26606"/>
          <ac:picMkLst>
            <pc:docMk/>
            <pc:sldMk cId="0" sldId="297"/>
            <ac:picMk id="4" creationId="{73B88195-8D9E-4359-A86C-9456C469F7CC}"/>
          </ac:picMkLst>
        </pc:picChg>
        <pc:picChg chg="add">
          <ac:chgData name="Chryssa Palazi" userId="42f8c4c12660d2e3" providerId="LiveId" clId="{547C68EF-72FC-40E7-A3EB-7E3BA241E3AB}" dt="2021-12-26T18:20:47.543" v="556" actId="26606"/>
          <ac:picMkLst>
            <pc:docMk/>
            <pc:sldMk cId="0" sldId="297"/>
            <ac:picMk id="5" creationId="{03EC48BD-A960-4717-BC76-7E4C9822503D}"/>
          </ac:picMkLst>
        </pc:picChg>
        <pc:picChg chg="add del">
          <ac:chgData name="Chryssa Palazi" userId="42f8c4c12660d2e3" providerId="LiveId" clId="{547C68EF-72FC-40E7-A3EB-7E3BA241E3AB}" dt="2021-12-26T17:58:41.477" v="437" actId="26606"/>
          <ac:picMkLst>
            <pc:docMk/>
            <pc:sldMk cId="0" sldId="297"/>
            <ac:picMk id="7" creationId="{73B88195-8D9E-4359-A86C-9456C469F7CC}"/>
          </ac:picMkLst>
        </pc:picChg>
        <pc:picChg chg="add">
          <ac:chgData name="Chryssa Palazi" userId="42f8c4c12660d2e3" providerId="LiveId" clId="{547C68EF-72FC-40E7-A3EB-7E3BA241E3AB}" dt="2021-12-26T18:20:47.543" v="556" actId="26606"/>
          <ac:picMkLst>
            <pc:docMk/>
            <pc:sldMk cId="0" sldId="297"/>
            <ac:picMk id="8" creationId="{EEB0E133-CF2F-4AD3-ACA6-03E91BB6033D}"/>
          </ac:picMkLst>
        </pc:picChg>
        <pc:picChg chg="add del">
          <ac:chgData name="Chryssa Palazi" userId="42f8c4c12660d2e3" providerId="LiveId" clId="{547C68EF-72FC-40E7-A3EB-7E3BA241E3AB}" dt="2021-12-26T17:58:41.477" v="437" actId="26606"/>
          <ac:picMkLst>
            <pc:docMk/>
            <pc:sldMk cId="0" sldId="297"/>
            <ac:picMk id="9" creationId="{03EC48BD-A960-4717-BC76-7E4C9822503D}"/>
          </ac:picMkLst>
        </pc:picChg>
        <pc:picChg chg="add">
          <ac:chgData name="Chryssa Palazi" userId="42f8c4c12660d2e3" providerId="LiveId" clId="{547C68EF-72FC-40E7-A3EB-7E3BA241E3AB}" dt="2021-12-26T18:20:47.543" v="556" actId="26606"/>
          <ac:picMkLst>
            <pc:docMk/>
            <pc:sldMk cId="0" sldId="297"/>
            <ac:picMk id="10" creationId="{6CD94893-A2D1-401B-A469-D34E425DCE3D}"/>
          </ac:picMkLst>
        </pc:picChg>
        <pc:picChg chg="add del">
          <ac:chgData name="Chryssa Palazi" userId="42f8c4c12660d2e3" providerId="LiveId" clId="{547C68EF-72FC-40E7-A3EB-7E3BA241E3AB}" dt="2021-12-26T17:58:41.477" v="437" actId="26606"/>
          <ac:picMkLst>
            <pc:docMk/>
            <pc:sldMk cId="0" sldId="297"/>
            <ac:picMk id="13" creationId="{EEB0E133-CF2F-4AD3-ACA6-03E91BB6033D}"/>
          </ac:picMkLst>
        </pc:picChg>
        <pc:picChg chg="add del">
          <ac:chgData name="Chryssa Palazi" userId="42f8c4c12660d2e3" providerId="LiveId" clId="{547C68EF-72FC-40E7-A3EB-7E3BA241E3AB}" dt="2021-12-26T17:58:41.477" v="437" actId="26606"/>
          <ac:picMkLst>
            <pc:docMk/>
            <pc:sldMk cId="0" sldId="297"/>
            <ac:picMk id="15" creationId="{6CD94893-A2D1-401B-A469-D34E425DCE3D}"/>
          </ac:picMkLst>
        </pc:picChg>
        <pc:picChg chg="del">
          <ac:chgData name="Chryssa Palazi" userId="42f8c4c12660d2e3" providerId="LiveId" clId="{547C68EF-72FC-40E7-A3EB-7E3BA241E3AB}" dt="2021-12-26T17:57:07.475" v="380" actId="21"/>
          <ac:picMkLst>
            <pc:docMk/>
            <pc:sldMk cId="0" sldId="297"/>
            <ac:picMk id="220" creationId="{00000000-0000-0000-0000-000000000000}"/>
          </ac:picMkLst>
        </pc:picChg>
        <pc:cxnChg chg="add">
          <ac:chgData name="Chryssa Palazi" userId="42f8c4c12660d2e3" providerId="LiveId" clId="{547C68EF-72FC-40E7-A3EB-7E3BA241E3AB}" dt="2021-12-26T18:20:47.543" v="556" actId="26606"/>
          <ac:cxnSpMkLst>
            <pc:docMk/>
            <pc:sldMk cId="0" sldId="297"/>
            <ac:cxnSpMk id="14" creationId="{179C4C8E-197B-4679-AE96-B5147F971C90}"/>
          </ac:cxnSpMkLst>
        </pc:cxnChg>
        <pc:cxnChg chg="add del">
          <ac:chgData name="Chryssa Palazi" userId="42f8c4c12660d2e3" providerId="LiveId" clId="{547C68EF-72FC-40E7-A3EB-7E3BA241E3AB}" dt="2021-12-26T17:58:41.477" v="437" actId="26606"/>
          <ac:cxnSpMkLst>
            <pc:docMk/>
            <pc:sldMk cId="0" sldId="297"/>
            <ac:cxnSpMk id="19" creationId="{179C4C8E-197B-4679-AE96-B5147F971C90}"/>
          </ac:cxnSpMkLst>
        </pc:cxnChg>
      </pc:sldChg>
      <pc:sldChg chg="addSp modSp mod setBg">
        <pc:chgData name="Chryssa Palazi" userId="42f8c4c12660d2e3" providerId="LiveId" clId="{547C68EF-72FC-40E7-A3EB-7E3BA241E3AB}" dt="2021-12-26T17:58:53.369" v="438" actId="26606"/>
        <pc:sldMkLst>
          <pc:docMk/>
          <pc:sldMk cId="0" sldId="298"/>
        </pc:sldMkLst>
        <pc:spChg chg="add">
          <ac:chgData name="Chryssa Palazi" userId="42f8c4c12660d2e3" providerId="LiveId" clId="{547C68EF-72FC-40E7-A3EB-7E3BA241E3AB}" dt="2021-12-26T17:58:53.369" v="438" actId="26606"/>
          <ac:spMkLst>
            <pc:docMk/>
            <pc:sldMk cId="0" sldId="298"/>
            <ac:spMk id="104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7:58:53.369" v="438" actId="26606"/>
          <ac:spMkLst>
            <pc:docMk/>
            <pc:sldMk cId="0" sldId="298"/>
            <ac:spMk id="110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7:58:53.369" v="438" actId="26606"/>
          <ac:spMkLst>
            <pc:docMk/>
            <pc:sldMk cId="0" sldId="298"/>
            <ac:spMk id="112" creationId="{10208470-709D-4AF1-83BC-8A1019901B0F}"/>
          </ac:spMkLst>
        </pc:spChg>
        <pc:spChg chg="add">
          <ac:chgData name="Chryssa Palazi" userId="42f8c4c12660d2e3" providerId="LiveId" clId="{547C68EF-72FC-40E7-A3EB-7E3BA241E3AB}" dt="2021-12-26T17:58:53.369" v="438" actId="26606"/>
          <ac:spMkLst>
            <pc:docMk/>
            <pc:sldMk cId="0" sldId="298"/>
            <ac:spMk id="114" creationId="{38D8AE6D-D2DF-4BEA-AF55-5E7DD41A31A1}"/>
          </ac:spMkLst>
        </pc:spChg>
        <pc:spChg chg="add">
          <ac:chgData name="Chryssa Palazi" userId="42f8c4c12660d2e3" providerId="LiveId" clId="{547C68EF-72FC-40E7-A3EB-7E3BA241E3AB}" dt="2021-12-26T17:58:53.369" v="438" actId="26606"/>
          <ac:spMkLst>
            <pc:docMk/>
            <pc:sldMk cId="0" sldId="298"/>
            <ac:spMk id="116" creationId="{8D9E9787-9929-42D8-AEDA-28F936807A01}"/>
          </ac:spMkLst>
        </pc:spChg>
        <pc:spChg chg="add">
          <ac:chgData name="Chryssa Palazi" userId="42f8c4c12660d2e3" providerId="LiveId" clId="{547C68EF-72FC-40E7-A3EB-7E3BA241E3AB}" dt="2021-12-26T17:58:53.369" v="438" actId="26606"/>
          <ac:spMkLst>
            <pc:docMk/>
            <pc:sldMk cId="0" sldId="298"/>
            <ac:spMk id="118" creationId="{30A678BD-FD5D-4756-B0DC-E713CB827749}"/>
          </ac:spMkLst>
        </pc:spChg>
        <pc:spChg chg="add mod">
          <ac:chgData name="Chryssa Palazi" userId="42f8c4c12660d2e3" providerId="LiveId" clId="{547C68EF-72FC-40E7-A3EB-7E3BA241E3AB}" dt="2021-12-26T17:58:53.369" v="438" actId="26606"/>
          <ac:spMkLst>
            <pc:docMk/>
            <pc:sldMk cId="0" sldId="298"/>
            <ac:spMk id="223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7:58:53.369" v="438" actId="26606"/>
          <ac:picMkLst>
            <pc:docMk/>
            <pc:sldMk cId="0" sldId="298"/>
            <ac:picMk id="100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7:58:53.369" v="438" actId="26606"/>
          <ac:picMkLst>
            <pc:docMk/>
            <pc:sldMk cId="0" sldId="298"/>
            <ac:picMk id="102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7:58:53.369" v="438" actId="26606"/>
          <ac:picMkLst>
            <pc:docMk/>
            <pc:sldMk cId="0" sldId="298"/>
            <ac:picMk id="106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7:58:53.369" v="438" actId="26606"/>
          <ac:picMkLst>
            <pc:docMk/>
            <pc:sldMk cId="0" sldId="298"/>
            <ac:picMk id="108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7:58:53.369" v="438" actId="26606"/>
          <ac:picMkLst>
            <pc:docMk/>
            <pc:sldMk cId="0" sldId="298"/>
            <ac:picMk id="222" creationId="{00000000-0000-0000-0000-000000000000}"/>
          </ac:picMkLst>
        </pc:picChg>
      </pc:sldChg>
      <pc:sldChg chg="delSp modSp mod">
        <pc:chgData name="Chryssa Palazi" userId="42f8c4c12660d2e3" providerId="LiveId" clId="{547C68EF-72FC-40E7-A3EB-7E3BA241E3AB}" dt="2021-12-26T17:59:16.691" v="441" actId="14100"/>
        <pc:sldMkLst>
          <pc:docMk/>
          <pc:sldMk cId="0" sldId="301"/>
        </pc:sldMkLst>
        <pc:grpChg chg="mod">
          <ac:chgData name="Chryssa Palazi" userId="42f8c4c12660d2e3" providerId="LiveId" clId="{547C68EF-72FC-40E7-A3EB-7E3BA241E3AB}" dt="2021-12-26T17:59:16.691" v="441" actId="14100"/>
          <ac:grpSpMkLst>
            <pc:docMk/>
            <pc:sldMk cId="0" sldId="301"/>
            <ac:grpSpMk id="238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7:59:11.775" v="440" actId="21"/>
          <ac:picMkLst>
            <pc:docMk/>
            <pc:sldMk cId="0" sldId="301"/>
            <ac:picMk id="234" creationId="{00000000-0000-0000-0000-000000000000}"/>
          </ac:picMkLst>
        </pc:picChg>
      </pc:sldChg>
      <pc:sldChg chg="delSp modSp mod">
        <pc:chgData name="Chryssa Palazi" userId="42f8c4c12660d2e3" providerId="LiveId" clId="{547C68EF-72FC-40E7-A3EB-7E3BA241E3AB}" dt="2021-12-26T17:59:38.770" v="444" actId="14100"/>
        <pc:sldMkLst>
          <pc:docMk/>
          <pc:sldMk cId="0" sldId="302"/>
        </pc:sldMkLst>
        <pc:grpChg chg="mod">
          <ac:chgData name="Chryssa Palazi" userId="42f8c4c12660d2e3" providerId="LiveId" clId="{547C68EF-72FC-40E7-A3EB-7E3BA241E3AB}" dt="2021-12-26T17:59:38.770" v="444" actId="14100"/>
          <ac:grpSpMkLst>
            <pc:docMk/>
            <pc:sldMk cId="0" sldId="302"/>
            <ac:grpSpMk id="244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7:59:32.655" v="443" actId="21"/>
          <ac:picMkLst>
            <pc:docMk/>
            <pc:sldMk cId="0" sldId="302"/>
            <ac:picMk id="240" creationId="{00000000-0000-0000-0000-000000000000}"/>
          </ac:picMkLst>
        </pc:picChg>
      </pc:sldChg>
      <pc:sldChg chg="delSp modSp mod">
        <pc:chgData name="Chryssa Palazi" userId="42f8c4c12660d2e3" providerId="LiveId" clId="{547C68EF-72FC-40E7-A3EB-7E3BA241E3AB}" dt="2021-12-26T17:59:57.814" v="447" actId="14100"/>
        <pc:sldMkLst>
          <pc:docMk/>
          <pc:sldMk cId="0" sldId="303"/>
        </pc:sldMkLst>
        <pc:grpChg chg="mod">
          <ac:chgData name="Chryssa Palazi" userId="42f8c4c12660d2e3" providerId="LiveId" clId="{547C68EF-72FC-40E7-A3EB-7E3BA241E3AB}" dt="2021-12-26T17:59:57.814" v="447" actId="14100"/>
          <ac:grpSpMkLst>
            <pc:docMk/>
            <pc:sldMk cId="0" sldId="303"/>
            <ac:grpSpMk id="250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7:59:52.439" v="446" actId="21"/>
          <ac:picMkLst>
            <pc:docMk/>
            <pc:sldMk cId="0" sldId="303"/>
            <ac:picMk id="246" creationId="{00000000-0000-0000-0000-000000000000}"/>
          </ac:picMkLst>
        </pc:picChg>
      </pc:sldChg>
      <pc:sldChg chg="delSp modSp mod">
        <pc:chgData name="Chryssa Palazi" userId="42f8c4c12660d2e3" providerId="LiveId" clId="{547C68EF-72FC-40E7-A3EB-7E3BA241E3AB}" dt="2021-12-26T18:00:13.238" v="450" actId="14100"/>
        <pc:sldMkLst>
          <pc:docMk/>
          <pc:sldMk cId="0" sldId="304"/>
        </pc:sldMkLst>
        <pc:grpChg chg="mod">
          <ac:chgData name="Chryssa Palazi" userId="42f8c4c12660d2e3" providerId="LiveId" clId="{547C68EF-72FC-40E7-A3EB-7E3BA241E3AB}" dt="2021-12-26T18:00:13.238" v="450" actId="14100"/>
          <ac:grpSpMkLst>
            <pc:docMk/>
            <pc:sldMk cId="0" sldId="304"/>
            <ac:grpSpMk id="256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8:00:09.200" v="449" actId="21"/>
          <ac:picMkLst>
            <pc:docMk/>
            <pc:sldMk cId="0" sldId="304"/>
            <ac:picMk id="252" creationId="{00000000-0000-0000-0000-000000000000}"/>
          </ac:picMkLst>
        </pc:picChg>
      </pc:sldChg>
      <pc:sldChg chg="delSp modSp mod">
        <pc:chgData name="Chryssa Palazi" userId="42f8c4c12660d2e3" providerId="LiveId" clId="{547C68EF-72FC-40E7-A3EB-7E3BA241E3AB}" dt="2021-12-26T18:00:28.406" v="453" actId="14100"/>
        <pc:sldMkLst>
          <pc:docMk/>
          <pc:sldMk cId="0" sldId="305"/>
        </pc:sldMkLst>
        <pc:grpChg chg="mod">
          <ac:chgData name="Chryssa Palazi" userId="42f8c4c12660d2e3" providerId="LiveId" clId="{547C68EF-72FC-40E7-A3EB-7E3BA241E3AB}" dt="2021-12-26T18:00:28.406" v="453" actId="14100"/>
          <ac:grpSpMkLst>
            <pc:docMk/>
            <pc:sldMk cId="0" sldId="305"/>
            <ac:grpSpMk id="262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8:00:24.235" v="452" actId="21"/>
          <ac:picMkLst>
            <pc:docMk/>
            <pc:sldMk cId="0" sldId="305"/>
            <ac:picMk id="258" creationId="{00000000-0000-0000-0000-000000000000}"/>
          </ac:picMkLst>
        </pc:picChg>
      </pc:sldChg>
      <pc:sldChg chg="delSp modSp mod">
        <pc:chgData name="Chryssa Palazi" userId="42f8c4c12660d2e3" providerId="LiveId" clId="{547C68EF-72FC-40E7-A3EB-7E3BA241E3AB}" dt="2021-12-26T18:01:14.684" v="456" actId="14100"/>
        <pc:sldMkLst>
          <pc:docMk/>
          <pc:sldMk cId="0" sldId="315"/>
        </pc:sldMkLst>
        <pc:grpChg chg="mod">
          <ac:chgData name="Chryssa Palazi" userId="42f8c4c12660d2e3" providerId="LiveId" clId="{547C68EF-72FC-40E7-A3EB-7E3BA241E3AB}" dt="2021-12-26T18:01:14.684" v="456" actId="14100"/>
          <ac:grpSpMkLst>
            <pc:docMk/>
            <pc:sldMk cId="0" sldId="315"/>
            <ac:grpSpMk id="300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8:01:08.892" v="455" actId="21"/>
          <ac:picMkLst>
            <pc:docMk/>
            <pc:sldMk cId="0" sldId="315"/>
            <ac:picMk id="296" creationId="{00000000-0000-0000-0000-000000000000}"/>
          </ac:picMkLst>
        </pc:picChg>
      </pc:sldChg>
      <pc:sldChg chg="modSp mod">
        <pc:chgData name="Chryssa Palazi" userId="42f8c4c12660d2e3" providerId="LiveId" clId="{547C68EF-72FC-40E7-A3EB-7E3BA241E3AB}" dt="2021-12-26T18:03:41.332" v="462" actId="20577"/>
        <pc:sldMkLst>
          <pc:docMk/>
          <pc:sldMk cId="0" sldId="343"/>
        </pc:sldMkLst>
        <pc:spChg chg="mod">
          <ac:chgData name="Chryssa Palazi" userId="42f8c4c12660d2e3" providerId="LiveId" clId="{547C68EF-72FC-40E7-A3EB-7E3BA241E3AB}" dt="2021-12-26T18:03:41.332" v="462" actId="20577"/>
          <ac:spMkLst>
            <pc:docMk/>
            <pc:sldMk cId="0" sldId="343"/>
            <ac:spMk id="379" creationId="{00000000-0000-0000-0000-000000000000}"/>
          </ac:spMkLst>
        </pc:spChg>
      </pc:sldChg>
      <pc:sldChg chg="addSp modSp mod setBg">
        <pc:chgData name="Chryssa Palazi" userId="42f8c4c12660d2e3" providerId="LiveId" clId="{547C68EF-72FC-40E7-A3EB-7E3BA241E3AB}" dt="2021-12-26T18:03:52.808" v="463" actId="26606"/>
        <pc:sldMkLst>
          <pc:docMk/>
          <pc:sldMk cId="0" sldId="345"/>
        </pc:sldMkLst>
        <pc:spChg chg="add">
          <ac:chgData name="Chryssa Palazi" userId="42f8c4c12660d2e3" providerId="LiveId" clId="{547C68EF-72FC-40E7-A3EB-7E3BA241E3AB}" dt="2021-12-26T18:03:52.808" v="463" actId="26606"/>
          <ac:spMkLst>
            <pc:docMk/>
            <pc:sldMk cId="0" sldId="345"/>
            <ac:spMk id="73" creationId="{7A00717A-7D3C-456B-A779-9D0638878237}"/>
          </ac:spMkLst>
        </pc:spChg>
        <pc:spChg chg="add">
          <ac:chgData name="Chryssa Palazi" userId="42f8c4c12660d2e3" providerId="LiveId" clId="{547C68EF-72FC-40E7-A3EB-7E3BA241E3AB}" dt="2021-12-26T18:03:52.808" v="463" actId="26606"/>
          <ac:spMkLst>
            <pc:docMk/>
            <pc:sldMk cId="0" sldId="345"/>
            <ac:spMk id="79" creationId="{546E6246-28E6-4A2D-B924-24539B8C6CB4}"/>
          </ac:spMkLst>
        </pc:spChg>
        <pc:spChg chg="add">
          <ac:chgData name="Chryssa Palazi" userId="42f8c4c12660d2e3" providerId="LiveId" clId="{547C68EF-72FC-40E7-A3EB-7E3BA241E3AB}" dt="2021-12-26T18:03:52.808" v="463" actId="26606"/>
          <ac:spMkLst>
            <pc:docMk/>
            <pc:sldMk cId="0" sldId="345"/>
            <ac:spMk id="81" creationId="{C28D0172-F2E0-4763-9C35-F022664959D8}"/>
          </ac:spMkLst>
        </pc:spChg>
        <pc:spChg chg="add">
          <ac:chgData name="Chryssa Palazi" userId="42f8c4c12660d2e3" providerId="LiveId" clId="{547C68EF-72FC-40E7-A3EB-7E3BA241E3AB}" dt="2021-12-26T18:03:52.808" v="463" actId="26606"/>
          <ac:spMkLst>
            <pc:docMk/>
            <pc:sldMk cId="0" sldId="345"/>
            <ac:spMk id="83" creationId="{DF6FB2B2-CE21-407F-B22E-302DADC2C3D3}"/>
          </ac:spMkLst>
        </pc:spChg>
        <pc:spChg chg="add">
          <ac:chgData name="Chryssa Palazi" userId="42f8c4c12660d2e3" providerId="LiveId" clId="{547C68EF-72FC-40E7-A3EB-7E3BA241E3AB}" dt="2021-12-26T18:03:52.808" v="463" actId="26606"/>
          <ac:spMkLst>
            <pc:docMk/>
            <pc:sldMk cId="0" sldId="345"/>
            <ac:spMk id="85" creationId="{9F2851FB-E841-4509-8A6D-A416376EA380}"/>
          </ac:spMkLst>
        </pc:spChg>
        <pc:spChg chg="mod">
          <ac:chgData name="Chryssa Palazi" userId="42f8c4c12660d2e3" providerId="LiveId" clId="{547C68EF-72FC-40E7-A3EB-7E3BA241E3AB}" dt="2021-12-26T18:03:52.808" v="463" actId="26606"/>
          <ac:spMkLst>
            <pc:docMk/>
            <pc:sldMk cId="0" sldId="345"/>
            <ac:spMk id="384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8:03:52.808" v="463" actId="26606"/>
          <ac:picMkLst>
            <pc:docMk/>
            <pc:sldMk cId="0" sldId="345"/>
            <ac:picMk id="69" creationId="{73B88195-8D9E-4359-A86C-9456C469F7CC}"/>
          </ac:picMkLst>
        </pc:picChg>
        <pc:picChg chg="add">
          <ac:chgData name="Chryssa Palazi" userId="42f8c4c12660d2e3" providerId="LiveId" clId="{547C68EF-72FC-40E7-A3EB-7E3BA241E3AB}" dt="2021-12-26T18:03:52.808" v="463" actId="26606"/>
          <ac:picMkLst>
            <pc:docMk/>
            <pc:sldMk cId="0" sldId="345"/>
            <ac:picMk id="71" creationId="{03EC48BD-A960-4717-BC76-7E4C9822503D}"/>
          </ac:picMkLst>
        </pc:picChg>
        <pc:picChg chg="add">
          <ac:chgData name="Chryssa Palazi" userId="42f8c4c12660d2e3" providerId="LiveId" clId="{547C68EF-72FC-40E7-A3EB-7E3BA241E3AB}" dt="2021-12-26T18:03:52.808" v="463" actId="26606"/>
          <ac:picMkLst>
            <pc:docMk/>
            <pc:sldMk cId="0" sldId="345"/>
            <ac:picMk id="75" creationId="{EEB0E133-CF2F-4AD3-ACA6-03E91BB6033D}"/>
          </ac:picMkLst>
        </pc:picChg>
        <pc:picChg chg="add">
          <ac:chgData name="Chryssa Palazi" userId="42f8c4c12660d2e3" providerId="LiveId" clId="{547C68EF-72FC-40E7-A3EB-7E3BA241E3AB}" dt="2021-12-26T18:03:52.808" v="463" actId="26606"/>
          <ac:picMkLst>
            <pc:docMk/>
            <pc:sldMk cId="0" sldId="345"/>
            <ac:picMk id="77" creationId="{6CD94893-A2D1-401B-A469-D34E425DCE3D}"/>
          </ac:picMkLst>
        </pc:picChg>
      </pc:sldChg>
      <pc:sldChg chg="modSp mod">
        <pc:chgData name="Chryssa Palazi" userId="42f8c4c12660d2e3" providerId="LiveId" clId="{547C68EF-72FC-40E7-A3EB-7E3BA241E3AB}" dt="2021-12-26T18:04:23.009" v="467" actId="255"/>
        <pc:sldMkLst>
          <pc:docMk/>
          <pc:sldMk cId="0" sldId="346"/>
        </pc:sldMkLst>
        <pc:spChg chg="mod">
          <ac:chgData name="Chryssa Palazi" userId="42f8c4c12660d2e3" providerId="LiveId" clId="{547C68EF-72FC-40E7-A3EB-7E3BA241E3AB}" dt="2021-12-26T18:04:23.009" v="467" actId="255"/>
          <ac:spMkLst>
            <pc:docMk/>
            <pc:sldMk cId="0" sldId="346"/>
            <ac:spMk id="387" creationId="{00000000-0000-0000-0000-000000000000}"/>
          </ac:spMkLst>
        </pc:spChg>
      </pc:sldChg>
      <pc:sldChg chg="delSp modSp mod">
        <pc:chgData name="Chryssa Palazi" userId="42f8c4c12660d2e3" providerId="LiveId" clId="{547C68EF-72FC-40E7-A3EB-7E3BA241E3AB}" dt="2021-12-26T18:05:59.330" v="473" actId="207"/>
        <pc:sldMkLst>
          <pc:docMk/>
          <pc:sldMk cId="0" sldId="367"/>
        </pc:sldMkLst>
        <pc:spChg chg="mod">
          <ac:chgData name="Chryssa Palazi" userId="42f8c4c12660d2e3" providerId="LiveId" clId="{547C68EF-72FC-40E7-A3EB-7E3BA241E3AB}" dt="2021-12-26T18:05:59.330" v="473" actId="207"/>
          <ac:spMkLst>
            <pc:docMk/>
            <pc:sldMk cId="0" sldId="367"/>
            <ac:spMk id="444" creationId="{00000000-0000-0000-0000-000000000000}"/>
          </ac:spMkLst>
        </pc:spChg>
        <pc:spChg chg="mod">
          <ac:chgData name="Chryssa Palazi" userId="42f8c4c12660d2e3" providerId="LiveId" clId="{547C68EF-72FC-40E7-A3EB-7E3BA241E3AB}" dt="2021-12-26T18:05:59.330" v="473" actId="207"/>
          <ac:spMkLst>
            <pc:docMk/>
            <pc:sldMk cId="0" sldId="367"/>
            <ac:spMk id="446" creationId="{00000000-0000-0000-0000-000000000000}"/>
          </ac:spMkLst>
        </pc:spChg>
        <pc:grpChg chg="mod">
          <ac:chgData name="Chryssa Palazi" userId="42f8c4c12660d2e3" providerId="LiveId" clId="{547C68EF-72FC-40E7-A3EB-7E3BA241E3AB}" dt="2021-12-26T18:05:59.330" v="473" actId="207"/>
          <ac:grpSpMkLst>
            <pc:docMk/>
            <pc:sldMk cId="0" sldId="367"/>
            <ac:grpSpMk id="448" creationId="{00000000-0000-0000-0000-000000000000}"/>
          </ac:grpSpMkLst>
        </pc:grpChg>
        <pc:picChg chg="del mod">
          <ac:chgData name="Chryssa Palazi" userId="42f8c4c12660d2e3" providerId="LiveId" clId="{547C68EF-72FC-40E7-A3EB-7E3BA241E3AB}" dt="2021-12-26T18:05:28.939" v="470" actId="21"/>
          <ac:picMkLst>
            <pc:docMk/>
            <pc:sldMk cId="0" sldId="367"/>
            <ac:picMk id="442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05:59.330" v="473" actId="207"/>
          <ac:picMkLst>
            <pc:docMk/>
            <pc:sldMk cId="0" sldId="367"/>
            <ac:picMk id="443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05:59.330" v="473" actId="207"/>
          <ac:picMkLst>
            <pc:docMk/>
            <pc:sldMk cId="0" sldId="367"/>
            <ac:picMk id="445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05:59.330" v="473" actId="207"/>
          <ac:picMkLst>
            <pc:docMk/>
            <pc:sldMk cId="0" sldId="367"/>
            <ac:picMk id="447" creationId="{00000000-0000-0000-0000-000000000000}"/>
          </ac:picMkLst>
        </pc:picChg>
      </pc:sldChg>
      <pc:sldChg chg="addSp modSp mod setBg">
        <pc:chgData name="Chryssa Palazi" userId="42f8c4c12660d2e3" providerId="LiveId" clId="{547C68EF-72FC-40E7-A3EB-7E3BA241E3AB}" dt="2021-12-26T18:06:21.977" v="474" actId="26606"/>
        <pc:sldMkLst>
          <pc:docMk/>
          <pc:sldMk cId="0" sldId="373"/>
        </pc:sldMkLst>
        <pc:spChg chg="add">
          <ac:chgData name="Chryssa Palazi" userId="42f8c4c12660d2e3" providerId="LiveId" clId="{547C68EF-72FC-40E7-A3EB-7E3BA241E3AB}" dt="2021-12-26T18:06:21.977" v="474" actId="26606"/>
          <ac:spMkLst>
            <pc:docMk/>
            <pc:sldMk cId="0" sldId="373"/>
            <ac:spMk id="86" creationId="{0D4359AF-7256-4C60-9759-E796CFF40077}"/>
          </ac:spMkLst>
        </pc:spChg>
        <pc:spChg chg="add">
          <ac:chgData name="Chryssa Palazi" userId="42f8c4c12660d2e3" providerId="LiveId" clId="{547C68EF-72FC-40E7-A3EB-7E3BA241E3AB}" dt="2021-12-26T18:06:21.977" v="474" actId="26606"/>
          <ac:spMkLst>
            <pc:docMk/>
            <pc:sldMk cId="0" sldId="373"/>
            <ac:spMk id="88" creationId="{340782AB-F63E-4996-ACC3-9F141BEAD44A}"/>
          </ac:spMkLst>
        </pc:spChg>
        <pc:spChg chg="add">
          <ac:chgData name="Chryssa Palazi" userId="42f8c4c12660d2e3" providerId="LiveId" clId="{547C68EF-72FC-40E7-A3EB-7E3BA241E3AB}" dt="2021-12-26T18:06:21.977" v="474" actId="26606"/>
          <ac:spMkLst>
            <pc:docMk/>
            <pc:sldMk cId="0" sldId="373"/>
            <ac:spMk id="90" creationId="{EFF73443-A1E0-4E5D-8332-FD14F242237B}"/>
          </ac:spMkLst>
        </pc:spChg>
        <pc:spChg chg="add">
          <ac:chgData name="Chryssa Palazi" userId="42f8c4c12660d2e3" providerId="LiveId" clId="{547C68EF-72FC-40E7-A3EB-7E3BA241E3AB}" dt="2021-12-26T18:06:21.977" v="474" actId="26606"/>
          <ac:spMkLst>
            <pc:docMk/>
            <pc:sldMk cId="0" sldId="373"/>
            <ac:spMk id="92" creationId="{8F9D937A-C73E-4D45-976D-91588160770F}"/>
          </ac:spMkLst>
        </pc:spChg>
        <pc:spChg chg="add">
          <ac:chgData name="Chryssa Palazi" userId="42f8c4c12660d2e3" providerId="LiveId" clId="{547C68EF-72FC-40E7-A3EB-7E3BA241E3AB}" dt="2021-12-26T18:06:21.977" v="474" actId="26606"/>
          <ac:spMkLst>
            <pc:docMk/>
            <pc:sldMk cId="0" sldId="373"/>
            <ac:spMk id="94" creationId="{90681C35-61CA-4FDB-8327-1EFEC0462DC2}"/>
          </ac:spMkLst>
        </pc:spChg>
        <pc:spChg chg="mod">
          <ac:chgData name="Chryssa Palazi" userId="42f8c4c12660d2e3" providerId="LiveId" clId="{547C68EF-72FC-40E7-A3EB-7E3BA241E3AB}" dt="2021-12-26T18:06:21.977" v="474" actId="26606"/>
          <ac:spMkLst>
            <pc:docMk/>
            <pc:sldMk cId="0" sldId="373"/>
            <ac:spMk id="464" creationId="{00000000-0000-0000-0000-000000000000}"/>
          </ac:spMkLst>
        </pc:spChg>
        <pc:spChg chg="mod">
          <ac:chgData name="Chryssa Palazi" userId="42f8c4c12660d2e3" providerId="LiveId" clId="{547C68EF-72FC-40E7-A3EB-7E3BA241E3AB}" dt="2021-12-26T18:06:21.977" v="474" actId="26606"/>
          <ac:spMkLst>
            <pc:docMk/>
            <pc:sldMk cId="0" sldId="373"/>
            <ac:spMk id="465" creationId="{00000000-0000-0000-0000-000000000000}"/>
          </ac:spMkLst>
        </pc:spChg>
        <pc:picChg chg="mod ord">
          <ac:chgData name="Chryssa Palazi" userId="42f8c4c12660d2e3" providerId="LiveId" clId="{547C68EF-72FC-40E7-A3EB-7E3BA241E3AB}" dt="2021-12-26T18:06:21.977" v="474" actId="26606"/>
          <ac:picMkLst>
            <pc:docMk/>
            <pc:sldMk cId="0" sldId="373"/>
            <ac:picMk id="463" creationId="{00000000-0000-0000-0000-000000000000}"/>
          </ac:picMkLst>
        </pc:picChg>
      </pc:sldChg>
      <pc:sldChg chg="addSp modSp mod setBg">
        <pc:chgData name="Chryssa Palazi" userId="42f8c4c12660d2e3" providerId="LiveId" clId="{547C68EF-72FC-40E7-A3EB-7E3BA241E3AB}" dt="2021-12-26T18:06:34.979" v="475" actId="26606"/>
        <pc:sldMkLst>
          <pc:docMk/>
          <pc:sldMk cId="0" sldId="374"/>
        </pc:sldMkLst>
        <pc:spChg chg="ad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93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99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101" creationId="{0D4359AF-7256-4C60-9759-E796CFF40077}"/>
          </ac:spMkLst>
        </pc:spChg>
        <pc:spChg chg="ad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103" creationId="{340782AB-F63E-4996-ACC3-9F141BEAD44A}"/>
          </ac:spMkLst>
        </pc:spChg>
        <pc:spChg chg="ad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105" creationId="{EFF73443-A1E0-4E5D-8332-FD14F242237B}"/>
          </ac:spMkLst>
        </pc:spChg>
        <pc:spChg chg="ad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107" creationId="{8F9D937A-C73E-4D45-976D-91588160770F}"/>
          </ac:spMkLst>
        </pc:spChg>
        <pc:spChg chg="ad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109" creationId="{90681C35-61CA-4FDB-8327-1EFEC0462DC2}"/>
          </ac:spMkLst>
        </pc:spChg>
        <pc:spChg chg="mod">
          <ac:chgData name="Chryssa Palazi" userId="42f8c4c12660d2e3" providerId="LiveId" clId="{547C68EF-72FC-40E7-A3EB-7E3BA241E3AB}" dt="2021-12-26T18:06:34.979" v="475" actId="26606"/>
          <ac:spMkLst>
            <pc:docMk/>
            <pc:sldMk cId="0" sldId="374"/>
            <ac:spMk id="468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8:06:34.979" v="475" actId="26606"/>
          <ac:picMkLst>
            <pc:docMk/>
            <pc:sldMk cId="0" sldId="374"/>
            <ac:picMk id="89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8:06:34.979" v="475" actId="26606"/>
          <ac:picMkLst>
            <pc:docMk/>
            <pc:sldMk cId="0" sldId="374"/>
            <ac:picMk id="91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8:06:34.979" v="475" actId="26606"/>
          <ac:picMkLst>
            <pc:docMk/>
            <pc:sldMk cId="0" sldId="374"/>
            <ac:picMk id="95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8:06:34.979" v="475" actId="26606"/>
          <ac:picMkLst>
            <pc:docMk/>
            <pc:sldMk cId="0" sldId="374"/>
            <ac:picMk id="97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8:06:34.979" v="475" actId="26606"/>
          <ac:picMkLst>
            <pc:docMk/>
            <pc:sldMk cId="0" sldId="374"/>
            <ac:picMk id="467" creationId="{00000000-0000-0000-0000-000000000000}"/>
          </ac:picMkLst>
        </pc:picChg>
      </pc:sldChg>
      <pc:sldChg chg="addSp modSp mod setBg">
        <pc:chgData name="Chryssa Palazi" userId="42f8c4c12660d2e3" providerId="LiveId" clId="{547C68EF-72FC-40E7-A3EB-7E3BA241E3AB}" dt="2021-12-26T18:06:41.458" v="476" actId="26606"/>
        <pc:sldMkLst>
          <pc:docMk/>
          <pc:sldMk cId="0" sldId="375"/>
        </pc:sldMkLst>
        <pc:spChg chg="ad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96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102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104" creationId="{0D4359AF-7256-4C60-9759-E796CFF40077}"/>
          </ac:spMkLst>
        </pc:spChg>
        <pc:spChg chg="ad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106" creationId="{340782AB-F63E-4996-ACC3-9F141BEAD44A}"/>
          </ac:spMkLst>
        </pc:spChg>
        <pc:spChg chg="ad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108" creationId="{EFF73443-A1E0-4E5D-8332-FD14F242237B}"/>
          </ac:spMkLst>
        </pc:spChg>
        <pc:spChg chg="ad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110" creationId="{8F9D937A-C73E-4D45-976D-91588160770F}"/>
          </ac:spMkLst>
        </pc:spChg>
        <pc:spChg chg="ad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112" creationId="{90681C35-61CA-4FDB-8327-1EFEC0462DC2}"/>
          </ac:spMkLst>
        </pc:spChg>
        <pc:spChg chg="mod">
          <ac:chgData name="Chryssa Palazi" userId="42f8c4c12660d2e3" providerId="LiveId" clId="{547C68EF-72FC-40E7-A3EB-7E3BA241E3AB}" dt="2021-12-26T18:06:41.458" v="476" actId="26606"/>
          <ac:spMkLst>
            <pc:docMk/>
            <pc:sldMk cId="0" sldId="375"/>
            <ac:spMk id="471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8:06:41.458" v="476" actId="26606"/>
          <ac:picMkLst>
            <pc:docMk/>
            <pc:sldMk cId="0" sldId="375"/>
            <ac:picMk id="92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8:06:41.458" v="476" actId="26606"/>
          <ac:picMkLst>
            <pc:docMk/>
            <pc:sldMk cId="0" sldId="375"/>
            <ac:picMk id="94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8:06:41.458" v="476" actId="26606"/>
          <ac:picMkLst>
            <pc:docMk/>
            <pc:sldMk cId="0" sldId="375"/>
            <ac:picMk id="98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8:06:41.458" v="476" actId="26606"/>
          <ac:picMkLst>
            <pc:docMk/>
            <pc:sldMk cId="0" sldId="375"/>
            <ac:picMk id="100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8:06:41.458" v="476" actId="26606"/>
          <ac:picMkLst>
            <pc:docMk/>
            <pc:sldMk cId="0" sldId="375"/>
            <ac:picMk id="470" creationId="{00000000-0000-0000-0000-000000000000}"/>
          </ac:picMkLst>
        </pc:picChg>
      </pc:sldChg>
      <pc:sldChg chg="addSp modSp mod setBg">
        <pc:chgData name="Chryssa Palazi" userId="42f8c4c12660d2e3" providerId="LiveId" clId="{547C68EF-72FC-40E7-A3EB-7E3BA241E3AB}" dt="2021-12-26T18:07:21.344" v="483" actId="1076"/>
        <pc:sldMkLst>
          <pc:docMk/>
          <pc:sldMk cId="0" sldId="376"/>
        </pc:sldMkLst>
        <pc:spChg chg="add">
          <ac:chgData name="Chryssa Palazi" userId="42f8c4c12660d2e3" providerId="LiveId" clId="{547C68EF-72FC-40E7-A3EB-7E3BA241E3AB}" dt="2021-12-26T18:06:46.244" v="477" actId="26606"/>
          <ac:spMkLst>
            <pc:docMk/>
            <pc:sldMk cId="0" sldId="376"/>
            <ac:spMk id="99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8:06:46.244" v="477" actId="26606"/>
          <ac:spMkLst>
            <pc:docMk/>
            <pc:sldMk cId="0" sldId="376"/>
            <ac:spMk id="105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8:06:46.244" v="477" actId="26606"/>
          <ac:spMkLst>
            <pc:docMk/>
            <pc:sldMk cId="0" sldId="376"/>
            <ac:spMk id="107" creationId="{1288C528-6850-4309-8D5E-276D46744006}"/>
          </ac:spMkLst>
        </pc:spChg>
        <pc:spChg chg="add">
          <ac:chgData name="Chryssa Palazi" userId="42f8c4c12660d2e3" providerId="LiveId" clId="{547C68EF-72FC-40E7-A3EB-7E3BA241E3AB}" dt="2021-12-26T18:06:46.244" v="477" actId="26606"/>
          <ac:spMkLst>
            <pc:docMk/>
            <pc:sldMk cId="0" sldId="376"/>
            <ac:spMk id="109" creationId="{E83C4BF2-CE85-4725-91F5-903A0C253504}"/>
          </ac:spMkLst>
        </pc:spChg>
        <pc:spChg chg="add">
          <ac:chgData name="Chryssa Palazi" userId="42f8c4c12660d2e3" providerId="LiveId" clId="{547C68EF-72FC-40E7-A3EB-7E3BA241E3AB}" dt="2021-12-26T18:06:46.244" v="477" actId="26606"/>
          <ac:spMkLst>
            <pc:docMk/>
            <pc:sldMk cId="0" sldId="376"/>
            <ac:spMk id="111" creationId="{F7E85553-125B-468C-B123-443207482B3E}"/>
          </ac:spMkLst>
        </pc:spChg>
        <pc:spChg chg="add">
          <ac:chgData name="Chryssa Palazi" userId="42f8c4c12660d2e3" providerId="LiveId" clId="{547C68EF-72FC-40E7-A3EB-7E3BA241E3AB}" dt="2021-12-26T18:06:46.244" v="477" actId="26606"/>
          <ac:spMkLst>
            <pc:docMk/>
            <pc:sldMk cId="0" sldId="376"/>
            <ac:spMk id="113" creationId="{C1DE0CAB-0099-47AE-8A9D-F0C80866669D}"/>
          </ac:spMkLst>
        </pc:spChg>
        <pc:spChg chg="add mod">
          <ac:chgData name="Chryssa Palazi" userId="42f8c4c12660d2e3" providerId="LiveId" clId="{547C68EF-72FC-40E7-A3EB-7E3BA241E3AB}" dt="2021-12-26T18:07:21.344" v="483" actId="1076"/>
          <ac:spMkLst>
            <pc:docMk/>
            <pc:sldMk cId="0" sldId="376"/>
            <ac:spMk id="474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8:06:46.244" v="477" actId="26606"/>
          <ac:picMkLst>
            <pc:docMk/>
            <pc:sldMk cId="0" sldId="376"/>
            <ac:picMk id="95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8:06:46.244" v="477" actId="26606"/>
          <ac:picMkLst>
            <pc:docMk/>
            <pc:sldMk cId="0" sldId="376"/>
            <ac:picMk id="97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8:06:46.244" v="477" actId="26606"/>
          <ac:picMkLst>
            <pc:docMk/>
            <pc:sldMk cId="0" sldId="376"/>
            <ac:picMk id="101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8:06:46.244" v="477" actId="26606"/>
          <ac:picMkLst>
            <pc:docMk/>
            <pc:sldMk cId="0" sldId="376"/>
            <ac:picMk id="103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8:06:46.244" v="477" actId="26606"/>
          <ac:picMkLst>
            <pc:docMk/>
            <pc:sldMk cId="0" sldId="376"/>
            <ac:picMk id="473" creationId="{00000000-0000-0000-0000-000000000000}"/>
          </ac:picMkLst>
        </pc:picChg>
      </pc:sldChg>
      <pc:sldChg chg="delSp modSp mod">
        <pc:chgData name="Chryssa Palazi" userId="42f8c4c12660d2e3" providerId="LiveId" clId="{547C68EF-72FC-40E7-A3EB-7E3BA241E3AB}" dt="2021-12-26T18:07:59.373" v="486" actId="21"/>
        <pc:sldMkLst>
          <pc:docMk/>
          <pc:sldMk cId="0" sldId="377"/>
        </pc:sldMkLst>
        <pc:grpChg chg="del mod">
          <ac:chgData name="Chryssa Palazi" userId="42f8c4c12660d2e3" providerId="LiveId" clId="{547C68EF-72FC-40E7-A3EB-7E3BA241E3AB}" dt="2021-12-26T18:07:59.373" v="486" actId="21"/>
          <ac:grpSpMkLst>
            <pc:docMk/>
            <pc:sldMk cId="0" sldId="377"/>
            <ac:grpSpMk id="480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8:07:52.089" v="485" actId="21"/>
          <ac:picMkLst>
            <pc:docMk/>
            <pc:sldMk cId="0" sldId="377"/>
            <ac:picMk id="476" creationId="{00000000-0000-0000-0000-000000000000}"/>
          </ac:picMkLst>
        </pc:picChg>
      </pc:sldChg>
      <pc:sldChg chg="addSp delSp modSp mod">
        <pc:chgData name="Chryssa Palazi" userId="42f8c4c12660d2e3" providerId="LiveId" clId="{547C68EF-72FC-40E7-A3EB-7E3BA241E3AB}" dt="2021-12-26T18:09:02.473" v="492" actId="207"/>
        <pc:sldMkLst>
          <pc:docMk/>
          <pc:sldMk cId="0" sldId="379"/>
        </pc:sldMkLst>
        <pc:spChg chg="mod">
          <ac:chgData name="Chryssa Palazi" userId="42f8c4c12660d2e3" providerId="LiveId" clId="{547C68EF-72FC-40E7-A3EB-7E3BA241E3AB}" dt="2021-12-26T18:09:02.473" v="492" actId="207"/>
          <ac:spMkLst>
            <pc:docMk/>
            <pc:sldMk cId="0" sldId="379"/>
            <ac:spMk id="488" creationId="{00000000-0000-0000-0000-000000000000}"/>
          </ac:spMkLst>
        </pc:spChg>
        <pc:grpChg chg="add del mod">
          <ac:chgData name="Chryssa Palazi" userId="42f8c4c12660d2e3" providerId="LiveId" clId="{547C68EF-72FC-40E7-A3EB-7E3BA241E3AB}" dt="2021-12-26T18:09:02.473" v="492" actId="207"/>
          <ac:grpSpMkLst>
            <pc:docMk/>
            <pc:sldMk cId="0" sldId="379"/>
            <ac:grpSpMk id="491" creationId="{00000000-0000-0000-0000-000000000000}"/>
          </ac:grpSpMkLst>
        </pc:grpChg>
        <pc:picChg chg="del">
          <ac:chgData name="Chryssa Palazi" userId="42f8c4c12660d2e3" providerId="LiveId" clId="{547C68EF-72FC-40E7-A3EB-7E3BA241E3AB}" dt="2021-12-26T18:08:41.553" v="490" actId="21"/>
          <ac:picMkLst>
            <pc:docMk/>
            <pc:sldMk cId="0" sldId="379"/>
            <ac:picMk id="486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09:02.473" v="492" actId="207"/>
          <ac:picMkLst>
            <pc:docMk/>
            <pc:sldMk cId="0" sldId="379"/>
            <ac:picMk id="487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09:02.473" v="492" actId="207"/>
          <ac:picMkLst>
            <pc:docMk/>
            <pc:sldMk cId="0" sldId="379"/>
            <ac:picMk id="489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09:02.473" v="492" actId="207"/>
          <ac:picMkLst>
            <pc:docMk/>
            <pc:sldMk cId="0" sldId="379"/>
            <ac:picMk id="490" creationId="{00000000-0000-0000-0000-000000000000}"/>
          </ac:picMkLst>
        </pc:picChg>
      </pc:sldChg>
      <pc:sldChg chg="addSp delSp modSp mod setBg">
        <pc:chgData name="Chryssa Palazi" userId="42f8c4c12660d2e3" providerId="LiveId" clId="{547C68EF-72FC-40E7-A3EB-7E3BA241E3AB}" dt="2021-12-26T18:26:34.098" v="564" actId="1076"/>
        <pc:sldMkLst>
          <pc:docMk/>
          <pc:sldMk cId="0" sldId="380"/>
        </pc:sldMkLst>
        <pc:spChg chg="add">
          <ac:chgData name="Chryssa Palazi" userId="42f8c4c12660d2e3" providerId="LiveId" clId="{547C68EF-72FC-40E7-A3EB-7E3BA241E3AB}" dt="2021-12-26T18:09:20.885" v="493" actId="26606"/>
          <ac:spMkLst>
            <pc:docMk/>
            <pc:sldMk cId="0" sldId="380"/>
            <ac:spMk id="120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8:09:20.885" v="493" actId="26606"/>
          <ac:spMkLst>
            <pc:docMk/>
            <pc:sldMk cId="0" sldId="380"/>
            <ac:spMk id="126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8:09:20.885" v="493" actId="26606"/>
          <ac:spMkLst>
            <pc:docMk/>
            <pc:sldMk cId="0" sldId="380"/>
            <ac:spMk id="128" creationId="{1288C528-6850-4309-8D5E-276D46744006}"/>
          </ac:spMkLst>
        </pc:spChg>
        <pc:spChg chg="add">
          <ac:chgData name="Chryssa Palazi" userId="42f8c4c12660d2e3" providerId="LiveId" clId="{547C68EF-72FC-40E7-A3EB-7E3BA241E3AB}" dt="2021-12-26T18:09:20.885" v="493" actId="26606"/>
          <ac:spMkLst>
            <pc:docMk/>
            <pc:sldMk cId="0" sldId="380"/>
            <ac:spMk id="130" creationId="{E83C4BF2-CE85-4725-91F5-903A0C253504}"/>
          </ac:spMkLst>
        </pc:spChg>
        <pc:spChg chg="add">
          <ac:chgData name="Chryssa Palazi" userId="42f8c4c12660d2e3" providerId="LiveId" clId="{547C68EF-72FC-40E7-A3EB-7E3BA241E3AB}" dt="2021-12-26T18:09:20.885" v="493" actId="26606"/>
          <ac:spMkLst>
            <pc:docMk/>
            <pc:sldMk cId="0" sldId="380"/>
            <ac:spMk id="132" creationId="{F7E85553-125B-468C-B123-443207482B3E}"/>
          </ac:spMkLst>
        </pc:spChg>
        <pc:spChg chg="add">
          <ac:chgData name="Chryssa Palazi" userId="42f8c4c12660d2e3" providerId="LiveId" clId="{547C68EF-72FC-40E7-A3EB-7E3BA241E3AB}" dt="2021-12-26T18:09:20.885" v="493" actId="26606"/>
          <ac:spMkLst>
            <pc:docMk/>
            <pc:sldMk cId="0" sldId="380"/>
            <ac:spMk id="134" creationId="{C1DE0CAB-0099-47AE-8A9D-F0C80866669D}"/>
          </ac:spMkLst>
        </pc:spChg>
        <pc:spChg chg="add mod">
          <ac:chgData name="Chryssa Palazi" userId="42f8c4c12660d2e3" providerId="LiveId" clId="{547C68EF-72FC-40E7-A3EB-7E3BA241E3AB}" dt="2021-12-26T18:09:20.885" v="493" actId="26606"/>
          <ac:spMkLst>
            <pc:docMk/>
            <pc:sldMk cId="0" sldId="380"/>
            <ac:spMk id="495" creationId="{00000000-0000-0000-0000-000000000000}"/>
          </ac:spMkLst>
        </pc:spChg>
        <pc:graphicFrameChg chg="add del modGraphic">
          <ac:chgData name="Chryssa Palazi" userId="42f8c4c12660d2e3" providerId="LiveId" clId="{547C68EF-72FC-40E7-A3EB-7E3BA241E3AB}" dt="2021-12-26T18:25:56.553" v="562" actId="1032"/>
          <ac:graphicFrameMkLst>
            <pc:docMk/>
            <pc:sldMk cId="0" sldId="380"/>
            <ac:graphicFrameMk id="2" creationId="{DECB4EB3-AC4F-49DC-813F-95480988D87B}"/>
          </ac:graphicFrameMkLst>
        </pc:graphicFrameChg>
        <pc:picChg chg="add mod">
          <ac:chgData name="Chryssa Palazi" userId="42f8c4c12660d2e3" providerId="LiveId" clId="{547C68EF-72FC-40E7-A3EB-7E3BA241E3AB}" dt="2021-12-26T18:26:34.098" v="564" actId="1076"/>
          <ac:picMkLst>
            <pc:docMk/>
            <pc:sldMk cId="0" sldId="380"/>
            <ac:picMk id="4" creationId="{87B7FE79-000A-4979-9C12-94A0236C9929}"/>
          </ac:picMkLst>
        </pc:picChg>
        <pc:picChg chg="add">
          <ac:chgData name="Chryssa Palazi" userId="42f8c4c12660d2e3" providerId="LiveId" clId="{547C68EF-72FC-40E7-A3EB-7E3BA241E3AB}" dt="2021-12-26T18:09:20.885" v="493" actId="26606"/>
          <ac:picMkLst>
            <pc:docMk/>
            <pc:sldMk cId="0" sldId="380"/>
            <ac:picMk id="116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8:09:20.885" v="493" actId="26606"/>
          <ac:picMkLst>
            <pc:docMk/>
            <pc:sldMk cId="0" sldId="380"/>
            <ac:picMk id="118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8:09:20.885" v="493" actId="26606"/>
          <ac:picMkLst>
            <pc:docMk/>
            <pc:sldMk cId="0" sldId="380"/>
            <ac:picMk id="122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8:09:20.885" v="493" actId="26606"/>
          <ac:picMkLst>
            <pc:docMk/>
            <pc:sldMk cId="0" sldId="380"/>
            <ac:picMk id="124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8:09:20.885" v="493" actId="26606"/>
          <ac:picMkLst>
            <pc:docMk/>
            <pc:sldMk cId="0" sldId="380"/>
            <ac:picMk id="494" creationId="{00000000-0000-0000-0000-000000000000}"/>
          </ac:picMkLst>
        </pc:picChg>
      </pc:sldChg>
      <pc:sldChg chg="addSp delSp modSp mod setBg">
        <pc:chgData name="Chryssa Palazi" userId="42f8c4c12660d2e3" providerId="LiveId" clId="{547C68EF-72FC-40E7-A3EB-7E3BA241E3AB}" dt="2021-12-26T18:09:34.969" v="495" actId="26606"/>
        <pc:sldMkLst>
          <pc:docMk/>
          <pc:sldMk cId="0" sldId="381"/>
        </pc:sldMkLst>
        <pc:spChg chg="add del">
          <ac:chgData name="Chryssa Palazi" userId="42f8c4c12660d2e3" providerId="LiveId" clId="{547C68EF-72FC-40E7-A3EB-7E3BA241E3AB}" dt="2021-12-26T18:09:34.969" v="495" actId="26606"/>
          <ac:spMkLst>
            <pc:docMk/>
            <pc:sldMk cId="0" sldId="381"/>
            <ac:spMk id="122" creationId="{DA1DAC79-DDBA-4382-9D43-6E5F685BE5FB}"/>
          </ac:spMkLst>
        </pc:spChg>
        <pc:spChg chg="add del">
          <ac:chgData name="Chryssa Palazi" userId="42f8c4c12660d2e3" providerId="LiveId" clId="{547C68EF-72FC-40E7-A3EB-7E3BA241E3AB}" dt="2021-12-26T18:09:34.969" v="495" actId="26606"/>
          <ac:spMkLst>
            <pc:docMk/>
            <pc:sldMk cId="0" sldId="381"/>
            <ac:spMk id="128" creationId="{6AACA73D-178F-4CFC-99E3-9F4FCBBDBA83}"/>
          </ac:spMkLst>
        </pc:spChg>
        <pc:picChg chg="add del">
          <ac:chgData name="Chryssa Palazi" userId="42f8c4c12660d2e3" providerId="LiveId" clId="{547C68EF-72FC-40E7-A3EB-7E3BA241E3AB}" dt="2021-12-26T18:09:34.969" v="495" actId="26606"/>
          <ac:picMkLst>
            <pc:docMk/>
            <pc:sldMk cId="0" sldId="381"/>
            <ac:picMk id="118" creationId="{5B89E5C5-A037-45B3-9D37-3658914D4799}"/>
          </ac:picMkLst>
        </pc:picChg>
        <pc:picChg chg="add del">
          <ac:chgData name="Chryssa Palazi" userId="42f8c4c12660d2e3" providerId="LiveId" clId="{547C68EF-72FC-40E7-A3EB-7E3BA241E3AB}" dt="2021-12-26T18:09:34.969" v="495" actId="26606"/>
          <ac:picMkLst>
            <pc:docMk/>
            <pc:sldMk cId="0" sldId="381"/>
            <ac:picMk id="120" creationId="{5ACB93B0-521E-443D-9750-AFCFDDB3E801}"/>
          </ac:picMkLst>
        </pc:picChg>
        <pc:picChg chg="add del">
          <ac:chgData name="Chryssa Palazi" userId="42f8c4c12660d2e3" providerId="LiveId" clId="{547C68EF-72FC-40E7-A3EB-7E3BA241E3AB}" dt="2021-12-26T18:09:34.969" v="495" actId="26606"/>
          <ac:picMkLst>
            <pc:docMk/>
            <pc:sldMk cId="0" sldId="381"/>
            <ac:picMk id="124" creationId="{E0880F10-995F-4F01-A83B-7ECDB7BE7905}"/>
          </ac:picMkLst>
        </pc:picChg>
        <pc:picChg chg="add del">
          <ac:chgData name="Chryssa Palazi" userId="42f8c4c12660d2e3" providerId="LiveId" clId="{547C68EF-72FC-40E7-A3EB-7E3BA241E3AB}" dt="2021-12-26T18:09:34.969" v="495" actId="26606"/>
          <ac:picMkLst>
            <pc:docMk/>
            <pc:sldMk cId="0" sldId="381"/>
            <ac:picMk id="126" creationId="{A2D49266-1F08-40F2-B0E1-1D919DCB5780}"/>
          </ac:picMkLst>
        </pc:picChg>
        <pc:picChg chg="mod">
          <ac:chgData name="Chryssa Palazi" userId="42f8c4c12660d2e3" providerId="LiveId" clId="{547C68EF-72FC-40E7-A3EB-7E3BA241E3AB}" dt="2021-12-26T18:09:34.969" v="495" actId="26606"/>
          <ac:picMkLst>
            <pc:docMk/>
            <pc:sldMk cId="0" sldId="381"/>
            <ac:picMk id="497" creationId="{00000000-0000-0000-0000-000000000000}"/>
          </ac:picMkLst>
        </pc:picChg>
      </pc:sldChg>
      <pc:sldChg chg="addSp modSp mod setBg">
        <pc:chgData name="Chryssa Palazi" userId="42f8c4c12660d2e3" providerId="LiveId" clId="{547C68EF-72FC-40E7-A3EB-7E3BA241E3AB}" dt="2021-12-26T18:10:53.437" v="508" actId="1076"/>
        <pc:sldMkLst>
          <pc:docMk/>
          <pc:sldMk cId="0" sldId="386"/>
        </pc:sldMkLst>
        <pc:spChg chg="add">
          <ac:chgData name="Chryssa Palazi" userId="42f8c4c12660d2e3" providerId="LiveId" clId="{547C68EF-72FC-40E7-A3EB-7E3BA241E3AB}" dt="2021-12-26T18:09:50.219" v="496" actId="26606"/>
          <ac:spMkLst>
            <pc:docMk/>
            <pc:sldMk cId="0" sldId="386"/>
            <ac:spMk id="78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8:09:50.219" v="496" actId="26606"/>
          <ac:spMkLst>
            <pc:docMk/>
            <pc:sldMk cId="0" sldId="386"/>
            <ac:spMk id="84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8:09:50.219" v="496" actId="26606"/>
          <ac:spMkLst>
            <pc:docMk/>
            <pc:sldMk cId="0" sldId="386"/>
            <ac:spMk id="86" creationId="{1288C528-6850-4309-8D5E-276D46744006}"/>
          </ac:spMkLst>
        </pc:spChg>
        <pc:spChg chg="add">
          <ac:chgData name="Chryssa Palazi" userId="42f8c4c12660d2e3" providerId="LiveId" clId="{547C68EF-72FC-40E7-A3EB-7E3BA241E3AB}" dt="2021-12-26T18:09:50.219" v="496" actId="26606"/>
          <ac:spMkLst>
            <pc:docMk/>
            <pc:sldMk cId="0" sldId="386"/>
            <ac:spMk id="88" creationId="{E83C4BF2-CE85-4725-91F5-903A0C253504}"/>
          </ac:spMkLst>
        </pc:spChg>
        <pc:spChg chg="add">
          <ac:chgData name="Chryssa Palazi" userId="42f8c4c12660d2e3" providerId="LiveId" clId="{547C68EF-72FC-40E7-A3EB-7E3BA241E3AB}" dt="2021-12-26T18:09:50.219" v="496" actId="26606"/>
          <ac:spMkLst>
            <pc:docMk/>
            <pc:sldMk cId="0" sldId="386"/>
            <ac:spMk id="90" creationId="{F7E85553-125B-468C-B123-443207482B3E}"/>
          </ac:spMkLst>
        </pc:spChg>
        <pc:spChg chg="add">
          <ac:chgData name="Chryssa Palazi" userId="42f8c4c12660d2e3" providerId="LiveId" clId="{547C68EF-72FC-40E7-A3EB-7E3BA241E3AB}" dt="2021-12-26T18:09:50.219" v="496" actId="26606"/>
          <ac:spMkLst>
            <pc:docMk/>
            <pc:sldMk cId="0" sldId="386"/>
            <ac:spMk id="92" creationId="{C1DE0CAB-0099-47AE-8A9D-F0C80866669D}"/>
          </ac:spMkLst>
        </pc:spChg>
        <pc:spChg chg="add mod">
          <ac:chgData name="Chryssa Palazi" userId="42f8c4c12660d2e3" providerId="LiveId" clId="{547C68EF-72FC-40E7-A3EB-7E3BA241E3AB}" dt="2021-12-26T18:10:47.877" v="507" actId="20577"/>
          <ac:spMkLst>
            <pc:docMk/>
            <pc:sldMk cId="0" sldId="386"/>
            <ac:spMk id="517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8:09:50.219" v="496" actId="26606"/>
          <ac:picMkLst>
            <pc:docMk/>
            <pc:sldMk cId="0" sldId="386"/>
            <ac:picMk id="74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8:09:50.219" v="496" actId="26606"/>
          <ac:picMkLst>
            <pc:docMk/>
            <pc:sldMk cId="0" sldId="386"/>
            <ac:picMk id="76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8:09:50.219" v="496" actId="26606"/>
          <ac:picMkLst>
            <pc:docMk/>
            <pc:sldMk cId="0" sldId="386"/>
            <ac:picMk id="80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8:09:50.219" v="496" actId="26606"/>
          <ac:picMkLst>
            <pc:docMk/>
            <pc:sldMk cId="0" sldId="386"/>
            <ac:picMk id="82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8:10:53.437" v="508" actId="1076"/>
          <ac:picMkLst>
            <pc:docMk/>
            <pc:sldMk cId="0" sldId="386"/>
            <ac:picMk id="516" creationId="{00000000-0000-0000-0000-000000000000}"/>
          </ac:picMkLst>
        </pc:picChg>
      </pc:sldChg>
      <pc:sldChg chg="addSp delSp modSp">
        <pc:chgData name="Chryssa Palazi" userId="42f8c4c12660d2e3" providerId="LiveId" clId="{547C68EF-72FC-40E7-A3EB-7E3BA241E3AB}" dt="2021-12-26T18:28:07.503" v="568" actId="767"/>
        <pc:sldMkLst>
          <pc:docMk/>
          <pc:sldMk cId="0" sldId="392"/>
        </pc:sldMkLst>
        <pc:spChg chg="add del mod">
          <ac:chgData name="Chryssa Palazi" userId="42f8c4c12660d2e3" providerId="LiveId" clId="{547C68EF-72FC-40E7-A3EB-7E3BA241E3AB}" dt="2021-12-26T18:28:07.503" v="568" actId="767"/>
          <ac:spMkLst>
            <pc:docMk/>
            <pc:sldMk cId="0" sldId="392"/>
            <ac:spMk id="2" creationId="{9B4EF5D1-B63D-4403-8A3F-88F1CAAC987E}"/>
          </ac:spMkLst>
        </pc:spChg>
      </pc:sldChg>
      <pc:sldChg chg="del">
        <pc:chgData name="Chryssa Palazi" userId="42f8c4c12660d2e3" providerId="LiveId" clId="{547C68EF-72FC-40E7-A3EB-7E3BA241E3AB}" dt="2021-12-26T18:02:00.930" v="457" actId="2696"/>
        <pc:sldMkLst>
          <pc:docMk/>
          <pc:sldMk cId="0" sldId="396"/>
        </pc:sldMkLst>
      </pc:sldChg>
      <pc:sldChg chg="del">
        <pc:chgData name="Chryssa Palazi" userId="42f8c4c12660d2e3" providerId="LiveId" clId="{547C68EF-72FC-40E7-A3EB-7E3BA241E3AB}" dt="2021-12-26T17:29:07.900" v="5" actId="2696"/>
        <pc:sldMkLst>
          <pc:docMk/>
          <pc:sldMk cId="0" sldId="397"/>
        </pc:sldMkLst>
      </pc:sldChg>
      <pc:sldChg chg="addSp delSp modSp mod setBg">
        <pc:chgData name="Chryssa Palazi" userId="42f8c4c12660d2e3" providerId="LiveId" clId="{547C68EF-72FC-40E7-A3EB-7E3BA241E3AB}" dt="2021-12-26T18:28:45.407" v="575" actId="20577"/>
        <pc:sldMkLst>
          <pc:docMk/>
          <pc:sldMk cId="0" sldId="401"/>
        </pc:sldMkLst>
        <pc:spChg chg="add">
          <ac:chgData name="Chryssa Palazi" userId="42f8c4c12660d2e3" providerId="LiveId" clId="{547C68EF-72FC-40E7-A3EB-7E3BA241E3AB}" dt="2021-12-26T17:33:19.904" v="97" actId="26606"/>
          <ac:spMkLst>
            <pc:docMk/>
            <pc:sldMk cId="0" sldId="401"/>
            <ac:spMk id="122" creationId="{7A00717A-7D3C-456B-A779-9D0638878237}"/>
          </ac:spMkLst>
        </pc:spChg>
        <pc:spChg chg="add">
          <ac:chgData name="Chryssa Palazi" userId="42f8c4c12660d2e3" providerId="LiveId" clId="{547C68EF-72FC-40E7-A3EB-7E3BA241E3AB}" dt="2021-12-26T17:33:19.904" v="97" actId="26606"/>
          <ac:spMkLst>
            <pc:docMk/>
            <pc:sldMk cId="0" sldId="401"/>
            <ac:spMk id="128" creationId="{546E6246-28E6-4A2D-B924-24539B8C6CB4}"/>
          </ac:spMkLst>
        </pc:spChg>
        <pc:spChg chg="mod">
          <ac:chgData name="Chryssa Palazi" userId="42f8c4c12660d2e3" providerId="LiveId" clId="{547C68EF-72FC-40E7-A3EB-7E3BA241E3AB}" dt="2021-12-26T18:28:45.407" v="575" actId="20577"/>
          <ac:spMkLst>
            <pc:docMk/>
            <pc:sldMk cId="0" sldId="401"/>
            <ac:spMk id="561" creationId="{00000000-0000-0000-0000-000000000000}"/>
          </ac:spMkLst>
        </pc:spChg>
        <pc:grpChg chg="del">
          <ac:chgData name="Chryssa Palazi" userId="42f8c4c12660d2e3" providerId="LiveId" clId="{547C68EF-72FC-40E7-A3EB-7E3BA241E3AB}" dt="2021-12-26T17:30:38.935" v="10" actId="21"/>
          <ac:grpSpMkLst>
            <pc:docMk/>
            <pc:sldMk cId="0" sldId="401"/>
            <ac:grpSpMk id="560" creationId="{00000000-0000-0000-0000-000000000000}"/>
          </ac:grpSpMkLst>
        </pc:grpChg>
        <pc:picChg chg="add">
          <ac:chgData name="Chryssa Palazi" userId="42f8c4c12660d2e3" providerId="LiveId" clId="{547C68EF-72FC-40E7-A3EB-7E3BA241E3AB}" dt="2021-12-26T17:33:19.904" v="97" actId="26606"/>
          <ac:picMkLst>
            <pc:docMk/>
            <pc:sldMk cId="0" sldId="401"/>
            <ac:picMk id="118" creationId="{73B88195-8D9E-4359-A86C-9456C469F7CC}"/>
          </ac:picMkLst>
        </pc:picChg>
        <pc:picChg chg="add">
          <ac:chgData name="Chryssa Palazi" userId="42f8c4c12660d2e3" providerId="LiveId" clId="{547C68EF-72FC-40E7-A3EB-7E3BA241E3AB}" dt="2021-12-26T17:33:19.904" v="97" actId="26606"/>
          <ac:picMkLst>
            <pc:docMk/>
            <pc:sldMk cId="0" sldId="401"/>
            <ac:picMk id="120" creationId="{03EC48BD-A960-4717-BC76-7E4C9822503D}"/>
          </ac:picMkLst>
        </pc:picChg>
        <pc:picChg chg="add">
          <ac:chgData name="Chryssa Palazi" userId="42f8c4c12660d2e3" providerId="LiveId" clId="{547C68EF-72FC-40E7-A3EB-7E3BA241E3AB}" dt="2021-12-26T17:33:19.904" v="97" actId="26606"/>
          <ac:picMkLst>
            <pc:docMk/>
            <pc:sldMk cId="0" sldId="401"/>
            <ac:picMk id="124" creationId="{EEB0E133-CF2F-4AD3-ACA6-03E91BB6033D}"/>
          </ac:picMkLst>
        </pc:picChg>
        <pc:picChg chg="add">
          <ac:chgData name="Chryssa Palazi" userId="42f8c4c12660d2e3" providerId="LiveId" clId="{547C68EF-72FC-40E7-A3EB-7E3BA241E3AB}" dt="2021-12-26T17:33:19.904" v="97" actId="26606"/>
          <ac:picMkLst>
            <pc:docMk/>
            <pc:sldMk cId="0" sldId="401"/>
            <ac:picMk id="126" creationId="{6CD94893-A2D1-401B-A469-D34E425DCE3D}"/>
          </ac:picMkLst>
        </pc:picChg>
        <pc:picChg chg="del">
          <ac:chgData name="Chryssa Palazi" userId="42f8c4c12660d2e3" providerId="LiveId" clId="{547C68EF-72FC-40E7-A3EB-7E3BA241E3AB}" dt="2021-12-26T17:30:28.131" v="9" actId="21"/>
          <ac:picMkLst>
            <pc:docMk/>
            <pc:sldMk cId="0" sldId="401"/>
            <ac:picMk id="557" creationId="{00000000-0000-0000-0000-000000000000}"/>
          </ac:picMkLst>
        </pc:picChg>
        <pc:cxnChg chg="add">
          <ac:chgData name="Chryssa Palazi" userId="42f8c4c12660d2e3" providerId="LiveId" clId="{547C68EF-72FC-40E7-A3EB-7E3BA241E3AB}" dt="2021-12-26T17:33:19.904" v="97" actId="26606"/>
          <ac:cxnSpMkLst>
            <pc:docMk/>
            <pc:sldMk cId="0" sldId="401"/>
            <ac:cxnSpMk id="130" creationId="{179C4C8E-197B-4679-AE96-B5147F971C90}"/>
          </ac:cxnSpMkLst>
        </pc:cxnChg>
      </pc:sldChg>
      <pc:sldChg chg="addSp delSp modSp mod setBg">
        <pc:chgData name="Chryssa Palazi" userId="42f8c4c12660d2e3" providerId="LiveId" clId="{547C68EF-72FC-40E7-A3EB-7E3BA241E3AB}" dt="2021-12-26T17:34:04.432" v="103" actId="26606"/>
        <pc:sldMkLst>
          <pc:docMk/>
          <pc:sldMk cId="0" sldId="403"/>
        </pc:sldMkLst>
        <pc:spChg chg="add del">
          <ac:chgData name="Chryssa Palazi" userId="42f8c4c12660d2e3" providerId="LiveId" clId="{547C68EF-72FC-40E7-A3EB-7E3BA241E3AB}" dt="2021-12-26T17:33:49.880" v="99" actId="26606"/>
          <ac:spMkLst>
            <pc:docMk/>
            <pc:sldMk cId="0" sldId="403"/>
            <ac:spMk id="127" creationId="{8A610DC7-FE1B-47B9-8452-CFC389786C2D}"/>
          </ac:spMkLst>
        </pc:spChg>
        <pc:spChg chg="add del">
          <ac:chgData name="Chryssa Palazi" userId="42f8c4c12660d2e3" providerId="LiveId" clId="{547C68EF-72FC-40E7-A3EB-7E3BA241E3AB}" dt="2021-12-26T17:33:49.880" v="99" actId="26606"/>
          <ac:spMkLst>
            <pc:docMk/>
            <pc:sldMk cId="0" sldId="403"/>
            <ac:spMk id="133" creationId="{DC9A0934-0C2C-4565-9290-A345B19BD94C}"/>
          </ac:spMkLst>
        </pc:spChg>
        <pc:spChg chg="add del">
          <ac:chgData name="Chryssa Palazi" userId="42f8c4c12660d2e3" providerId="LiveId" clId="{547C68EF-72FC-40E7-A3EB-7E3BA241E3AB}" dt="2021-12-26T17:33:49.880" v="99" actId="26606"/>
          <ac:spMkLst>
            <pc:docMk/>
            <pc:sldMk cId="0" sldId="403"/>
            <ac:spMk id="257" creationId="{412DA94E-733C-4BBA-B3FF-6A718C5A5F6D}"/>
          </ac:spMkLst>
        </pc:spChg>
        <pc:spChg chg="add del">
          <ac:chgData name="Chryssa Palazi" userId="42f8c4c12660d2e3" providerId="LiveId" clId="{547C68EF-72FC-40E7-A3EB-7E3BA241E3AB}" dt="2021-12-26T17:33:49.880" v="99" actId="26606"/>
          <ac:spMkLst>
            <pc:docMk/>
            <pc:sldMk cId="0" sldId="403"/>
            <ac:spMk id="259" creationId="{479860C4-AF60-48A4-9435-62FF953FED0C}"/>
          </ac:spMkLst>
        </pc:spChg>
        <pc:spChg chg="add del">
          <ac:chgData name="Chryssa Palazi" userId="42f8c4c12660d2e3" providerId="LiveId" clId="{547C68EF-72FC-40E7-A3EB-7E3BA241E3AB}" dt="2021-12-26T17:33:49.880" v="99" actId="26606"/>
          <ac:spMkLst>
            <pc:docMk/>
            <pc:sldMk cId="0" sldId="403"/>
            <ac:spMk id="261" creationId="{9DF6EE0B-B8FB-4167-8900-D0F6BDA35B72}"/>
          </ac:spMkLst>
        </pc:spChg>
        <pc:spChg chg="add del">
          <ac:chgData name="Chryssa Palazi" userId="42f8c4c12660d2e3" providerId="LiveId" clId="{547C68EF-72FC-40E7-A3EB-7E3BA241E3AB}" dt="2021-12-26T17:33:49.880" v="99" actId="26606"/>
          <ac:spMkLst>
            <pc:docMk/>
            <pc:sldMk cId="0" sldId="403"/>
            <ac:spMk id="263" creationId="{8A42E62E-6AE2-41B7-B5E0-8E559652ED0F}"/>
          </ac:spMkLst>
        </pc:spChg>
        <pc:spChg chg="add mod">
          <ac:chgData name="Chryssa Palazi" userId="42f8c4c12660d2e3" providerId="LiveId" clId="{547C68EF-72FC-40E7-A3EB-7E3BA241E3AB}" dt="2021-12-26T17:34:04.432" v="103" actId="26606"/>
          <ac:spMkLst>
            <pc:docMk/>
            <pc:sldMk cId="0" sldId="403"/>
            <ac:spMk id="566" creationId="{00000000-0000-0000-0000-000000000000}"/>
          </ac:spMkLst>
        </pc:spChg>
        <pc:spChg chg="add del">
          <ac:chgData name="Chryssa Palazi" userId="42f8c4c12660d2e3" providerId="LiveId" clId="{547C68EF-72FC-40E7-A3EB-7E3BA241E3AB}" dt="2021-12-26T17:34:04.432" v="103" actId="26606"/>
          <ac:spMkLst>
            <pc:docMk/>
            <pc:sldMk cId="0" sldId="403"/>
            <ac:spMk id="570" creationId="{8A610DC7-FE1B-47B9-8452-CFC389786C2D}"/>
          </ac:spMkLst>
        </pc:spChg>
        <pc:spChg chg="add del">
          <ac:chgData name="Chryssa Palazi" userId="42f8c4c12660d2e3" providerId="LiveId" clId="{547C68EF-72FC-40E7-A3EB-7E3BA241E3AB}" dt="2021-12-26T17:34:04.432" v="103" actId="26606"/>
          <ac:spMkLst>
            <pc:docMk/>
            <pc:sldMk cId="0" sldId="403"/>
            <ac:spMk id="573" creationId="{DC9A0934-0C2C-4565-9290-A345B19BD94C}"/>
          </ac:spMkLst>
        </pc:spChg>
        <pc:spChg chg="add del">
          <ac:chgData name="Chryssa Palazi" userId="42f8c4c12660d2e3" providerId="LiveId" clId="{547C68EF-72FC-40E7-A3EB-7E3BA241E3AB}" dt="2021-12-26T17:34:04.432" v="103" actId="26606"/>
          <ac:spMkLst>
            <pc:docMk/>
            <pc:sldMk cId="0" sldId="403"/>
            <ac:spMk id="574" creationId="{1288C528-6850-4309-8D5E-276D46744006}"/>
          </ac:spMkLst>
        </pc:spChg>
        <pc:spChg chg="add del">
          <ac:chgData name="Chryssa Palazi" userId="42f8c4c12660d2e3" providerId="LiveId" clId="{547C68EF-72FC-40E7-A3EB-7E3BA241E3AB}" dt="2021-12-26T17:34:04.432" v="103" actId="26606"/>
          <ac:spMkLst>
            <pc:docMk/>
            <pc:sldMk cId="0" sldId="403"/>
            <ac:spMk id="575" creationId="{E83C4BF2-CE85-4725-91F5-903A0C253504}"/>
          </ac:spMkLst>
        </pc:spChg>
        <pc:spChg chg="add del">
          <ac:chgData name="Chryssa Palazi" userId="42f8c4c12660d2e3" providerId="LiveId" clId="{547C68EF-72FC-40E7-A3EB-7E3BA241E3AB}" dt="2021-12-26T17:34:04.432" v="103" actId="26606"/>
          <ac:spMkLst>
            <pc:docMk/>
            <pc:sldMk cId="0" sldId="403"/>
            <ac:spMk id="576" creationId="{F7E85553-125B-468C-B123-443207482B3E}"/>
          </ac:spMkLst>
        </pc:spChg>
        <pc:spChg chg="add del">
          <ac:chgData name="Chryssa Palazi" userId="42f8c4c12660d2e3" providerId="LiveId" clId="{547C68EF-72FC-40E7-A3EB-7E3BA241E3AB}" dt="2021-12-26T17:34:04.432" v="103" actId="26606"/>
          <ac:spMkLst>
            <pc:docMk/>
            <pc:sldMk cId="0" sldId="403"/>
            <ac:spMk id="577" creationId="{C1DE0CAB-0099-47AE-8A9D-F0C80866669D}"/>
          </ac:spMkLst>
        </pc:spChg>
        <pc:picChg chg="add del">
          <ac:chgData name="Chryssa Palazi" userId="42f8c4c12660d2e3" providerId="LiveId" clId="{547C68EF-72FC-40E7-A3EB-7E3BA241E3AB}" dt="2021-12-26T17:33:49.880" v="99" actId="26606"/>
          <ac:picMkLst>
            <pc:docMk/>
            <pc:sldMk cId="0" sldId="403"/>
            <ac:picMk id="123" creationId="{C9134821-5D8B-4373-BA74-CFE9AB35A55A}"/>
          </ac:picMkLst>
        </pc:picChg>
        <pc:picChg chg="add del">
          <ac:chgData name="Chryssa Palazi" userId="42f8c4c12660d2e3" providerId="LiveId" clId="{547C68EF-72FC-40E7-A3EB-7E3BA241E3AB}" dt="2021-12-26T17:33:49.880" v="99" actId="26606"/>
          <ac:picMkLst>
            <pc:docMk/>
            <pc:sldMk cId="0" sldId="403"/>
            <ac:picMk id="125" creationId="{5965195F-79F5-4911-907D-13CB3F534351}"/>
          </ac:picMkLst>
        </pc:picChg>
        <pc:picChg chg="add del">
          <ac:chgData name="Chryssa Palazi" userId="42f8c4c12660d2e3" providerId="LiveId" clId="{547C68EF-72FC-40E7-A3EB-7E3BA241E3AB}" dt="2021-12-26T17:33:49.880" v="99" actId="26606"/>
          <ac:picMkLst>
            <pc:docMk/>
            <pc:sldMk cId="0" sldId="403"/>
            <ac:picMk id="129" creationId="{2742ADC1-2286-40B7-A3C6-D6C3362FA04B}"/>
          </ac:picMkLst>
        </pc:picChg>
        <pc:picChg chg="add del">
          <ac:chgData name="Chryssa Palazi" userId="42f8c4c12660d2e3" providerId="LiveId" clId="{547C68EF-72FC-40E7-A3EB-7E3BA241E3AB}" dt="2021-12-26T17:33:49.880" v="99" actId="26606"/>
          <ac:picMkLst>
            <pc:docMk/>
            <pc:sldMk cId="0" sldId="403"/>
            <ac:picMk id="131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7:34:04.432" v="103" actId="26606"/>
          <ac:picMkLst>
            <pc:docMk/>
            <pc:sldMk cId="0" sldId="403"/>
            <ac:picMk id="565" creationId="{00000000-0000-0000-0000-000000000000}"/>
          </ac:picMkLst>
        </pc:picChg>
        <pc:picChg chg="add del">
          <ac:chgData name="Chryssa Palazi" userId="42f8c4c12660d2e3" providerId="LiveId" clId="{547C68EF-72FC-40E7-A3EB-7E3BA241E3AB}" dt="2021-12-26T17:34:04.432" v="103" actId="26606"/>
          <ac:picMkLst>
            <pc:docMk/>
            <pc:sldMk cId="0" sldId="403"/>
            <ac:picMk id="568" creationId="{C9134821-5D8B-4373-BA74-CFE9AB35A55A}"/>
          </ac:picMkLst>
        </pc:picChg>
        <pc:picChg chg="add del">
          <ac:chgData name="Chryssa Palazi" userId="42f8c4c12660d2e3" providerId="LiveId" clId="{547C68EF-72FC-40E7-A3EB-7E3BA241E3AB}" dt="2021-12-26T17:34:04.432" v="103" actId="26606"/>
          <ac:picMkLst>
            <pc:docMk/>
            <pc:sldMk cId="0" sldId="403"/>
            <ac:picMk id="569" creationId="{5965195F-79F5-4911-907D-13CB3F534351}"/>
          </ac:picMkLst>
        </pc:picChg>
        <pc:picChg chg="add del">
          <ac:chgData name="Chryssa Palazi" userId="42f8c4c12660d2e3" providerId="LiveId" clId="{547C68EF-72FC-40E7-A3EB-7E3BA241E3AB}" dt="2021-12-26T17:34:04.432" v="103" actId="26606"/>
          <ac:picMkLst>
            <pc:docMk/>
            <pc:sldMk cId="0" sldId="403"/>
            <ac:picMk id="571" creationId="{2742ADC1-2286-40B7-A3C6-D6C3362FA04B}"/>
          </ac:picMkLst>
        </pc:picChg>
        <pc:picChg chg="add del">
          <ac:chgData name="Chryssa Palazi" userId="42f8c4c12660d2e3" providerId="LiveId" clId="{547C68EF-72FC-40E7-A3EB-7E3BA241E3AB}" dt="2021-12-26T17:34:04.432" v="103" actId="26606"/>
          <ac:picMkLst>
            <pc:docMk/>
            <pc:sldMk cId="0" sldId="403"/>
            <ac:picMk id="572" creationId="{C878FBDC-78F2-4D49-8DB3-1A48CA9F7FC0}"/>
          </ac:picMkLst>
        </pc:picChg>
      </pc:sldChg>
      <pc:sldChg chg="addSp delSp modSp mod setBg">
        <pc:chgData name="Chryssa Palazi" userId="42f8c4c12660d2e3" providerId="LiveId" clId="{547C68EF-72FC-40E7-A3EB-7E3BA241E3AB}" dt="2021-12-26T17:34:46.310" v="109" actId="26606"/>
        <pc:sldMkLst>
          <pc:docMk/>
          <pc:sldMk cId="0" sldId="407"/>
        </pc:sldMkLst>
        <pc:spChg chg="add del">
          <ac:chgData name="Chryssa Palazi" userId="42f8c4c12660d2e3" providerId="LiveId" clId="{547C68EF-72FC-40E7-A3EB-7E3BA241E3AB}" dt="2021-12-26T17:34:32.001" v="105" actId="26606"/>
          <ac:spMkLst>
            <pc:docMk/>
            <pc:sldMk cId="0" sldId="407"/>
            <ac:spMk id="74" creationId="{FF07F078-164B-492F-91EE-8AAFB69D2AFE}"/>
          </ac:spMkLst>
        </pc:spChg>
        <pc:spChg chg="add del">
          <ac:chgData name="Chryssa Palazi" userId="42f8c4c12660d2e3" providerId="LiveId" clId="{547C68EF-72FC-40E7-A3EB-7E3BA241E3AB}" dt="2021-12-26T17:34:32.001" v="105" actId="26606"/>
          <ac:spMkLst>
            <pc:docMk/>
            <pc:sldMk cId="0" sldId="407"/>
            <ac:spMk id="80" creationId="{6BBB11FD-F6B4-44FE-885F-5A744BC95A6F}"/>
          </ac:spMkLst>
        </pc:spChg>
        <pc:spChg chg="add del">
          <ac:chgData name="Chryssa Palazi" userId="42f8c4c12660d2e3" providerId="LiveId" clId="{547C68EF-72FC-40E7-A3EB-7E3BA241E3AB}" dt="2021-12-26T17:34:32.001" v="105" actId="26606"/>
          <ac:spMkLst>
            <pc:docMk/>
            <pc:sldMk cId="0" sldId="407"/>
            <ac:spMk id="82" creationId="{7BC10B99-9EF4-4D7F-8F2A-FF90F4DDA9CC}"/>
          </ac:spMkLst>
        </pc:spChg>
        <pc:spChg chg="add del">
          <ac:chgData name="Chryssa Palazi" userId="42f8c4c12660d2e3" providerId="LiveId" clId="{547C68EF-72FC-40E7-A3EB-7E3BA241E3AB}" dt="2021-12-26T17:34:38.720" v="107" actId="26606"/>
          <ac:spMkLst>
            <pc:docMk/>
            <pc:sldMk cId="0" sldId="407"/>
            <ac:spMk id="84" creationId="{C3299DF8-AE9C-4FAD-9FFA-8EF6DD8EC6EB}"/>
          </ac:spMkLst>
        </pc:spChg>
        <pc:spChg chg="add del">
          <ac:chgData name="Chryssa Palazi" userId="42f8c4c12660d2e3" providerId="LiveId" clId="{547C68EF-72FC-40E7-A3EB-7E3BA241E3AB}" dt="2021-12-26T17:34:38.720" v="107" actId="26606"/>
          <ac:spMkLst>
            <pc:docMk/>
            <pc:sldMk cId="0" sldId="407"/>
            <ac:spMk id="86" creationId="{E988BDCF-FA66-4854-A037-4AC6C70E1B7E}"/>
          </ac:spMkLst>
        </pc:spChg>
        <pc:spChg chg="add del">
          <ac:chgData name="Chryssa Palazi" userId="42f8c4c12660d2e3" providerId="LiveId" clId="{547C68EF-72FC-40E7-A3EB-7E3BA241E3AB}" dt="2021-12-26T17:34:38.720" v="107" actId="26606"/>
          <ac:spMkLst>
            <pc:docMk/>
            <pc:sldMk cId="0" sldId="407"/>
            <ac:spMk id="88" creationId="{F54F5317-715A-4856-908F-8B232EB6D19B}"/>
          </ac:spMkLst>
        </pc:spChg>
        <pc:spChg chg="add del">
          <ac:chgData name="Chryssa Palazi" userId="42f8c4c12660d2e3" providerId="LiveId" clId="{547C68EF-72FC-40E7-A3EB-7E3BA241E3AB}" dt="2021-12-26T17:34:38.720" v="107" actId="26606"/>
          <ac:spMkLst>
            <pc:docMk/>
            <pc:sldMk cId="0" sldId="407"/>
            <ac:spMk id="581" creationId="{79760FB8-CC91-426C-9EF3-A58786866B5C}"/>
          </ac:spMkLst>
        </pc:spChg>
        <pc:spChg chg="add del">
          <ac:chgData name="Chryssa Palazi" userId="42f8c4c12660d2e3" providerId="LiveId" clId="{547C68EF-72FC-40E7-A3EB-7E3BA241E3AB}" dt="2021-12-26T17:34:38.720" v="107" actId="26606"/>
          <ac:spMkLst>
            <pc:docMk/>
            <pc:sldMk cId="0" sldId="407"/>
            <ac:spMk id="584" creationId="{09E7EBD1-9868-4F2F-B4FF-A89B93CFB6D0}"/>
          </ac:spMkLst>
        </pc:spChg>
        <pc:spChg chg="add del">
          <ac:chgData name="Chryssa Palazi" userId="42f8c4c12660d2e3" providerId="LiveId" clId="{547C68EF-72FC-40E7-A3EB-7E3BA241E3AB}" dt="2021-12-26T17:34:38.720" v="107" actId="26606"/>
          <ac:spMkLst>
            <pc:docMk/>
            <pc:sldMk cId="0" sldId="407"/>
            <ac:spMk id="585" creationId="{552CF15B-B62D-425C-826D-EDECC5BA3C66}"/>
          </ac:spMkLst>
        </pc:spChg>
        <pc:spChg chg="add del">
          <ac:chgData name="Chryssa Palazi" userId="42f8c4c12660d2e3" providerId="LiveId" clId="{547C68EF-72FC-40E7-A3EB-7E3BA241E3AB}" dt="2021-12-26T17:34:46.310" v="109" actId="26606"/>
          <ac:spMkLst>
            <pc:docMk/>
            <pc:sldMk cId="0" sldId="407"/>
            <ac:spMk id="589" creationId="{FF07F078-164B-492F-91EE-8AAFB69D2AFE}"/>
          </ac:spMkLst>
        </pc:spChg>
        <pc:spChg chg="add del">
          <ac:chgData name="Chryssa Palazi" userId="42f8c4c12660d2e3" providerId="LiveId" clId="{547C68EF-72FC-40E7-A3EB-7E3BA241E3AB}" dt="2021-12-26T17:34:46.310" v="109" actId="26606"/>
          <ac:spMkLst>
            <pc:docMk/>
            <pc:sldMk cId="0" sldId="407"/>
            <ac:spMk id="592" creationId="{6BBB11FD-F6B4-44FE-885F-5A744BC95A6F}"/>
          </ac:spMkLst>
        </pc:spChg>
        <pc:spChg chg="add del">
          <ac:chgData name="Chryssa Palazi" userId="42f8c4c12660d2e3" providerId="LiveId" clId="{547C68EF-72FC-40E7-A3EB-7E3BA241E3AB}" dt="2021-12-26T17:34:46.310" v="109" actId="26606"/>
          <ac:spMkLst>
            <pc:docMk/>
            <pc:sldMk cId="0" sldId="407"/>
            <ac:spMk id="593" creationId="{B68D5A8A-E72D-4933-8095-4D1CD9515EA5}"/>
          </ac:spMkLst>
        </pc:spChg>
        <pc:spChg chg="add del">
          <ac:chgData name="Chryssa Palazi" userId="42f8c4c12660d2e3" providerId="LiveId" clId="{547C68EF-72FC-40E7-A3EB-7E3BA241E3AB}" dt="2021-12-26T17:34:46.310" v="109" actId="26606"/>
          <ac:spMkLst>
            <pc:docMk/>
            <pc:sldMk cId="0" sldId="407"/>
            <ac:spMk id="594" creationId="{DDBE9514-FEDA-44BD-88A7-BCFD92C303B1}"/>
          </ac:spMkLst>
        </pc:spChg>
        <pc:spChg chg="add del">
          <ac:chgData name="Chryssa Palazi" userId="42f8c4c12660d2e3" providerId="LiveId" clId="{547C68EF-72FC-40E7-A3EB-7E3BA241E3AB}" dt="2021-12-26T17:34:46.310" v="109" actId="26606"/>
          <ac:spMkLst>
            <pc:docMk/>
            <pc:sldMk cId="0" sldId="407"/>
            <ac:spMk id="595" creationId="{1C5EA01F-B580-4D48-82C9-76FD6752EC09}"/>
          </ac:spMkLst>
        </pc:spChg>
        <pc:spChg chg="add del">
          <ac:chgData name="Chryssa Palazi" userId="42f8c4c12660d2e3" providerId="LiveId" clId="{547C68EF-72FC-40E7-A3EB-7E3BA241E3AB}" dt="2021-12-26T17:34:46.310" v="109" actId="26606"/>
          <ac:spMkLst>
            <pc:docMk/>
            <pc:sldMk cId="0" sldId="407"/>
            <ac:spMk id="596" creationId="{9D25E54F-44EC-4453-8B23-A4481040C14F}"/>
          </ac:spMkLst>
        </pc:spChg>
        <pc:picChg chg="add del">
          <ac:chgData name="Chryssa Palazi" userId="42f8c4c12660d2e3" providerId="LiveId" clId="{547C68EF-72FC-40E7-A3EB-7E3BA241E3AB}" dt="2021-12-26T17:34:32.001" v="105" actId="26606"/>
          <ac:picMkLst>
            <pc:docMk/>
            <pc:sldMk cId="0" sldId="407"/>
            <ac:picMk id="70" creationId="{37329D4F-5A01-4BB4-A35D-781D1E1D604A}"/>
          </ac:picMkLst>
        </pc:picChg>
        <pc:picChg chg="add del">
          <ac:chgData name="Chryssa Palazi" userId="42f8c4c12660d2e3" providerId="LiveId" clId="{547C68EF-72FC-40E7-A3EB-7E3BA241E3AB}" dt="2021-12-26T17:34:32.001" v="105" actId="26606"/>
          <ac:picMkLst>
            <pc:docMk/>
            <pc:sldMk cId="0" sldId="407"/>
            <ac:picMk id="72" creationId="{2748B185-C68B-4495-B065-281A0FAB635D}"/>
          </ac:picMkLst>
        </pc:picChg>
        <pc:picChg chg="add del">
          <ac:chgData name="Chryssa Palazi" userId="42f8c4c12660d2e3" providerId="LiveId" clId="{547C68EF-72FC-40E7-A3EB-7E3BA241E3AB}" dt="2021-12-26T17:34:32.001" v="105" actId="26606"/>
          <ac:picMkLst>
            <pc:docMk/>
            <pc:sldMk cId="0" sldId="407"/>
            <ac:picMk id="76" creationId="{55A5E009-BF31-4C8C-8BE8-6E85E414C38B}"/>
          </ac:picMkLst>
        </pc:picChg>
        <pc:picChg chg="add del">
          <ac:chgData name="Chryssa Palazi" userId="42f8c4c12660d2e3" providerId="LiveId" clId="{547C68EF-72FC-40E7-A3EB-7E3BA241E3AB}" dt="2021-12-26T17:34:32.001" v="105" actId="26606"/>
          <ac:picMkLst>
            <pc:docMk/>
            <pc:sldMk cId="0" sldId="407"/>
            <ac:picMk id="78" creationId="{DD896669-65D0-40FA-8B5A-1746A0B03CF8}"/>
          </ac:picMkLst>
        </pc:picChg>
        <pc:picChg chg="mod ord">
          <ac:chgData name="Chryssa Palazi" userId="42f8c4c12660d2e3" providerId="LiveId" clId="{547C68EF-72FC-40E7-A3EB-7E3BA241E3AB}" dt="2021-12-26T17:34:46.310" v="109" actId="26606"/>
          <ac:picMkLst>
            <pc:docMk/>
            <pc:sldMk cId="0" sldId="407"/>
            <ac:picMk id="576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7:34:46.310" v="109" actId="26606"/>
          <ac:picMkLst>
            <pc:docMk/>
            <pc:sldMk cId="0" sldId="407"/>
            <ac:picMk id="577" creationId="{00000000-0000-0000-0000-000000000000}"/>
          </ac:picMkLst>
        </pc:picChg>
        <pc:picChg chg="add del">
          <ac:chgData name="Chryssa Palazi" userId="42f8c4c12660d2e3" providerId="LiveId" clId="{547C68EF-72FC-40E7-A3EB-7E3BA241E3AB}" dt="2021-12-26T17:34:38.720" v="107" actId="26606"/>
          <ac:picMkLst>
            <pc:docMk/>
            <pc:sldMk cId="0" sldId="407"/>
            <ac:picMk id="579" creationId="{3CC8D252-8044-458D-A776-6A5833FEFD20}"/>
          </ac:picMkLst>
        </pc:picChg>
        <pc:picChg chg="add del">
          <ac:chgData name="Chryssa Palazi" userId="42f8c4c12660d2e3" providerId="LiveId" clId="{547C68EF-72FC-40E7-A3EB-7E3BA241E3AB}" dt="2021-12-26T17:34:38.720" v="107" actId="26606"/>
          <ac:picMkLst>
            <pc:docMk/>
            <pc:sldMk cId="0" sldId="407"/>
            <ac:picMk id="580" creationId="{E884AA69-7728-499C-8FA7-A3FCA738EB7A}"/>
          </ac:picMkLst>
        </pc:picChg>
        <pc:picChg chg="add del">
          <ac:chgData name="Chryssa Palazi" userId="42f8c4c12660d2e3" providerId="LiveId" clId="{547C68EF-72FC-40E7-A3EB-7E3BA241E3AB}" dt="2021-12-26T17:34:38.720" v="107" actId="26606"/>
          <ac:picMkLst>
            <pc:docMk/>
            <pc:sldMk cId="0" sldId="407"/>
            <ac:picMk id="582" creationId="{CE274F2C-FBD9-4A60-B6A0-FB7532F599F3}"/>
          </ac:picMkLst>
        </pc:picChg>
        <pc:picChg chg="add del">
          <ac:chgData name="Chryssa Palazi" userId="42f8c4c12660d2e3" providerId="LiveId" clId="{547C68EF-72FC-40E7-A3EB-7E3BA241E3AB}" dt="2021-12-26T17:34:38.720" v="107" actId="26606"/>
          <ac:picMkLst>
            <pc:docMk/>
            <pc:sldMk cId="0" sldId="407"/>
            <ac:picMk id="583" creationId="{D543DFE3-F007-48D9-A223-F7351802D47A}"/>
          </ac:picMkLst>
        </pc:picChg>
        <pc:picChg chg="add del">
          <ac:chgData name="Chryssa Palazi" userId="42f8c4c12660d2e3" providerId="LiveId" clId="{547C68EF-72FC-40E7-A3EB-7E3BA241E3AB}" dt="2021-12-26T17:34:46.310" v="109" actId="26606"/>
          <ac:picMkLst>
            <pc:docMk/>
            <pc:sldMk cId="0" sldId="407"/>
            <ac:picMk id="587" creationId="{37329D4F-5A01-4BB4-A35D-781D1E1D604A}"/>
          </ac:picMkLst>
        </pc:picChg>
        <pc:picChg chg="add del">
          <ac:chgData name="Chryssa Palazi" userId="42f8c4c12660d2e3" providerId="LiveId" clId="{547C68EF-72FC-40E7-A3EB-7E3BA241E3AB}" dt="2021-12-26T17:34:46.310" v="109" actId="26606"/>
          <ac:picMkLst>
            <pc:docMk/>
            <pc:sldMk cId="0" sldId="407"/>
            <ac:picMk id="588" creationId="{2748B185-C68B-4495-B065-281A0FAB635D}"/>
          </ac:picMkLst>
        </pc:picChg>
        <pc:picChg chg="add del">
          <ac:chgData name="Chryssa Palazi" userId="42f8c4c12660d2e3" providerId="LiveId" clId="{547C68EF-72FC-40E7-A3EB-7E3BA241E3AB}" dt="2021-12-26T17:34:46.310" v="109" actId="26606"/>
          <ac:picMkLst>
            <pc:docMk/>
            <pc:sldMk cId="0" sldId="407"/>
            <ac:picMk id="590" creationId="{55A5E009-BF31-4C8C-8BE8-6E85E414C38B}"/>
          </ac:picMkLst>
        </pc:picChg>
        <pc:picChg chg="add del">
          <ac:chgData name="Chryssa Palazi" userId="42f8c4c12660d2e3" providerId="LiveId" clId="{547C68EF-72FC-40E7-A3EB-7E3BA241E3AB}" dt="2021-12-26T17:34:46.310" v="109" actId="26606"/>
          <ac:picMkLst>
            <pc:docMk/>
            <pc:sldMk cId="0" sldId="407"/>
            <ac:picMk id="591" creationId="{DD896669-65D0-40FA-8B5A-1746A0B03CF8}"/>
          </ac:picMkLst>
        </pc:picChg>
      </pc:sldChg>
      <pc:sldChg chg="addSp delSp modSp mod setBg">
        <pc:chgData name="Chryssa Palazi" userId="42f8c4c12660d2e3" providerId="LiveId" clId="{547C68EF-72FC-40E7-A3EB-7E3BA241E3AB}" dt="2021-12-26T17:36:55.682" v="121" actId="26606"/>
        <pc:sldMkLst>
          <pc:docMk/>
          <pc:sldMk cId="0" sldId="416"/>
        </pc:sldMkLst>
        <pc:spChg chg="add del">
          <ac:chgData name="Chryssa Palazi" userId="42f8c4c12660d2e3" providerId="LiveId" clId="{547C68EF-72FC-40E7-A3EB-7E3BA241E3AB}" dt="2021-12-26T17:36:55.682" v="121" actId="26606"/>
          <ac:spMkLst>
            <pc:docMk/>
            <pc:sldMk cId="0" sldId="416"/>
            <ac:spMk id="98" creationId="{8A610DC7-FE1B-47B9-8452-CFC389786C2D}"/>
          </ac:spMkLst>
        </pc:spChg>
        <pc:spChg chg="add del">
          <ac:chgData name="Chryssa Palazi" userId="42f8c4c12660d2e3" providerId="LiveId" clId="{547C68EF-72FC-40E7-A3EB-7E3BA241E3AB}" dt="2021-12-26T17:36:55.682" v="121" actId="26606"/>
          <ac:spMkLst>
            <pc:docMk/>
            <pc:sldMk cId="0" sldId="416"/>
            <ac:spMk id="104" creationId="{DC9A0934-0C2C-4565-9290-A345B19BD94C}"/>
          </ac:spMkLst>
        </pc:spChg>
        <pc:spChg chg="add del">
          <ac:chgData name="Chryssa Palazi" userId="42f8c4c12660d2e3" providerId="LiveId" clId="{547C68EF-72FC-40E7-A3EB-7E3BA241E3AB}" dt="2021-12-26T17:36:55.682" v="121" actId="26606"/>
          <ac:spMkLst>
            <pc:docMk/>
            <pc:sldMk cId="0" sldId="416"/>
            <ac:spMk id="106" creationId="{1288C528-6850-4309-8D5E-276D46744006}"/>
          </ac:spMkLst>
        </pc:spChg>
        <pc:spChg chg="add del">
          <ac:chgData name="Chryssa Palazi" userId="42f8c4c12660d2e3" providerId="LiveId" clId="{547C68EF-72FC-40E7-A3EB-7E3BA241E3AB}" dt="2021-12-26T17:36:55.682" v="121" actId="26606"/>
          <ac:spMkLst>
            <pc:docMk/>
            <pc:sldMk cId="0" sldId="416"/>
            <ac:spMk id="108" creationId="{E83C4BF2-CE85-4725-91F5-903A0C253504}"/>
          </ac:spMkLst>
        </pc:spChg>
        <pc:spChg chg="add del">
          <ac:chgData name="Chryssa Palazi" userId="42f8c4c12660d2e3" providerId="LiveId" clId="{547C68EF-72FC-40E7-A3EB-7E3BA241E3AB}" dt="2021-12-26T17:36:55.682" v="121" actId="26606"/>
          <ac:spMkLst>
            <pc:docMk/>
            <pc:sldMk cId="0" sldId="416"/>
            <ac:spMk id="110" creationId="{F7E85553-125B-468C-B123-443207482B3E}"/>
          </ac:spMkLst>
        </pc:spChg>
        <pc:spChg chg="add del">
          <ac:chgData name="Chryssa Palazi" userId="42f8c4c12660d2e3" providerId="LiveId" clId="{547C68EF-72FC-40E7-A3EB-7E3BA241E3AB}" dt="2021-12-26T17:36:55.682" v="121" actId="26606"/>
          <ac:spMkLst>
            <pc:docMk/>
            <pc:sldMk cId="0" sldId="416"/>
            <ac:spMk id="112" creationId="{C1DE0CAB-0099-47AE-8A9D-F0C80866669D}"/>
          </ac:spMkLst>
        </pc:spChg>
        <pc:spChg chg="add mod">
          <ac:chgData name="Chryssa Palazi" userId="42f8c4c12660d2e3" providerId="LiveId" clId="{547C68EF-72FC-40E7-A3EB-7E3BA241E3AB}" dt="2021-12-26T17:36:55.682" v="121" actId="26606"/>
          <ac:spMkLst>
            <pc:docMk/>
            <pc:sldMk cId="0" sldId="416"/>
            <ac:spMk id="601" creationId="{00000000-0000-0000-0000-000000000000}"/>
          </ac:spMkLst>
        </pc:spChg>
        <pc:picChg chg="add del">
          <ac:chgData name="Chryssa Palazi" userId="42f8c4c12660d2e3" providerId="LiveId" clId="{547C68EF-72FC-40E7-A3EB-7E3BA241E3AB}" dt="2021-12-26T17:36:55.682" v="121" actId="26606"/>
          <ac:picMkLst>
            <pc:docMk/>
            <pc:sldMk cId="0" sldId="416"/>
            <ac:picMk id="94" creationId="{C9134821-5D8B-4373-BA74-CFE9AB35A55A}"/>
          </ac:picMkLst>
        </pc:picChg>
        <pc:picChg chg="add del">
          <ac:chgData name="Chryssa Palazi" userId="42f8c4c12660d2e3" providerId="LiveId" clId="{547C68EF-72FC-40E7-A3EB-7E3BA241E3AB}" dt="2021-12-26T17:36:55.682" v="121" actId="26606"/>
          <ac:picMkLst>
            <pc:docMk/>
            <pc:sldMk cId="0" sldId="416"/>
            <ac:picMk id="96" creationId="{5965195F-79F5-4911-907D-13CB3F534351}"/>
          </ac:picMkLst>
        </pc:picChg>
        <pc:picChg chg="add del">
          <ac:chgData name="Chryssa Palazi" userId="42f8c4c12660d2e3" providerId="LiveId" clId="{547C68EF-72FC-40E7-A3EB-7E3BA241E3AB}" dt="2021-12-26T17:36:55.682" v="121" actId="26606"/>
          <ac:picMkLst>
            <pc:docMk/>
            <pc:sldMk cId="0" sldId="416"/>
            <ac:picMk id="100" creationId="{2742ADC1-2286-40B7-A3C6-D6C3362FA04B}"/>
          </ac:picMkLst>
        </pc:picChg>
        <pc:picChg chg="add del">
          <ac:chgData name="Chryssa Palazi" userId="42f8c4c12660d2e3" providerId="LiveId" clId="{547C68EF-72FC-40E7-A3EB-7E3BA241E3AB}" dt="2021-12-26T17:36:55.682" v="121" actId="26606"/>
          <ac:picMkLst>
            <pc:docMk/>
            <pc:sldMk cId="0" sldId="416"/>
            <ac:picMk id="102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7:36:55.682" v="121" actId="26606"/>
          <ac:picMkLst>
            <pc:docMk/>
            <pc:sldMk cId="0" sldId="416"/>
            <ac:picMk id="600" creationId="{00000000-0000-0000-0000-000000000000}"/>
          </ac:picMkLst>
        </pc:picChg>
      </pc:sldChg>
      <pc:sldChg chg="addSp delSp modSp mod setBg">
        <pc:chgData name="Chryssa Palazi" userId="42f8c4c12660d2e3" providerId="LiveId" clId="{547C68EF-72FC-40E7-A3EB-7E3BA241E3AB}" dt="2021-12-26T17:36:19.697" v="116" actId="26606"/>
        <pc:sldMkLst>
          <pc:docMk/>
          <pc:sldMk cId="0" sldId="427"/>
        </pc:sldMkLst>
        <pc:spChg chg="add del">
          <ac:chgData name="Chryssa Palazi" userId="42f8c4c12660d2e3" providerId="LiveId" clId="{547C68EF-72FC-40E7-A3EB-7E3BA241E3AB}" dt="2021-12-26T17:36:15.287" v="112" actId="26606"/>
          <ac:spMkLst>
            <pc:docMk/>
            <pc:sldMk cId="0" sldId="427"/>
            <ac:spMk id="126" creationId="{AEBE9F1A-B38D-446E-83AE-14B17CE77FF2}"/>
          </ac:spMkLst>
        </pc:spChg>
        <pc:spChg chg="add del">
          <ac:chgData name="Chryssa Palazi" userId="42f8c4c12660d2e3" providerId="LiveId" clId="{547C68EF-72FC-40E7-A3EB-7E3BA241E3AB}" dt="2021-12-26T17:36:15.287" v="112" actId="26606"/>
          <ac:spMkLst>
            <pc:docMk/>
            <pc:sldMk cId="0" sldId="427"/>
            <ac:spMk id="132" creationId="{5E3EB826-A471-488F-9E8A-D65528A3C0CA}"/>
          </ac:spMkLst>
        </pc:spChg>
        <pc:spChg chg="add del">
          <ac:chgData name="Chryssa Palazi" userId="42f8c4c12660d2e3" providerId="LiveId" clId="{547C68EF-72FC-40E7-A3EB-7E3BA241E3AB}" dt="2021-12-26T17:36:15.287" v="112" actId="26606"/>
          <ac:spMkLst>
            <pc:docMk/>
            <pc:sldMk cId="0" sldId="427"/>
            <ac:spMk id="134" creationId="{DFB3CEA1-88D9-42FB-88ED-1E9807FE6596}"/>
          </ac:spMkLst>
        </pc:spChg>
        <pc:spChg chg="add del">
          <ac:chgData name="Chryssa Palazi" userId="42f8c4c12660d2e3" providerId="LiveId" clId="{547C68EF-72FC-40E7-A3EB-7E3BA241E3AB}" dt="2021-12-26T17:36:15.287" v="112" actId="26606"/>
          <ac:spMkLst>
            <pc:docMk/>
            <pc:sldMk cId="0" sldId="427"/>
            <ac:spMk id="257" creationId="{9A6C928E-4252-4F33-8C34-E50A12A3170B}"/>
          </ac:spMkLst>
        </pc:spChg>
        <pc:spChg chg="add del">
          <ac:chgData name="Chryssa Palazi" userId="42f8c4c12660d2e3" providerId="LiveId" clId="{547C68EF-72FC-40E7-A3EB-7E3BA241E3AB}" dt="2021-12-26T17:36:16.927" v="114" actId="26606"/>
          <ac:spMkLst>
            <pc:docMk/>
            <pc:sldMk cId="0" sldId="427"/>
            <ac:spMk id="633" creationId="{AEBE9F1A-B38D-446E-83AE-14B17CE77FF2}"/>
          </ac:spMkLst>
        </pc:spChg>
        <pc:spChg chg="add del">
          <ac:chgData name="Chryssa Palazi" userId="42f8c4c12660d2e3" providerId="LiveId" clId="{547C68EF-72FC-40E7-A3EB-7E3BA241E3AB}" dt="2021-12-26T17:36:16.927" v="114" actId="26606"/>
          <ac:spMkLst>
            <pc:docMk/>
            <pc:sldMk cId="0" sldId="427"/>
            <ac:spMk id="636" creationId="{5E3EB826-A471-488F-9E8A-D65528A3C0CA}"/>
          </ac:spMkLst>
        </pc:spChg>
        <pc:spChg chg="add del">
          <ac:chgData name="Chryssa Palazi" userId="42f8c4c12660d2e3" providerId="LiveId" clId="{547C68EF-72FC-40E7-A3EB-7E3BA241E3AB}" dt="2021-12-26T17:36:16.927" v="114" actId="26606"/>
          <ac:spMkLst>
            <pc:docMk/>
            <pc:sldMk cId="0" sldId="427"/>
            <ac:spMk id="637" creationId="{D85D5AA8-773B-469A-8802-9645A4DC9B7D}"/>
          </ac:spMkLst>
        </pc:spChg>
        <pc:spChg chg="add del">
          <ac:chgData name="Chryssa Palazi" userId="42f8c4c12660d2e3" providerId="LiveId" clId="{547C68EF-72FC-40E7-A3EB-7E3BA241E3AB}" dt="2021-12-26T17:36:16.927" v="114" actId="26606"/>
          <ac:spMkLst>
            <pc:docMk/>
            <pc:sldMk cId="0" sldId="427"/>
            <ac:spMk id="638" creationId="{C75AF42C-C556-454E-B2D3-2C917CB812D5}"/>
          </ac:spMkLst>
        </pc:spChg>
        <pc:spChg chg="add del">
          <ac:chgData name="Chryssa Palazi" userId="42f8c4c12660d2e3" providerId="LiveId" clId="{547C68EF-72FC-40E7-A3EB-7E3BA241E3AB}" dt="2021-12-26T17:36:19.697" v="116" actId="26606"/>
          <ac:spMkLst>
            <pc:docMk/>
            <pc:sldMk cId="0" sldId="427"/>
            <ac:spMk id="642" creationId="{AEBE9F1A-B38D-446E-83AE-14B17CE77FF2}"/>
          </ac:spMkLst>
        </pc:spChg>
        <pc:spChg chg="add del">
          <ac:chgData name="Chryssa Palazi" userId="42f8c4c12660d2e3" providerId="LiveId" clId="{547C68EF-72FC-40E7-A3EB-7E3BA241E3AB}" dt="2021-12-26T17:36:19.697" v="116" actId="26606"/>
          <ac:spMkLst>
            <pc:docMk/>
            <pc:sldMk cId="0" sldId="427"/>
            <ac:spMk id="645" creationId="{5E3EB826-A471-488F-9E8A-D65528A3C0CA}"/>
          </ac:spMkLst>
        </pc:spChg>
        <pc:spChg chg="add del">
          <ac:chgData name="Chryssa Palazi" userId="42f8c4c12660d2e3" providerId="LiveId" clId="{547C68EF-72FC-40E7-A3EB-7E3BA241E3AB}" dt="2021-12-26T17:36:19.697" v="116" actId="26606"/>
          <ac:spMkLst>
            <pc:docMk/>
            <pc:sldMk cId="0" sldId="427"/>
            <ac:spMk id="646" creationId="{B0487C8F-7D6C-4EAF-A9A5-45D8E94FC2C9}"/>
          </ac:spMkLst>
        </pc:spChg>
        <pc:spChg chg="add del">
          <ac:chgData name="Chryssa Palazi" userId="42f8c4c12660d2e3" providerId="LiveId" clId="{547C68EF-72FC-40E7-A3EB-7E3BA241E3AB}" dt="2021-12-26T17:36:19.697" v="116" actId="26606"/>
          <ac:spMkLst>
            <pc:docMk/>
            <pc:sldMk cId="0" sldId="427"/>
            <ac:spMk id="647" creationId="{1578DA0F-394A-417D-892B-8253831A2587}"/>
          </ac:spMkLst>
        </pc:spChg>
        <pc:picChg chg="add del">
          <ac:chgData name="Chryssa Palazi" userId="42f8c4c12660d2e3" providerId="LiveId" clId="{547C68EF-72FC-40E7-A3EB-7E3BA241E3AB}" dt="2021-12-26T17:36:15.287" v="112" actId="26606"/>
          <ac:picMkLst>
            <pc:docMk/>
            <pc:sldMk cId="0" sldId="427"/>
            <ac:picMk id="122" creationId="{C9ECDD5C-152A-4CC7-8333-0F367B3A62EA}"/>
          </ac:picMkLst>
        </pc:picChg>
        <pc:picChg chg="add del">
          <ac:chgData name="Chryssa Palazi" userId="42f8c4c12660d2e3" providerId="LiveId" clId="{547C68EF-72FC-40E7-A3EB-7E3BA241E3AB}" dt="2021-12-26T17:36:15.287" v="112" actId="26606"/>
          <ac:picMkLst>
            <pc:docMk/>
            <pc:sldMk cId="0" sldId="427"/>
            <ac:picMk id="124" creationId="{7F5C92A3-369B-43F3-BDCE-E560B1B0EC89}"/>
          </ac:picMkLst>
        </pc:picChg>
        <pc:picChg chg="add del">
          <ac:chgData name="Chryssa Palazi" userId="42f8c4c12660d2e3" providerId="LiveId" clId="{547C68EF-72FC-40E7-A3EB-7E3BA241E3AB}" dt="2021-12-26T17:36:15.287" v="112" actId="26606"/>
          <ac:picMkLst>
            <pc:docMk/>
            <pc:sldMk cId="0" sldId="427"/>
            <ac:picMk id="128" creationId="{915B5014-A7EC-4BA6-9C83-8840CF81DB28}"/>
          </ac:picMkLst>
        </pc:picChg>
        <pc:picChg chg="add del">
          <ac:chgData name="Chryssa Palazi" userId="42f8c4c12660d2e3" providerId="LiveId" clId="{547C68EF-72FC-40E7-A3EB-7E3BA241E3AB}" dt="2021-12-26T17:36:15.287" v="112" actId="26606"/>
          <ac:picMkLst>
            <pc:docMk/>
            <pc:sldMk cId="0" sldId="427"/>
            <ac:picMk id="130" creationId="{022C43AB-86D7-420D-8AD7-DC0A15FDD0AF}"/>
          </ac:picMkLst>
        </pc:picChg>
        <pc:picChg chg="mod">
          <ac:chgData name="Chryssa Palazi" userId="42f8c4c12660d2e3" providerId="LiveId" clId="{547C68EF-72FC-40E7-A3EB-7E3BA241E3AB}" dt="2021-12-26T17:36:19.697" v="116" actId="26606"/>
          <ac:picMkLst>
            <pc:docMk/>
            <pc:sldMk cId="0" sldId="427"/>
            <ac:picMk id="629" creationId="{00000000-0000-0000-0000-000000000000}"/>
          </ac:picMkLst>
        </pc:picChg>
        <pc:picChg chg="add del">
          <ac:chgData name="Chryssa Palazi" userId="42f8c4c12660d2e3" providerId="LiveId" clId="{547C68EF-72FC-40E7-A3EB-7E3BA241E3AB}" dt="2021-12-26T17:36:16.927" v="114" actId="26606"/>
          <ac:picMkLst>
            <pc:docMk/>
            <pc:sldMk cId="0" sldId="427"/>
            <ac:picMk id="631" creationId="{C9ECDD5C-152A-4CC7-8333-0F367B3A62EA}"/>
          </ac:picMkLst>
        </pc:picChg>
        <pc:picChg chg="add del">
          <ac:chgData name="Chryssa Palazi" userId="42f8c4c12660d2e3" providerId="LiveId" clId="{547C68EF-72FC-40E7-A3EB-7E3BA241E3AB}" dt="2021-12-26T17:36:16.927" v="114" actId="26606"/>
          <ac:picMkLst>
            <pc:docMk/>
            <pc:sldMk cId="0" sldId="427"/>
            <ac:picMk id="632" creationId="{7F5C92A3-369B-43F3-BDCE-E560B1B0EC89}"/>
          </ac:picMkLst>
        </pc:picChg>
        <pc:picChg chg="add del">
          <ac:chgData name="Chryssa Palazi" userId="42f8c4c12660d2e3" providerId="LiveId" clId="{547C68EF-72FC-40E7-A3EB-7E3BA241E3AB}" dt="2021-12-26T17:36:16.927" v="114" actId="26606"/>
          <ac:picMkLst>
            <pc:docMk/>
            <pc:sldMk cId="0" sldId="427"/>
            <ac:picMk id="634" creationId="{915B5014-A7EC-4BA6-9C83-8840CF81DB28}"/>
          </ac:picMkLst>
        </pc:picChg>
        <pc:picChg chg="add del">
          <ac:chgData name="Chryssa Palazi" userId="42f8c4c12660d2e3" providerId="LiveId" clId="{547C68EF-72FC-40E7-A3EB-7E3BA241E3AB}" dt="2021-12-26T17:36:16.927" v="114" actId="26606"/>
          <ac:picMkLst>
            <pc:docMk/>
            <pc:sldMk cId="0" sldId="427"/>
            <ac:picMk id="635" creationId="{022C43AB-86D7-420D-8AD7-DC0A15FDD0AF}"/>
          </ac:picMkLst>
        </pc:picChg>
        <pc:picChg chg="add del">
          <ac:chgData name="Chryssa Palazi" userId="42f8c4c12660d2e3" providerId="LiveId" clId="{547C68EF-72FC-40E7-A3EB-7E3BA241E3AB}" dt="2021-12-26T17:36:19.697" v="116" actId="26606"/>
          <ac:picMkLst>
            <pc:docMk/>
            <pc:sldMk cId="0" sldId="427"/>
            <ac:picMk id="640" creationId="{C9ECDD5C-152A-4CC7-8333-0F367B3A62EA}"/>
          </ac:picMkLst>
        </pc:picChg>
        <pc:picChg chg="add del">
          <ac:chgData name="Chryssa Palazi" userId="42f8c4c12660d2e3" providerId="LiveId" clId="{547C68EF-72FC-40E7-A3EB-7E3BA241E3AB}" dt="2021-12-26T17:36:19.697" v="116" actId="26606"/>
          <ac:picMkLst>
            <pc:docMk/>
            <pc:sldMk cId="0" sldId="427"/>
            <ac:picMk id="641" creationId="{7F5C92A3-369B-43F3-BDCE-E560B1B0EC89}"/>
          </ac:picMkLst>
        </pc:picChg>
        <pc:picChg chg="add del">
          <ac:chgData name="Chryssa Palazi" userId="42f8c4c12660d2e3" providerId="LiveId" clId="{547C68EF-72FC-40E7-A3EB-7E3BA241E3AB}" dt="2021-12-26T17:36:19.697" v="116" actId="26606"/>
          <ac:picMkLst>
            <pc:docMk/>
            <pc:sldMk cId="0" sldId="427"/>
            <ac:picMk id="643" creationId="{915B5014-A7EC-4BA6-9C83-8840CF81DB28}"/>
          </ac:picMkLst>
        </pc:picChg>
        <pc:picChg chg="add del">
          <ac:chgData name="Chryssa Palazi" userId="42f8c4c12660d2e3" providerId="LiveId" clId="{547C68EF-72FC-40E7-A3EB-7E3BA241E3AB}" dt="2021-12-26T17:36:19.697" v="116" actId="26606"/>
          <ac:picMkLst>
            <pc:docMk/>
            <pc:sldMk cId="0" sldId="427"/>
            <ac:picMk id="644" creationId="{022C43AB-86D7-420D-8AD7-DC0A15FDD0AF}"/>
          </ac:picMkLst>
        </pc:picChg>
      </pc:sldChg>
      <pc:sldChg chg="delSp modSp mod">
        <pc:chgData name="Chryssa Palazi" userId="42f8c4c12660d2e3" providerId="LiveId" clId="{547C68EF-72FC-40E7-A3EB-7E3BA241E3AB}" dt="2021-12-26T18:14:08.585" v="512" actId="207"/>
        <pc:sldMkLst>
          <pc:docMk/>
          <pc:sldMk cId="0" sldId="434"/>
        </pc:sldMkLst>
        <pc:spChg chg="mod">
          <ac:chgData name="Chryssa Palazi" userId="42f8c4c12660d2e3" providerId="LiveId" clId="{547C68EF-72FC-40E7-A3EB-7E3BA241E3AB}" dt="2021-12-26T18:14:08.585" v="512" actId="207"/>
          <ac:spMkLst>
            <pc:docMk/>
            <pc:sldMk cId="0" sldId="434"/>
            <ac:spMk id="650" creationId="{00000000-0000-0000-0000-000000000000}"/>
          </ac:spMkLst>
        </pc:spChg>
        <pc:grpChg chg="mod">
          <ac:chgData name="Chryssa Palazi" userId="42f8c4c12660d2e3" providerId="LiveId" clId="{547C68EF-72FC-40E7-A3EB-7E3BA241E3AB}" dt="2021-12-26T18:14:08.585" v="512" actId="207"/>
          <ac:grpSpMkLst>
            <pc:docMk/>
            <pc:sldMk cId="0" sldId="434"/>
            <ac:grpSpMk id="653" creationId="{00000000-0000-0000-0000-000000000000}"/>
          </ac:grpSpMkLst>
        </pc:grpChg>
        <pc:picChg chg="del mod">
          <ac:chgData name="Chryssa Palazi" userId="42f8c4c12660d2e3" providerId="LiveId" clId="{547C68EF-72FC-40E7-A3EB-7E3BA241E3AB}" dt="2021-12-26T18:13:48.079" v="510" actId="21"/>
          <ac:picMkLst>
            <pc:docMk/>
            <pc:sldMk cId="0" sldId="434"/>
            <ac:picMk id="648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14:08.585" v="512" actId="207"/>
          <ac:picMkLst>
            <pc:docMk/>
            <pc:sldMk cId="0" sldId="434"/>
            <ac:picMk id="649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14:08.585" v="512" actId="207"/>
          <ac:picMkLst>
            <pc:docMk/>
            <pc:sldMk cId="0" sldId="434"/>
            <ac:picMk id="651" creationId="{00000000-0000-0000-0000-000000000000}"/>
          </ac:picMkLst>
        </pc:picChg>
        <pc:picChg chg="mod">
          <ac:chgData name="Chryssa Palazi" userId="42f8c4c12660d2e3" providerId="LiveId" clId="{547C68EF-72FC-40E7-A3EB-7E3BA241E3AB}" dt="2021-12-26T18:14:08.585" v="512" actId="207"/>
          <ac:picMkLst>
            <pc:docMk/>
            <pc:sldMk cId="0" sldId="434"/>
            <ac:picMk id="652" creationId="{00000000-0000-0000-0000-000000000000}"/>
          </ac:picMkLst>
        </pc:picChg>
      </pc:sldChg>
      <pc:sldChg chg="modSp mod">
        <pc:chgData name="Chryssa Palazi" userId="42f8c4c12660d2e3" providerId="LiveId" clId="{547C68EF-72FC-40E7-A3EB-7E3BA241E3AB}" dt="2021-12-26T18:14:23.902" v="513" actId="14100"/>
        <pc:sldMkLst>
          <pc:docMk/>
          <pc:sldMk cId="0" sldId="435"/>
        </pc:sldMkLst>
        <pc:grpChg chg="mod">
          <ac:chgData name="Chryssa Palazi" userId="42f8c4c12660d2e3" providerId="LiveId" clId="{547C68EF-72FC-40E7-A3EB-7E3BA241E3AB}" dt="2021-12-26T18:14:23.902" v="513" actId="14100"/>
          <ac:grpSpMkLst>
            <pc:docMk/>
            <pc:sldMk cId="0" sldId="435"/>
            <ac:grpSpMk id="660" creationId="{00000000-0000-0000-0000-000000000000}"/>
          </ac:grpSpMkLst>
        </pc:grpChg>
      </pc:sldChg>
      <pc:sldChg chg="add del">
        <pc:chgData name="Chryssa Palazi" userId="42f8c4c12660d2e3" providerId="LiveId" clId="{547C68EF-72FC-40E7-A3EB-7E3BA241E3AB}" dt="2021-12-26T17:37:36.510" v="123" actId="2696"/>
        <pc:sldMkLst>
          <pc:docMk/>
          <pc:sldMk cId="0" sldId="436"/>
        </pc:sldMkLst>
      </pc:sldChg>
      <pc:sldChg chg="modSp mod">
        <pc:chgData name="Chryssa Palazi" userId="42f8c4c12660d2e3" providerId="LiveId" clId="{547C68EF-72FC-40E7-A3EB-7E3BA241E3AB}" dt="2021-12-26T18:14:36.731" v="515" actId="14100"/>
        <pc:sldMkLst>
          <pc:docMk/>
          <pc:sldMk cId="0" sldId="437"/>
        </pc:sldMkLst>
        <pc:grpChg chg="mod">
          <ac:chgData name="Chryssa Palazi" userId="42f8c4c12660d2e3" providerId="LiveId" clId="{547C68EF-72FC-40E7-A3EB-7E3BA241E3AB}" dt="2021-12-26T18:14:36.731" v="515" actId="14100"/>
          <ac:grpSpMkLst>
            <pc:docMk/>
            <pc:sldMk cId="0" sldId="437"/>
            <ac:grpSpMk id="669" creationId="{00000000-0000-0000-0000-000000000000}"/>
          </ac:grpSpMkLst>
        </pc:grpChg>
      </pc:sldChg>
      <pc:sldChg chg="addSp modSp mod setBg">
        <pc:chgData name="Chryssa Palazi" userId="42f8c4c12660d2e3" providerId="LiveId" clId="{547C68EF-72FC-40E7-A3EB-7E3BA241E3AB}" dt="2021-12-26T17:37:57.794" v="124" actId="26606"/>
        <pc:sldMkLst>
          <pc:docMk/>
          <pc:sldMk cId="0" sldId="448"/>
        </pc:sldMkLst>
        <pc:spChg chg="add">
          <ac:chgData name="Chryssa Palazi" userId="42f8c4c12660d2e3" providerId="LiveId" clId="{547C68EF-72FC-40E7-A3EB-7E3BA241E3AB}" dt="2021-12-26T17:37:57.794" v="124" actId="26606"/>
          <ac:spMkLst>
            <pc:docMk/>
            <pc:sldMk cId="0" sldId="448"/>
            <ac:spMk id="133" creationId="{FE5ECD52-6A23-4FF4-8C32-7B5DE9973ADA}"/>
          </ac:spMkLst>
        </pc:spChg>
        <pc:spChg chg="add">
          <ac:chgData name="Chryssa Palazi" userId="42f8c4c12660d2e3" providerId="LiveId" clId="{547C68EF-72FC-40E7-A3EB-7E3BA241E3AB}" dt="2021-12-26T17:37:57.794" v="124" actId="26606"/>
          <ac:spMkLst>
            <pc:docMk/>
            <pc:sldMk cId="0" sldId="448"/>
            <ac:spMk id="139" creationId="{45624C63-3CCA-4EA6-B822-6E710A82062B}"/>
          </ac:spMkLst>
        </pc:spChg>
        <pc:spChg chg="add">
          <ac:chgData name="Chryssa Palazi" userId="42f8c4c12660d2e3" providerId="LiveId" clId="{547C68EF-72FC-40E7-A3EB-7E3BA241E3AB}" dt="2021-12-26T17:37:57.794" v="124" actId="26606"/>
          <ac:spMkLst>
            <pc:docMk/>
            <pc:sldMk cId="0" sldId="448"/>
            <ac:spMk id="141" creationId="{7983E32D-6031-4B6D-99FC-8D0DB68DFD00}"/>
          </ac:spMkLst>
        </pc:spChg>
        <pc:spChg chg="mod">
          <ac:chgData name="Chryssa Palazi" userId="42f8c4c12660d2e3" providerId="LiveId" clId="{547C68EF-72FC-40E7-A3EB-7E3BA241E3AB}" dt="2021-12-26T17:37:57.794" v="124" actId="26606"/>
          <ac:spMkLst>
            <pc:docMk/>
            <pc:sldMk cId="0" sldId="448"/>
            <ac:spMk id="698" creationId="{00000000-0000-0000-0000-000000000000}"/>
          </ac:spMkLst>
        </pc:spChg>
        <pc:spChg chg="add mod">
          <ac:chgData name="Chryssa Palazi" userId="42f8c4c12660d2e3" providerId="LiveId" clId="{547C68EF-72FC-40E7-A3EB-7E3BA241E3AB}" dt="2021-12-26T17:37:57.794" v="124" actId="26606"/>
          <ac:spMkLst>
            <pc:docMk/>
            <pc:sldMk cId="0" sldId="448"/>
            <ac:spMk id="699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7:37:57.794" v="124" actId="26606"/>
          <ac:picMkLst>
            <pc:docMk/>
            <pc:sldMk cId="0" sldId="448"/>
            <ac:picMk id="129" creationId="{26E32CE1-D113-412E-9933-113646E21F53}"/>
          </ac:picMkLst>
        </pc:picChg>
        <pc:picChg chg="add">
          <ac:chgData name="Chryssa Palazi" userId="42f8c4c12660d2e3" providerId="LiveId" clId="{547C68EF-72FC-40E7-A3EB-7E3BA241E3AB}" dt="2021-12-26T17:37:57.794" v="124" actId="26606"/>
          <ac:picMkLst>
            <pc:docMk/>
            <pc:sldMk cId="0" sldId="448"/>
            <ac:picMk id="131" creationId="{117B7C8B-175B-4009-808B-9F66FD108AB3}"/>
          </ac:picMkLst>
        </pc:picChg>
        <pc:picChg chg="add">
          <ac:chgData name="Chryssa Palazi" userId="42f8c4c12660d2e3" providerId="LiveId" clId="{547C68EF-72FC-40E7-A3EB-7E3BA241E3AB}" dt="2021-12-26T17:37:57.794" v="124" actId="26606"/>
          <ac:picMkLst>
            <pc:docMk/>
            <pc:sldMk cId="0" sldId="448"/>
            <ac:picMk id="135" creationId="{5C3F2B96-5F34-41C9-8E37-A9CD279A4270}"/>
          </ac:picMkLst>
        </pc:picChg>
        <pc:picChg chg="add">
          <ac:chgData name="Chryssa Palazi" userId="42f8c4c12660d2e3" providerId="LiveId" clId="{547C68EF-72FC-40E7-A3EB-7E3BA241E3AB}" dt="2021-12-26T17:37:57.794" v="124" actId="26606"/>
          <ac:picMkLst>
            <pc:docMk/>
            <pc:sldMk cId="0" sldId="448"/>
            <ac:picMk id="137" creationId="{9A4E02BF-4F0E-44E2-A489-075900B7866C}"/>
          </ac:picMkLst>
        </pc:picChg>
        <pc:picChg chg="add">
          <ac:chgData name="Chryssa Palazi" userId="42f8c4c12660d2e3" providerId="LiveId" clId="{547C68EF-72FC-40E7-A3EB-7E3BA241E3AB}" dt="2021-12-26T17:37:57.794" v="124" actId="26606"/>
          <ac:picMkLst>
            <pc:docMk/>
            <pc:sldMk cId="0" sldId="448"/>
            <ac:picMk id="701" creationId="{CFCB0401-60EE-41BF-96F2-1F0B02030230}"/>
          </ac:picMkLst>
        </pc:picChg>
      </pc:sldChg>
      <pc:sldChg chg="addSp modSp mod setBg">
        <pc:chgData name="Chryssa Palazi" userId="42f8c4c12660d2e3" providerId="LiveId" clId="{547C68EF-72FC-40E7-A3EB-7E3BA241E3AB}" dt="2021-12-26T17:38:10.726" v="125" actId="26606"/>
        <pc:sldMkLst>
          <pc:docMk/>
          <pc:sldMk cId="0" sldId="449"/>
        </pc:sldMkLst>
        <pc:spChg chg="add">
          <ac:chgData name="Chryssa Palazi" userId="42f8c4c12660d2e3" providerId="LiveId" clId="{547C68EF-72FC-40E7-A3EB-7E3BA241E3AB}" dt="2021-12-26T17:38:10.726" v="125" actId="26606"/>
          <ac:spMkLst>
            <pc:docMk/>
            <pc:sldMk cId="0" sldId="449"/>
            <ac:spMk id="135" creationId="{8A610DC7-FE1B-47B9-8452-CFC389786C2D}"/>
          </ac:spMkLst>
        </pc:spChg>
        <pc:spChg chg="add">
          <ac:chgData name="Chryssa Palazi" userId="42f8c4c12660d2e3" providerId="LiveId" clId="{547C68EF-72FC-40E7-A3EB-7E3BA241E3AB}" dt="2021-12-26T17:38:10.726" v="125" actId="26606"/>
          <ac:spMkLst>
            <pc:docMk/>
            <pc:sldMk cId="0" sldId="449"/>
            <ac:spMk id="141" creationId="{DC9A0934-0C2C-4565-9290-A345B19BD94C}"/>
          </ac:spMkLst>
        </pc:spChg>
        <pc:spChg chg="add">
          <ac:chgData name="Chryssa Palazi" userId="42f8c4c12660d2e3" providerId="LiveId" clId="{547C68EF-72FC-40E7-A3EB-7E3BA241E3AB}" dt="2021-12-26T17:38:10.726" v="125" actId="26606"/>
          <ac:spMkLst>
            <pc:docMk/>
            <pc:sldMk cId="0" sldId="449"/>
            <ac:spMk id="143" creationId="{412DA94E-733C-4BBA-B3FF-6A718C5A5F6D}"/>
          </ac:spMkLst>
        </pc:spChg>
        <pc:spChg chg="add">
          <ac:chgData name="Chryssa Palazi" userId="42f8c4c12660d2e3" providerId="LiveId" clId="{547C68EF-72FC-40E7-A3EB-7E3BA241E3AB}" dt="2021-12-26T17:38:10.726" v="125" actId="26606"/>
          <ac:spMkLst>
            <pc:docMk/>
            <pc:sldMk cId="0" sldId="449"/>
            <ac:spMk id="145" creationId="{479860C4-AF60-48A4-9435-62FF953FED0C}"/>
          </ac:spMkLst>
        </pc:spChg>
        <pc:spChg chg="add">
          <ac:chgData name="Chryssa Palazi" userId="42f8c4c12660d2e3" providerId="LiveId" clId="{547C68EF-72FC-40E7-A3EB-7E3BA241E3AB}" dt="2021-12-26T17:38:10.726" v="125" actId="26606"/>
          <ac:spMkLst>
            <pc:docMk/>
            <pc:sldMk cId="0" sldId="449"/>
            <ac:spMk id="147" creationId="{9DF6EE0B-B8FB-4167-8900-D0F6BDA35B72}"/>
          </ac:spMkLst>
        </pc:spChg>
        <pc:spChg chg="add">
          <ac:chgData name="Chryssa Palazi" userId="42f8c4c12660d2e3" providerId="LiveId" clId="{547C68EF-72FC-40E7-A3EB-7E3BA241E3AB}" dt="2021-12-26T17:38:10.726" v="125" actId="26606"/>
          <ac:spMkLst>
            <pc:docMk/>
            <pc:sldMk cId="0" sldId="449"/>
            <ac:spMk id="149" creationId="{8A42E62E-6AE2-41B7-B5E0-8E559652ED0F}"/>
          </ac:spMkLst>
        </pc:spChg>
        <pc:spChg chg="add mod">
          <ac:chgData name="Chryssa Palazi" userId="42f8c4c12660d2e3" providerId="LiveId" clId="{547C68EF-72FC-40E7-A3EB-7E3BA241E3AB}" dt="2021-12-26T17:38:10.726" v="125" actId="26606"/>
          <ac:spMkLst>
            <pc:docMk/>
            <pc:sldMk cId="0" sldId="449"/>
            <ac:spMk id="702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7:38:10.726" v="125" actId="26606"/>
          <ac:picMkLst>
            <pc:docMk/>
            <pc:sldMk cId="0" sldId="449"/>
            <ac:picMk id="131" creationId="{C9134821-5D8B-4373-BA74-CFE9AB35A55A}"/>
          </ac:picMkLst>
        </pc:picChg>
        <pc:picChg chg="add">
          <ac:chgData name="Chryssa Palazi" userId="42f8c4c12660d2e3" providerId="LiveId" clId="{547C68EF-72FC-40E7-A3EB-7E3BA241E3AB}" dt="2021-12-26T17:38:10.726" v="125" actId="26606"/>
          <ac:picMkLst>
            <pc:docMk/>
            <pc:sldMk cId="0" sldId="449"/>
            <ac:picMk id="133" creationId="{5965195F-79F5-4911-907D-13CB3F534351}"/>
          </ac:picMkLst>
        </pc:picChg>
        <pc:picChg chg="add">
          <ac:chgData name="Chryssa Palazi" userId="42f8c4c12660d2e3" providerId="LiveId" clId="{547C68EF-72FC-40E7-A3EB-7E3BA241E3AB}" dt="2021-12-26T17:38:10.726" v="125" actId="26606"/>
          <ac:picMkLst>
            <pc:docMk/>
            <pc:sldMk cId="0" sldId="449"/>
            <ac:picMk id="137" creationId="{2742ADC1-2286-40B7-A3C6-D6C3362FA04B}"/>
          </ac:picMkLst>
        </pc:picChg>
        <pc:picChg chg="add">
          <ac:chgData name="Chryssa Palazi" userId="42f8c4c12660d2e3" providerId="LiveId" clId="{547C68EF-72FC-40E7-A3EB-7E3BA241E3AB}" dt="2021-12-26T17:38:10.726" v="125" actId="26606"/>
          <ac:picMkLst>
            <pc:docMk/>
            <pc:sldMk cId="0" sldId="449"/>
            <ac:picMk id="139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7:38:10.726" v="125" actId="26606"/>
          <ac:picMkLst>
            <pc:docMk/>
            <pc:sldMk cId="0" sldId="449"/>
            <ac:picMk id="701" creationId="{00000000-0000-0000-0000-000000000000}"/>
          </ac:picMkLst>
        </pc:picChg>
      </pc:sldChg>
      <pc:sldChg chg="addSp modSp mod setBg">
        <pc:chgData name="Chryssa Palazi" userId="42f8c4c12660d2e3" providerId="LiveId" clId="{547C68EF-72FC-40E7-A3EB-7E3BA241E3AB}" dt="2021-12-26T17:38:24.693" v="126" actId="26606"/>
        <pc:sldMkLst>
          <pc:docMk/>
          <pc:sldMk cId="0" sldId="451"/>
        </pc:sldMkLst>
        <pc:spChg chg="add">
          <ac:chgData name="Chryssa Palazi" userId="42f8c4c12660d2e3" providerId="LiveId" clId="{547C68EF-72FC-40E7-A3EB-7E3BA241E3AB}" dt="2021-12-26T17:38:24.693" v="126" actId="26606"/>
          <ac:spMkLst>
            <pc:docMk/>
            <pc:sldMk cId="0" sldId="451"/>
            <ac:spMk id="78" creationId="{AEBE9F1A-B38D-446E-83AE-14B17CE77FF2}"/>
          </ac:spMkLst>
        </pc:spChg>
        <pc:spChg chg="add">
          <ac:chgData name="Chryssa Palazi" userId="42f8c4c12660d2e3" providerId="LiveId" clId="{547C68EF-72FC-40E7-A3EB-7E3BA241E3AB}" dt="2021-12-26T17:38:24.693" v="126" actId="26606"/>
          <ac:spMkLst>
            <pc:docMk/>
            <pc:sldMk cId="0" sldId="451"/>
            <ac:spMk id="84" creationId="{5E3EB826-A471-488F-9E8A-D65528A3C0CA}"/>
          </ac:spMkLst>
        </pc:spChg>
        <pc:spChg chg="add">
          <ac:chgData name="Chryssa Palazi" userId="42f8c4c12660d2e3" providerId="LiveId" clId="{547C68EF-72FC-40E7-A3EB-7E3BA241E3AB}" dt="2021-12-26T17:38:24.693" v="126" actId="26606"/>
          <ac:spMkLst>
            <pc:docMk/>
            <pc:sldMk cId="0" sldId="451"/>
            <ac:spMk id="86" creationId="{DFB3CEA1-88D9-42FB-88ED-1E9807FE6596}"/>
          </ac:spMkLst>
        </pc:spChg>
        <pc:spChg chg="add">
          <ac:chgData name="Chryssa Palazi" userId="42f8c4c12660d2e3" providerId="LiveId" clId="{547C68EF-72FC-40E7-A3EB-7E3BA241E3AB}" dt="2021-12-26T17:38:24.693" v="126" actId="26606"/>
          <ac:spMkLst>
            <pc:docMk/>
            <pc:sldMk cId="0" sldId="451"/>
            <ac:spMk id="88" creationId="{9A6C928E-4252-4F33-8C34-E50A12A3170B}"/>
          </ac:spMkLst>
        </pc:spChg>
        <pc:picChg chg="add">
          <ac:chgData name="Chryssa Palazi" userId="42f8c4c12660d2e3" providerId="LiveId" clId="{547C68EF-72FC-40E7-A3EB-7E3BA241E3AB}" dt="2021-12-26T17:38:24.693" v="126" actId="26606"/>
          <ac:picMkLst>
            <pc:docMk/>
            <pc:sldMk cId="0" sldId="451"/>
            <ac:picMk id="74" creationId="{C9ECDD5C-152A-4CC7-8333-0F367B3A62EA}"/>
          </ac:picMkLst>
        </pc:picChg>
        <pc:picChg chg="add">
          <ac:chgData name="Chryssa Palazi" userId="42f8c4c12660d2e3" providerId="LiveId" clId="{547C68EF-72FC-40E7-A3EB-7E3BA241E3AB}" dt="2021-12-26T17:38:24.693" v="126" actId="26606"/>
          <ac:picMkLst>
            <pc:docMk/>
            <pc:sldMk cId="0" sldId="451"/>
            <ac:picMk id="76" creationId="{7F5C92A3-369B-43F3-BDCE-E560B1B0EC89}"/>
          </ac:picMkLst>
        </pc:picChg>
        <pc:picChg chg="add">
          <ac:chgData name="Chryssa Palazi" userId="42f8c4c12660d2e3" providerId="LiveId" clId="{547C68EF-72FC-40E7-A3EB-7E3BA241E3AB}" dt="2021-12-26T17:38:24.693" v="126" actId="26606"/>
          <ac:picMkLst>
            <pc:docMk/>
            <pc:sldMk cId="0" sldId="451"/>
            <ac:picMk id="80" creationId="{915B5014-A7EC-4BA6-9C83-8840CF81DB28}"/>
          </ac:picMkLst>
        </pc:picChg>
        <pc:picChg chg="add">
          <ac:chgData name="Chryssa Palazi" userId="42f8c4c12660d2e3" providerId="LiveId" clId="{547C68EF-72FC-40E7-A3EB-7E3BA241E3AB}" dt="2021-12-26T17:38:24.693" v="126" actId="26606"/>
          <ac:picMkLst>
            <pc:docMk/>
            <pc:sldMk cId="0" sldId="451"/>
            <ac:picMk id="82" creationId="{022C43AB-86D7-420D-8AD7-DC0A15FDD0AF}"/>
          </ac:picMkLst>
        </pc:picChg>
        <pc:picChg chg="mod">
          <ac:chgData name="Chryssa Palazi" userId="42f8c4c12660d2e3" providerId="LiveId" clId="{547C68EF-72FC-40E7-A3EB-7E3BA241E3AB}" dt="2021-12-26T17:38:24.693" v="126" actId="26606"/>
          <ac:picMkLst>
            <pc:docMk/>
            <pc:sldMk cId="0" sldId="451"/>
            <ac:picMk id="709" creationId="{00000000-0000-0000-0000-000000000000}"/>
          </ac:picMkLst>
        </pc:picChg>
      </pc:sldChg>
      <pc:sldChg chg="addSp delSp modSp mod setBg">
        <pc:chgData name="Chryssa Palazi" userId="42f8c4c12660d2e3" providerId="LiveId" clId="{547C68EF-72FC-40E7-A3EB-7E3BA241E3AB}" dt="2021-12-26T18:30:13.526" v="581" actId="20577"/>
        <pc:sldMkLst>
          <pc:docMk/>
          <pc:sldMk cId="0" sldId="457"/>
        </pc:sldMkLst>
        <pc:spChg chg="add">
          <ac:chgData name="Chryssa Palazi" userId="42f8c4c12660d2e3" providerId="LiveId" clId="{547C68EF-72FC-40E7-A3EB-7E3BA241E3AB}" dt="2021-12-26T18:18:55.939" v="550" actId="26606"/>
          <ac:spMkLst>
            <pc:docMk/>
            <pc:sldMk cId="0" sldId="457"/>
            <ac:spMk id="99" creationId="{7A00717A-7D3C-456B-A779-9D0638878237}"/>
          </ac:spMkLst>
        </pc:spChg>
        <pc:spChg chg="add del">
          <ac:chgData name="Chryssa Palazi" userId="42f8c4c12660d2e3" providerId="LiveId" clId="{547C68EF-72FC-40E7-A3EB-7E3BA241E3AB}" dt="2021-12-26T18:18:55.835" v="549" actId="26606"/>
          <ac:spMkLst>
            <pc:docMk/>
            <pc:sldMk cId="0" sldId="457"/>
            <ac:spMk id="100" creationId="{FE5ECD52-6A23-4FF4-8C32-7B5DE9973ADA}"/>
          </ac:spMkLst>
        </pc:spChg>
        <pc:spChg chg="add">
          <ac:chgData name="Chryssa Palazi" userId="42f8c4c12660d2e3" providerId="LiveId" clId="{547C68EF-72FC-40E7-A3EB-7E3BA241E3AB}" dt="2021-12-26T18:18:55.939" v="550" actId="26606"/>
          <ac:spMkLst>
            <pc:docMk/>
            <pc:sldMk cId="0" sldId="457"/>
            <ac:spMk id="105" creationId="{546E6246-28E6-4A2D-B924-24539B8C6CB4}"/>
          </ac:spMkLst>
        </pc:spChg>
        <pc:spChg chg="add del">
          <ac:chgData name="Chryssa Palazi" userId="42f8c4c12660d2e3" providerId="LiveId" clId="{547C68EF-72FC-40E7-A3EB-7E3BA241E3AB}" dt="2021-12-26T18:18:55.835" v="549" actId="26606"/>
          <ac:spMkLst>
            <pc:docMk/>
            <pc:sldMk cId="0" sldId="457"/>
            <ac:spMk id="106" creationId="{45624C63-3CCA-4EA6-B822-6E710A82062B}"/>
          </ac:spMkLst>
        </pc:spChg>
        <pc:spChg chg="add del">
          <ac:chgData name="Chryssa Palazi" userId="42f8c4c12660d2e3" providerId="LiveId" clId="{547C68EF-72FC-40E7-A3EB-7E3BA241E3AB}" dt="2021-12-26T18:18:55.835" v="549" actId="26606"/>
          <ac:spMkLst>
            <pc:docMk/>
            <pc:sldMk cId="0" sldId="457"/>
            <ac:spMk id="108" creationId="{C4731D99-FE94-40AD-B267-E598F798859A}"/>
          </ac:spMkLst>
        </pc:spChg>
        <pc:spChg chg="mod">
          <ac:chgData name="Chryssa Palazi" userId="42f8c4c12660d2e3" providerId="LiveId" clId="{547C68EF-72FC-40E7-A3EB-7E3BA241E3AB}" dt="2021-12-26T18:30:13.526" v="581" actId="20577"/>
          <ac:spMkLst>
            <pc:docMk/>
            <pc:sldMk cId="0" sldId="457"/>
            <ac:spMk id="730" creationId="{00000000-0000-0000-0000-000000000000}"/>
          </ac:spMkLst>
        </pc:spChg>
        <pc:grpChg chg="del mod">
          <ac:chgData name="Chryssa Palazi" userId="42f8c4c12660d2e3" providerId="LiveId" clId="{547C68EF-72FC-40E7-A3EB-7E3BA241E3AB}" dt="2021-12-26T18:15:46.751" v="519" actId="21"/>
          <ac:grpSpMkLst>
            <pc:docMk/>
            <pc:sldMk cId="0" sldId="457"/>
            <ac:grpSpMk id="729" creationId="{00000000-0000-0000-0000-000000000000}"/>
          </ac:grpSpMkLst>
        </pc:grpChg>
        <pc:picChg chg="add">
          <ac:chgData name="Chryssa Palazi" userId="42f8c4c12660d2e3" providerId="LiveId" clId="{547C68EF-72FC-40E7-A3EB-7E3BA241E3AB}" dt="2021-12-26T18:18:55.939" v="550" actId="26606"/>
          <ac:picMkLst>
            <pc:docMk/>
            <pc:sldMk cId="0" sldId="457"/>
            <ac:picMk id="95" creationId="{73B88195-8D9E-4359-A86C-9456C469F7CC}"/>
          </ac:picMkLst>
        </pc:picChg>
        <pc:picChg chg="add del">
          <ac:chgData name="Chryssa Palazi" userId="42f8c4c12660d2e3" providerId="LiveId" clId="{547C68EF-72FC-40E7-A3EB-7E3BA241E3AB}" dt="2021-12-26T18:18:55.835" v="549" actId="26606"/>
          <ac:picMkLst>
            <pc:docMk/>
            <pc:sldMk cId="0" sldId="457"/>
            <ac:picMk id="96" creationId="{26E32CE1-D113-412E-9933-113646E21F53}"/>
          </ac:picMkLst>
        </pc:picChg>
        <pc:picChg chg="add">
          <ac:chgData name="Chryssa Palazi" userId="42f8c4c12660d2e3" providerId="LiveId" clId="{547C68EF-72FC-40E7-A3EB-7E3BA241E3AB}" dt="2021-12-26T18:18:55.939" v="550" actId="26606"/>
          <ac:picMkLst>
            <pc:docMk/>
            <pc:sldMk cId="0" sldId="457"/>
            <ac:picMk id="97" creationId="{03EC48BD-A960-4717-BC76-7E4C9822503D}"/>
          </ac:picMkLst>
        </pc:picChg>
        <pc:picChg chg="add del">
          <ac:chgData name="Chryssa Palazi" userId="42f8c4c12660d2e3" providerId="LiveId" clId="{547C68EF-72FC-40E7-A3EB-7E3BA241E3AB}" dt="2021-12-26T18:18:55.835" v="549" actId="26606"/>
          <ac:picMkLst>
            <pc:docMk/>
            <pc:sldMk cId="0" sldId="457"/>
            <ac:picMk id="98" creationId="{117B7C8B-175B-4009-808B-9F66FD108AB3}"/>
          </ac:picMkLst>
        </pc:picChg>
        <pc:picChg chg="add">
          <ac:chgData name="Chryssa Palazi" userId="42f8c4c12660d2e3" providerId="LiveId" clId="{547C68EF-72FC-40E7-A3EB-7E3BA241E3AB}" dt="2021-12-26T18:18:55.939" v="550" actId="26606"/>
          <ac:picMkLst>
            <pc:docMk/>
            <pc:sldMk cId="0" sldId="457"/>
            <ac:picMk id="101" creationId="{EEB0E133-CF2F-4AD3-ACA6-03E91BB6033D}"/>
          </ac:picMkLst>
        </pc:picChg>
        <pc:picChg chg="add del">
          <ac:chgData name="Chryssa Palazi" userId="42f8c4c12660d2e3" providerId="LiveId" clId="{547C68EF-72FC-40E7-A3EB-7E3BA241E3AB}" dt="2021-12-26T18:18:55.835" v="549" actId="26606"/>
          <ac:picMkLst>
            <pc:docMk/>
            <pc:sldMk cId="0" sldId="457"/>
            <ac:picMk id="102" creationId="{5C3F2B96-5F34-41C9-8E37-A9CD279A4270}"/>
          </ac:picMkLst>
        </pc:picChg>
        <pc:picChg chg="add">
          <ac:chgData name="Chryssa Palazi" userId="42f8c4c12660d2e3" providerId="LiveId" clId="{547C68EF-72FC-40E7-A3EB-7E3BA241E3AB}" dt="2021-12-26T18:18:55.939" v="550" actId="26606"/>
          <ac:picMkLst>
            <pc:docMk/>
            <pc:sldMk cId="0" sldId="457"/>
            <ac:picMk id="103" creationId="{6CD94893-A2D1-401B-A469-D34E425DCE3D}"/>
          </ac:picMkLst>
        </pc:picChg>
        <pc:picChg chg="add del">
          <ac:chgData name="Chryssa Palazi" userId="42f8c4c12660d2e3" providerId="LiveId" clId="{547C68EF-72FC-40E7-A3EB-7E3BA241E3AB}" dt="2021-12-26T18:18:55.835" v="549" actId="26606"/>
          <ac:picMkLst>
            <pc:docMk/>
            <pc:sldMk cId="0" sldId="457"/>
            <ac:picMk id="104" creationId="{9A4E02BF-4F0E-44E2-A489-075900B7866C}"/>
          </ac:picMkLst>
        </pc:picChg>
        <pc:picChg chg="del mod">
          <ac:chgData name="Chryssa Palazi" userId="42f8c4c12660d2e3" providerId="LiveId" clId="{547C68EF-72FC-40E7-A3EB-7E3BA241E3AB}" dt="2021-12-26T18:15:40.437" v="517" actId="21"/>
          <ac:picMkLst>
            <pc:docMk/>
            <pc:sldMk cId="0" sldId="457"/>
            <ac:picMk id="726" creationId="{00000000-0000-0000-0000-000000000000}"/>
          </ac:picMkLst>
        </pc:picChg>
        <pc:picChg chg="add del">
          <ac:chgData name="Chryssa Palazi" userId="42f8c4c12660d2e3" providerId="LiveId" clId="{547C68EF-72FC-40E7-A3EB-7E3BA241E3AB}" dt="2021-12-26T18:18:55.835" v="549" actId="26606"/>
          <ac:picMkLst>
            <pc:docMk/>
            <pc:sldMk cId="0" sldId="457"/>
            <ac:picMk id="732" creationId="{8412F9D8-1200-49CF-BD94-0E6DD4F54C58}"/>
          </ac:picMkLst>
        </pc:picChg>
        <pc:cxnChg chg="add">
          <ac:chgData name="Chryssa Palazi" userId="42f8c4c12660d2e3" providerId="LiveId" clId="{547C68EF-72FC-40E7-A3EB-7E3BA241E3AB}" dt="2021-12-26T18:18:55.939" v="550" actId="26606"/>
          <ac:cxnSpMkLst>
            <pc:docMk/>
            <pc:sldMk cId="0" sldId="457"/>
            <ac:cxnSpMk id="107" creationId="{179C4C8E-197B-4679-AE96-B5147F971C90}"/>
          </ac:cxnSpMkLst>
        </pc:cxnChg>
      </pc:sldChg>
      <pc:sldChg chg="addSp modSp mod setBg">
        <pc:chgData name="Chryssa Palazi" userId="42f8c4c12660d2e3" providerId="LiveId" clId="{547C68EF-72FC-40E7-A3EB-7E3BA241E3AB}" dt="2021-12-26T17:38:51.518" v="129" actId="20577"/>
        <pc:sldMkLst>
          <pc:docMk/>
          <pc:sldMk cId="0" sldId="458"/>
        </pc:sldMkLst>
        <pc:spChg chg="add">
          <ac:chgData name="Chryssa Palazi" userId="42f8c4c12660d2e3" providerId="LiveId" clId="{547C68EF-72FC-40E7-A3EB-7E3BA241E3AB}" dt="2021-12-26T17:38:46.636" v="127" actId="26606"/>
          <ac:spMkLst>
            <pc:docMk/>
            <pc:sldMk cId="0" sldId="458"/>
            <ac:spMk id="101" creationId="{7A00717A-7D3C-456B-A779-9D0638878237}"/>
          </ac:spMkLst>
        </pc:spChg>
        <pc:spChg chg="add">
          <ac:chgData name="Chryssa Palazi" userId="42f8c4c12660d2e3" providerId="LiveId" clId="{547C68EF-72FC-40E7-A3EB-7E3BA241E3AB}" dt="2021-12-26T17:38:46.636" v="127" actId="26606"/>
          <ac:spMkLst>
            <pc:docMk/>
            <pc:sldMk cId="0" sldId="458"/>
            <ac:spMk id="107" creationId="{546E6246-28E6-4A2D-B924-24539B8C6CB4}"/>
          </ac:spMkLst>
        </pc:spChg>
        <pc:spChg chg="mod">
          <ac:chgData name="Chryssa Palazi" userId="42f8c4c12660d2e3" providerId="LiveId" clId="{547C68EF-72FC-40E7-A3EB-7E3BA241E3AB}" dt="2021-12-26T17:38:51.518" v="129" actId="20577"/>
          <ac:spMkLst>
            <pc:docMk/>
            <pc:sldMk cId="0" sldId="458"/>
            <ac:spMk id="732" creationId="{00000000-0000-0000-0000-000000000000}"/>
          </ac:spMkLst>
        </pc:spChg>
        <pc:picChg chg="add">
          <ac:chgData name="Chryssa Palazi" userId="42f8c4c12660d2e3" providerId="LiveId" clId="{547C68EF-72FC-40E7-A3EB-7E3BA241E3AB}" dt="2021-12-26T17:38:46.636" v="127" actId="26606"/>
          <ac:picMkLst>
            <pc:docMk/>
            <pc:sldMk cId="0" sldId="458"/>
            <ac:picMk id="97" creationId="{73B88195-8D9E-4359-A86C-9456C469F7CC}"/>
          </ac:picMkLst>
        </pc:picChg>
        <pc:picChg chg="add">
          <ac:chgData name="Chryssa Palazi" userId="42f8c4c12660d2e3" providerId="LiveId" clId="{547C68EF-72FC-40E7-A3EB-7E3BA241E3AB}" dt="2021-12-26T17:38:46.636" v="127" actId="26606"/>
          <ac:picMkLst>
            <pc:docMk/>
            <pc:sldMk cId="0" sldId="458"/>
            <ac:picMk id="99" creationId="{03EC48BD-A960-4717-BC76-7E4C9822503D}"/>
          </ac:picMkLst>
        </pc:picChg>
        <pc:picChg chg="add">
          <ac:chgData name="Chryssa Palazi" userId="42f8c4c12660d2e3" providerId="LiveId" clId="{547C68EF-72FC-40E7-A3EB-7E3BA241E3AB}" dt="2021-12-26T17:38:46.636" v="127" actId="26606"/>
          <ac:picMkLst>
            <pc:docMk/>
            <pc:sldMk cId="0" sldId="458"/>
            <ac:picMk id="103" creationId="{EEB0E133-CF2F-4AD3-ACA6-03E91BB6033D}"/>
          </ac:picMkLst>
        </pc:picChg>
        <pc:picChg chg="add">
          <ac:chgData name="Chryssa Palazi" userId="42f8c4c12660d2e3" providerId="LiveId" clId="{547C68EF-72FC-40E7-A3EB-7E3BA241E3AB}" dt="2021-12-26T17:38:46.636" v="127" actId="26606"/>
          <ac:picMkLst>
            <pc:docMk/>
            <pc:sldMk cId="0" sldId="458"/>
            <ac:picMk id="105" creationId="{6CD94893-A2D1-401B-A469-D34E425DCE3D}"/>
          </ac:picMkLst>
        </pc:picChg>
        <pc:cxnChg chg="add">
          <ac:chgData name="Chryssa Palazi" userId="42f8c4c12660d2e3" providerId="LiveId" clId="{547C68EF-72FC-40E7-A3EB-7E3BA241E3AB}" dt="2021-12-26T17:38:46.636" v="127" actId="26606"/>
          <ac:cxnSpMkLst>
            <pc:docMk/>
            <pc:sldMk cId="0" sldId="458"/>
            <ac:cxnSpMk id="109" creationId="{179C4C8E-197B-4679-AE96-B5147F971C90}"/>
          </ac:cxnSpMkLst>
        </pc:cxnChg>
      </pc:sldChg>
      <pc:sldChg chg="addSp delSp mod setBg setClrOvrMap">
        <pc:chgData name="Chryssa Palazi" userId="42f8c4c12660d2e3" providerId="LiveId" clId="{547C68EF-72FC-40E7-A3EB-7E3BA241E3AB}" dt="2021-12-26T17:39:36.542" v="134" actId="26606"/>
        <pc:sldMkLst>
          <pc:docMk/>
          <pc:sldMk cId="0" sldId="460"/>
        </pc:sldMkLst>
        <pc:spChg chg="add del">
          <ac:chgData name="Chryssa Palazi" userId="42f8c4c12660d2e3" providerId="LiveId" clId="{547C68EF-72FC-40E7-A3EB-7E3BA241E3AB}" dt="2021-12-26T17:39:15.534" v="131" actId="26606"/>
          <ac:spMkLst>
            <pc:docMk/>
            <pc:sldMk cId="0" sldId="460"/>
            <ac:spMk id="106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39:15.534" v="131" actId="26606"/>
          <ac:spMkLst>
            <pc:docMk/>
            <pc:sldMk cId="0" sldId="460"/>
            <ac:spMk id="112" creationId="{D43CBC87-A39A-44E4-9EE2-21CCD5CEDC04}"/>
          </ac:spMkLst>
        </pc:spChg>
        <pc:spChg chg="add del">
          <ac:chgData name="Chryssa Palazi" userId="42f8c4c12660d2e3" providerId="LiveId" clId="{547C68EF-72FC-40E7-A3EB-7E3BA241E3AB}" dt="2021-12-26T17:39:36.447" v="133" actId="26606"/>
          <ac:spMkLst>
            <pc:docMk/>
            <pc:sldMk cId="0" sldId="460"/>
            <ac:spMk id="114" creationId="{904AED29-F962-4396-BDB1-751E9376C7D5}"/>
          </ac:spMkLst>
        </pc:spChg>
        <pc:spChg chg="add del">
          <ac:chgData name="Chryssa Palazi" userId="42f8c4c12660d2e3" providerId="LiveId" clId="{547C68EF-72FC-40E7-A3EB-7E3BA241E3AB}" dt="2021-12-26T17:39:36.447" v="133" actId="26606"/>
          <ac:spMkLst>
            <pc:docMk/>
            <pc:sldMk cId="0" sldId="460"/>
            <ac:spMk id="116" creationId="{76250A30-57A4-4633-8279-629424B3993D}"/>
          </ac:spMkLst>
        </pc:spChg>
        <pc:spChg chg="add del">
          <ac:chgData name="Chryssa Palazi" userId="42f8c4c12660d2e3" providerId="LiveId" clId="{547C68EF-72FC-40E7-A3EB-7E3BA241E3AB}" dt="2021-12-26T17:39:36.447" v="133" actId="26606"/>
          <ac:spMkLst>
            <pc:docMk/>
            <pc:sldMk cId="0" sldId="460"/>
            <ac:spMk id="118" creationId="{EAD164B0-269D-4BFF-9191-D43FD07B409D}"/>
          </ac:spMkLst>
        </pc:spChg>
        <pc:spChg chg="add del">
          <ac:chgData name="Chryssa Palazi" userId="42f8c4c12660d2e3" providerId="LiveId" clId="{547C68EF-72FC-40E7-A3EB-7E3BA241E3AB}" dt="2021-12-26T17:39:36.542" v="134" actId="26606"/>
          <ac:spMkLst>
            <pc:docMk/>
            <pc:sldMk cId="0" sldId="460"/>
            <ac:spMk id="736" creationId="{00000000-0000-0000-0000-000000000000}"/>
          </ac:spMkLst>
        </pc:spChg>
        <pc:spChg chg="add del">
          <ac:chgData name="Chryssa Palazi" userId="42f8c4c12660d2e3" providerId="LiveId" clId="{547C68EF-72FC-40E7-A3EB-7E3BA241E3AB}" dt="2021-12-26T17:39:36.447" v="133" actId="26606"/>
          <ac:spMkLst>
            <pc:docMk/>
            <pc:sldMk cId="0" sldId="460"/>
            <ac:spMk id="742" creationId="{16BEC653-A047-40E7-A65C-5C7D3EDECCA6}"/>
          </ac:spMkLst>
        </pc:spChg>
        <pc:spChg chg="add del">
          <ac:chgData name="Chryssa Palazi" userId="42f8c4c12660d2e3" providerId="LiveId" clId="{547C68EF-72FC-40E7-A3EB-7E3BA241E3AB}" dt="2021-12-26T17:39:36.447" v="133" actId="26606"/>
          <ac:spMkLst>
            <pc:docMk/>
            <pc:sldMk cId="0" sldId="460"/>
            <ac:spMk id="745" creationId="{D43CBC87-A39A-44E4-9EE2-21CCD5CEDC04}"/>
          </ac:spMkLst>
        </pc:spChg>
        <pc:spChg chg="add">
          <ac:chgData name="Chryssa Palazi" userId="42f8c4c12660d2e3" providerId="LiveId" clId="{547C68EF-72FC-40E7-A3EB-7E3BA241E3AB}" dt="2021-12-26T17:39:36.542" v="134" actId="26606"/>
          <ac:spMkLst>
            <pc:docMk/>
            <pc:sldMk cId="0" sldId="460"/>
            <ac:spMk id="750" creationId="{16BEC653-A047-40E7-A65C-5C7D3EDECCA6}"/>
          </ac:spMkLst>
        </pc:spChg>
        <pc:spChg chg="add">
          <ac:chgData name="Chryssa Palazi" userId="42f8c4c12660d2e3" providerId="LiveId" clId="{547C68EF-72FC-40E7-A3EB-7E3BA241E3AB}" dt="2021-12-26T17:39:36.542" v="134" actId="26606"/>
          <ac:spMkLst>
            <pc:docMk/>
            <pc:sldMk cId="0" sldId="460"/>
            <ac:spMk id="753" creationId="{D43CBC87-A39A-44E4-9EE2-21CCD5CEDC04}"/>
          </ac:spMkLst>
        </pc:spChg>
        <pc:graphicFrameChg chg="add del">
          <ac:chgData name="Chryssa Palazi" userId="42f8c4c12660d2e3" providerId="LiveId" clId="{547C68EF-72FC-40E7-A3EB-7E3BA241E3AB}" dt="2021-12-26T17:39:15.534" v="131" actId="26606"/>
          <ac:graphicFrameMkLst>
            <pc:docMk/>
            <pc:sldMk cId="0" sldId="460"/>
            <ac:graphicFrameMk id="738" creationId="{34B63229-4C55-4842-B7C7-04C6A1A41234}"/>
          </ac:graphicFrameMkLst>
        </pc:graphicFrameChg>
        <pc:graphicFrameChg chg="add del">
          <ac:chgData name="Chryssa Palazi" userId="42f8c4c12660d2e3" providerId="LiveId" clId="{547C68EF-72FC-40E7-A3EB-7E3BA241E3AB}" dt="2021-12-26T17:39:36.447" v="133" actId="26606"/>
          <ac:graphicFrameMkLst>
            <pc:docMk/>
            <pc:sldMk cId="0" sldId="460"/>
            <ac:graphicFrameMk id="746" creationId="{66E13596-27DE-494B-B29A-63AC1F665B9F}"/>
          </ac:graphicFrameMkLst>
        </pc:graphicFrameChg>
        <pc:graphicFrameChg chg="add">
          <ac:chgData name="Chryssa Palazi" userId="42f8c4c12660d2e3" providerId="LiveId" clId="{547C68EF-72FC-40E7-A3EB-7E3BA241E3AB}" dt="2021-12-26T17:39:36.542" v="134" actId="26606"/>
          <ac:graphicFrameMkLst>
            <pc:docMk/>
            <pc:sldMk cId="0" sldId="460"/>
            <ac:graphicFrameMk id="754" creationId="{34B63229-4C55-4842-B7C7-04C6A1A41234}"/>
          </ac:graphicFrameMkLst>
        </pc:graphicFrameChg>
        <pc:picChg chg="add del">
          <ac:chgData name="Chryssa Palazi" userId="42f8c4c12660d2e3" providerId="LiveId" clId="{547C68EF-72FC-40E7-A3EB-7E3BA241E3AB}" dt="2021-12-26T17:39:15.534" v="131" actId="26606"/>
          <ac:picMkLst>
            <pc:docMk/>
            <pc:sldMk cId="0" sldId="460"/>
            <ac:picMk id="102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39:15.534" v="131" actId="26606"/>
          <ac:picMkLst>
            <pc:docMk/>
            <pc:sldMk cId="0" sldId="460"/>
            <ac:picMk id="104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39:15.534" v="131" actId="26606"/>
          <ac:picMkLst>
            <pc:docMk/>
            <pc:sldMk cId="0" sldId="460"/>
            <ac:picMk id="108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39:15.534" v="131" actId="26606"/>
          <ac:picMkLst>
            <pc:docMk/>
            <pc:sldMk cId="0" sldId="460"/>
            <ac:picMk id="110" creationId="{1BFA68AB-4F1A-4721-A4D2-0C578829A08F}"/>
          </ac:picMkLst>
        </pc:picChg>
        <pc:picChg chg="add del">
          <ac:chgData name="Chryssa Palazi" userId="42f8c4c12660d2e3" providerId="LiveId" clId="{547C68EF-72FC-40E7-A3EB-7E3BA241E3AB}" dt="2021-12-26T17:39:36.447" v="133" actId="26606"/>
          <ac:picMkLst>
            <pc:docMk/>
            <pc:sldMk cId="0" sldId="460"/>
            <ac:picMk id="740" creationId="{B1115DF5-AFBD-4F66-AE21-09484AD45C96}"/>
          </ac:picMkLst>
        </pc:picChg>
        <pc:picChg chg="add del">
          <ac:chgData name="Chryssa Palazi" userId="42f8c4c12660d2e3" providerId="LiveId" clId="{547C68EF-72FC-40E7-A3EB-7E3BA241E3AB}" dt="2021-12-26T17:39:36.447" v="133" actId="26606"/>
          <ac:picMkLst>
            <pc:docMk/>
            <pc:sldMk cId="0" sldId="460"/>
            <ac:picMk id="741" creationId="{33D1B7F8-74CC-4614-855A-84CC82628BE2}"/>
          </ac:picMkLst>
        </pc:picChg>
        <pc:picChg chg="add del">
          <ac:chgData name="Chryssa Palazi" userId="42f8c4c12660d2e3" providerId="LiveId" clId="{547C68EF-72FC-40E7-A3EB-7E3BA241E3AB}" dt="2021-12-26T17:39:36.447" v="133" actId="26606"/>
          <ac:picMkLst>
            <pc:docMk/>
            <pc:sldMk cId="0" sldId="460"/>
            <ac:picMk id="743" creationId="{1CA27089-EF20-428F-BEFB-D680CC61A243}"/>
          </ac:picMkLst>
        </pc:picChg>
        <pc:picChg chg="add del">
          <ac:chgData name="Chryssa Palazi" userId="42f8c4c12660d2e3" providerId="LiveId" clId="{547C68EF-72FC-40E7-A3EB-7E3BA241E3AB}" dt="2021-12-26T17:39:36.447" v="133" actId="26606"/>
          <ac:picMkLst>
            <pc:docMk/>
            <pc:sldMk cId="0" sldId="460"/>
            <ac:picMk id="744" creationId="{1BFA68AB-4F1A-4721-A4D2-0C578829A08F}"/>
          </ac:picMkLst>
        </pc:picChg>
        <pc:picChg chg="add">
          <ac:chgData name="Chryssa Palazi" userId="42f8c4c12660d2e3" providerId="LiveId" clId="{547C68EF-72FC-40E7-A3EB-7E3BA241E3AB}" dt="2021-12-26T17:39:36.542" v="134" actId="26606"/>
          <ac:picMkLst>
            <pc:docMk/>
            <pc:sldMk cId="0" sldId="460"/>
            <ac:picMk id="748" creationId="{B1115DF5-AFBD-4F66-AE21-09484AD45C96}"/>
          </ac:picMkLst>
        </pc:picChg>
        <pc:picChg chg="add">
          <ac:chgData name="Chryssa Palazi" userId="42f8c4c12660d2e3" providerId="LiveId" clId="{547C68EF-72FC-40E7-A3EB-7E3BA241E3AB}" dt="2021-12-26T17:39:36.542" v="134" actId="26606"/>
          <ac:picMkLst>
            <pc:docMk/>
            <pc:sldMk cId="0" sldId="460"/>
            <ac:picMk id="749" creationId="{33D1B7F8-74CC-4614-855A-84CC82628BE2}"/>
          </ac:picMkLst>
        </pc:picChg>
        <pc:picChg chg="add">
          <ac:chgData name="Chryssa Palazi" userId="42f8c4c12660d2e3" providerId="LiveId" clId="{547C68EF-72FC-40E7-A3EB-7E3BA241E3AB}" dt="2021-12-26T17:39:36.542" v="134" actId="26606"/>
          <ac:picMkLst>
            <pc:docMk/>
            <pc:sldMk cId="0" sldId="460"/>
            <ac:picMk id="751" creationId="{1CA27089-EF20-428F-BEFB-D680CC61A243}"/>
          </ac:picMkLst>
        </pc:picChg>
        <pc:picChg chg="add">
          <ac:chgData name="Chryssa Palazi" userId="42f8c4c12660d2e3" providerId="LiveId" clId="{547C68EF-72FC-40E7-A3EB-7E3BA241E3AB}" dt="2021-12-26T17:39:36.542" v="134" actId="26606"/>
          <ac:picMkLst>
            <pc:docMk/>
            <pc:sldMk cId="0" sldId="460"/>
            <ac:picMk id="752" creationId="{1BFA68AB-4F1A-4721-A4D2-0C578829A08F}"/>
          </ac:picMkLst>
        </pc:picChg>
      </pc:sldChg>
      <pc:sldChg chg="addSp delSp modSp mod setBg">
        <pc:chgData name="Chryssa Palazi" userId="42f8c4c12660d2e3" providerId="LiveId" clId="{547C68EF-72FC-40E7-A3EB-7E3BA241E3AB}" dt="2021-12-26T17:41:02.029" v="146" actId="20577"/>
        <pc:sldMkLst>
          <pc:docMk/>
          <pc:sldMk cId="0" sldId="462"/>
        </pc:sldMkLst>
        <pc:spChg chg="add del">
          <ac:chgData name="Chryssa Palazi" userId="42f8c4c12660d2e3" providerId="LiveId" clId="{547C68EF-72FC-40E7-A3EB-7E3BA241E3AB}" dt="2021-12-26T17:40:40.246" v="136" actId="26606"/>
          <ac:spMkLst>
            <pc:docMk/>
            <pc:sldMk cId="0" sldId="462"/>
            <ac:spMk id="111" creationId="{8A610DC7-FE1B-47B9-8452-CFC389786C2D}"/>
          </ac:spMkLst>
        </pc:spChg>
        <pc:spChg chg="add del">
          <ac:chgData name="Chryssa Palazi" userId="42f8c4c12660d2e3" providerId="LiveId" clId="{547C68EF-72FC-40E7-A3EB-7E3BA241E3AB}" dt="2021-12-26T17:40:40.246" v="136" actId="26606"/>
          <ac:spMkLst>
            <pc:docMk/>
            <pc:sldMk cId="0" sldId="462"/>
            <ac:spMk id="117" creationId="{DC9A0934-0C2C-4565-9290-A345B19BD94C}"/>
          </ac:spMkLst>
        </pc:spChg>
        <pc:spChg chg="add del">
          <ac:chgData name="Chryssa Palazi" userId="42f8c4c12660d2e3" providerId="LiveId" clId="{547C68EF-72FC-40E7-A3EB-7E3BA241E3AB}" dt="2021-12-26T17:40:40.246" v="136" actId="26606"/>
          <ac:spMkLst>
            <pc:docMk/>
            <pc:sldMk cId="0" sldId="462"/>
            <ac:spMk id="119" creationId="{1288C528-6850-4309-8D5E-276D46744006}"/>
          </ac:spMkLst>
        </pc:spChg>
        <pc:spChg chg="add del">
          <ac:chgData name="Chryssa Palazi" userId="42f8c4c12660d2e3" providerId="LiveId" clId="{547C68EF-72FC-40E7-A3EB-7E3BA241E3AB}" dt="2021-12-26T17:40:40.246" v="136" actId="26606"/>
          <ac:spMkLst>
            <pc:docMk/>
            <pc:sldMk cId="0" sldId="462"/>
            <ac:spMk id="121" creationId="{E83C4BF2-CE85-4725-91F5-903A0C253504}"/>
          </ac:spMkLst>
        </pc:spChg>
        <pc:spChg chg="add del">
          <ac:chgData name="Chryssa Palazi" userId="42f8c4c12660d2e3" providerId="LiveId" clId="{547C68EF-72FC-40E7-A3EB-7E3BA241E3AB}" dt="2021-12-26T17:40:40.246" v="136" actId="26606"/>
          <ac:spMkLst>
            <pc:docMk/>
            <pc:sldMk cId="0" sldId="462"/>
            <ac:spMk id="123" creationId="{F7E85553-125B-468C-B123-443207482B3E}"/>
          </ac:spMkLst>
        </pc:spChg>
        <pc:spChg chg="add del">
          <ac:chgData name="Chryssa Palazi" userId="42f8c4c12660d2e3" providerId="LiveId" clId="{547C68EF-72FC-40E7-A3EB-7E3BA241E3AB}" dt="2021-12-26T17:40:40.246" v="136" actId="26606"/>
          <ac:spMkLst>
            <pc:docMk/>
            <pc:sldMk cId="0" sldId="462"/>
            <ac:spMk id="125" creationId="{C1DE0CAB-0099-47AE-8A9D-F0C80866669D}"/>
          </ac:spMkLst>
        </pc:spChg>
        <pc:spChg chg="add mod">
          <ac:chgData name="Chryssa Palazi" userId="42f8c4c12660d2e3" providerId="LiveId" clId="{547C68EF-72FC-40E7-A3EB-7E3BA241E3AB}" dt="2021-12-26T17:41:02.029" v="146" actId="20577"/>
          <ac:spMkLst>
            <pc:docMk/>
            <pc:sldMk cId="0" sldId="462"/>
            <ac:spMk id="742" creationId="{00000000-0000-0000-0000-000000000000}"/>
          </ac:spMkLst>
        </pc:spChg>
        <pc:picChg chg="add del">
          <ac:chgData name="Chryssa Palazi" userId="42f8c4c12660d2e3" providerId="LiveId" clId="{547C68EF-72FC-40E7-A3EB-7E3BA241E3AB}" dt="2021-12-26T17:40:40.246" v="136" actId="26606"/>
          <ac:picMkLst>
            <pc:docMk/>
            <pc:sldMk cId="0" sldId="462"/>
            <ac:picMk id="107" creationId="{C9134821-5D8B-4373-BA74-CFE9AB35A55A}"/>
          </ac:picMkLst>
        </pc:picChg>
        <pc:picChg chg="add del">
          <ac:chgData name="Chryssa Palazi" userId="42f8c4c12660d2e3" providerId="LiveId" clId="{547C68EF-72FC-40E7-A3EB-7E3BA241E3AB}" dt="2021-12-26T17:40:40.246" v="136" actId="26606"/>
          <ac:picMkLst>
            <pc:docMk/>
            <pc:sldMk cId="0" sldId="462"/>
            <ac:picMk id="109" creationId="{5965195F-79F5-4911-907D-13CB3F534351}"/>
          </ac:picMkLst>
        </pc:picChg>
        <pc:picChg chg="add del">
          <ac:chgData name="Chryssa Palazi" userId="42f8c4c12660d2e3" providerId="LiveId" clId="{547C68EF-72FC-40E7-A3EB-7E3BA241E3AB}" dt="2021-12-26T17:40:40.246" v="136" actId="26606"/>
          <ac:picMkLst>
            <pc:docMk/>
            <pc:sldMk cId="0" sldId="462"/>
            <ac:picMk id="113" creationId="{2742ADC1-2286-40B7-A3C6-D6C3362FA04B}"/>
          </ac:picMkLst>
        </pc:picChg>
        <pc:picChg chg="add del">
          <ac:chgData name="Chryssa Palazi" userId="42f8c4c12660d2e3" providerId="LiveId" clId="{547C68EF-72FC-40E7-A3EB-7E3BA241E3AB}" dt="2021-12-26T17:40:40.246" v="136" actId="26606"/>
          <ac:picMkLst>
            <pc:docMk/>
            <pc:sldMk cId="0" sldId="462"/>
            <ac:picMk id="115" creationId="{C878FBDC-78F2-4D49-8DB3-1A48CA9F7FC0}"/>
          </ac:picMkLst>
        </pc:picChg>
        <pc:picChg chg="mod ord">
          <ac:chgData name="Chryssa Palazi" userId="42f8c4c12660d2e3" providerId="LiveId" clId="{547C68EF-72FC-40E7-A3EB-7E3BA241E3AB}" dt="2021-12-26T17:40:40.246" v="136" actId="26606"/>
          <ac:picMkLst>
            <pc:docMk/>
            <pc:sldMk cId="0" sldId="462"/>
            <ac:picMk id="741" creationId="{00000000-0000-0000-0000-000000000000}"/>
          </ac:picMkLst>
        </pc:picChg>
      </pc:sldChg>
      <pc:sldChg chg="modSp mod">
        <pc:chgData name="Chryssa Palazi" userId="42f8c4c12660d2e3" providerId="LiveId" clId="{547C68EF-72FC-40E7-A3EB-7E3BA241E3AB}" dt="2021-12-26T18:19:37.468" v="555" actId="14100"/>
        <pc:sldMkLst>
          <pc:docMk/>
          <pc:sldMk cId="0" sldId="468"/>
        </pc:sldMkLst>
        <pc:grpChg chg="mod">
          <ac:chgData name="Chryssa Palazi" userId="42f8c4c12660d2e3" providerId="LiveId" clId="{547C68EF-72FC-40E7-A3EB-7E3BA241E3AB}" dt="2021-12-26T18:19:37.468" v="555" actId="14100"/>
          <ac:grpSpMkLst>
            <pc:docMk/>
            <pc:sldMk cId="0" sldId="468"/>
            <ac:grpSpMk id="766" creationId="{00000000-0000-0000-0000-000000000000}"/>
          </ac:grpSpMkLst>
        </pc:grpChg>
      </pc:sldChg>
      <pc:sldChg chg="modSp mod">
        <pc:chgData name="Chryssa Palazi" userId="42f8c4c12660d2e3" providerId="LiveId" clId="{547C68EF-72FC-40E7-A3EB-7E3BA241E3AB}" dt="2021-12-26T17:41:41.491" v="152" actId="20577"/>
        <pc:sldMkLst>
          <pc:docMk/>
          <pc:sldMk cId="0" sldId="472"/>
        </pc:sldMkLst>
        <pc:spChg chg="mod">
          <ac:chgData name="Chryssa Palazi" userId="42f8c4c12660d2e3" providerId="LiveId" clId="{547C68EF-72FC-40E7-A3EB-7E3BA241E3AB}" dt="2021-12-26T17:41:41.491" v="152" actId="20577"/>
          <ac:spMkLst>
            <pc:docMk/>
            <pc:sldMk cId="0" sldId="472"/>
            <ac:spMk id="777" creationId="{00000000-0000-0000-0000-000000000000}"/>
          </ac:spMkLst>
        </pc:spChg>
      </pc:sldChg>
      <pc:sldChg chg="modSp mod">
        <pc:chgData name="Chryssa Palazi" userId="42f8c4c12660d2e3" providerId="LiveId" clId="{547C68EF-72FC-40E7-A3EB-7E3BA241E3AB}" dt="2021-12-26T17:42:37.573" v="276" actId="20577"/>
        <pc:sldMkLst>
          <pc:docMk/>
          <pc:sldMk cId="0" sldId="473"/>
        </pc:sldMkLst>
        <pc:spChg chg="mod">
          <ac:chgData name="Chryssa Palazi" userId="42f8c4c12660d2e3" providerId="LiveId" clId="{547C68EF-72FC-40E7-A3EB-7E3BA241E3AB}" dt="2021-12-26T17:42:37.573" v="276" actId="20577"/>
          <ac:spMkLst>
            <pc:docMk/>
            <pc:sldMk cId="0" sldId="473"/>
            <ac:spMk id="780" creationId="{00000000-0000-0000-0000-000000000000}"/>
          </ac:spMkLst>
        </pc:spChg>
      </pc:sldChg>
      <pc:sldChg chg="addSp delSp modSp mod">
        <pc:chgData name="Chryssa Palazi" userId="42f8c4c12660d2e3" providerId="LiveId" clId="{547C68EF-72FC-40E7-A3EB-7E3BA241E3AB}" dt="2021-12-26T17:43:07.953" v="279"/>
        <pc:sldMkLst>
          <pc:docMk/>
          <pc:sldMk cId="0" sldId="477"/>
        </pc:sldMkLst>
        <pc:spChg chg="add del mod">
          <ac:chgData name="Chryssa Palazi" userId="42f8c4c12660d2e3" providerId="LiveId" clId="{547C68EF-72FC-40E7-A3EB-7E3BA241E3AB}" dt="2021-12-26T17:43:07.953" v="279"/>
          <ac:spMkLst>
            <pc:docMk/>
            <pc:sldMk cId="0" sldId="477"/>
            <ac:spMk id="2" creationId="{ECFD08B3-686F-48A5-9DCA-F6960CD5BCC8}"/>
          </ac:spMkLst>
        </pc:spChg>
      </pc:sldChg>
      <pc:sldChg chg="modSp mod">
        <pc:chgData name="Chryssa Palazi" userId="42f8c4c12660d2e3" providerId="LiveId" clId="{547C68EF-72FC-40E7-A3EB-7E3BA241E3AB}" dt="2021-12-26T17:46:19.009" v="296" actId="313"/>
        <pc:sldMkLst>
          <pc:docMk/>
          <pc:sldMk cId="2277595087" sldId="478"/>
        </pc:sldMkLst>
        <pc:spChg chg="mod">
          <ac:chgData name="Chryssa Palazi" userId="42f8c4c12660d2e3" providerId="LiveId" clId="{547C68EF-72FC-40E7-A3EB-7E3BA241E3AB}" dt="2021-12-26T17:46:19.009" v="296" actId="313"/>
          <ac:spMkLst>
            <pc:docMk/>
            <pc:sldMk cId="2277595087" sldId="478"/>
            <ac:spMk id="4" creationId="{A62A0195-DEFD-4F06-A2E6-A1B5F67FAF28}"/>
          </ac:spMkLst>
        </pc:spChg>
      </pc:sldChg>
      <pc:sldChg chg="addSp modSp new mod setBg">
        <pc:chgData name="Chryssa Palazi" userId="42f8c4c12660d2e3" providerId="LiveId" clId="{547C68EF-72FC-40E7-A3EB-7E3BA241E3AB}" dt="2021-12-26T17:28:18.934" v="4" actId="962"/>
        <pc:sldMkLst>
          <pc:docMk/>
          <pc:sldMk cId="1152638291" sldId="479"/>
        </pc:sldMkLst>
        <pc:picChg chg="add mod">
          <ac:chgData name="Chryssa Palazi" userId="42f8c4c12660d2e3" providerId="LiveId" clId="{547C68EF-72FC-40E7-A3EB-7E3BA241E3AB}" dt="2021-12-26T17:28:18.934" v="4" actId="962"/>
          <ac:picMkLst>
            <pc:docMk/>
            <pc:sldMk cId="1152638291" sldId="479"/>
            <ac:picMk id="2" creationId="{1530CD20-1DE3-486E-BB82-791594AD28EB}"/>
          </ac:picMkLst>
        </pc:picChg>
      </pc:sldChg>
      <pc:sldChg chg="addSp modSp new mod setBg">
        <pc:chgData name="Chryssa Palazi" userId="42f8c4c12660d2e3" providerId="LiveId" clId="{547C68EF-72FC-40E7-A3EB-7E3BA241E3AB}" dt="2021-12-26T17:29:38.736" v="8" actId="26606"/>
        <pc:sldMkLst>
          <pc:docMk/>
          <pc:sldMk cId="982156091" sldId="480"/>
        </pc:sldMkLst>
        <pc:spChg chg="add">
          <ac:chgData name="Chryssa Palazi" userId="42f8c4c12660d2e3" providerId="LiveId" clId="{547C68EF-72FC-40E7-A3EB-7E3BA241E3AB}" dt="2021-12-26T17:29:38.736" v="8" actId="26606"/>
          <ac:spMkLst>
            <pc:docMk/>
            <pc:sldMk cId="982156091" sldId="480"/>
            <ac:spMk id="8" creationId="{D3031615-4E70-4AA1-B27C-F56E25379C5E}"/>
          </ac:spMkLst>
        </pc:spChg>
        <pc:spChg chg="add">
          <ac:chgData name="Chryssa Palazi" userId="42f8c4c12660d2e3" providerId="LiveId" clId="{547C68EF-72FC-40E7-A3EB-7E3BA241E3AB}" dt="2021-12-26T17:29:38.736" v="8" actId="26606"/>
          <ac:spMkLst>
            <pc:docMk/>
            <pc:sldMk cId="982156091" sldId="480"/>
            <ac:spMk id="10" creationId="{32386D96-DF72-4275-B766-E00CBBFB0F2A}"/>
          </ac:spMkLst>
        </pc:spChg>
        <pc:picChg chg="add mod">
          <ac:chgData name="Chryssa Palazi" userId="42f8c4c12660d2e3" providerId="LiveId" clId="{547C68EF-72FC-40E7-A3EB-7E3BA241E3AB}" dt="2021-12-26T17:29:38.736" v="8" actId="26606"/>
          <ac:picMkLst>
            <pc:docMk/>
            <pc:sldMk cId="982156091" sldId="480"/>
            <ac:picMk id="3" creationId="{05030677-1F7E-435B-9062-18E376AE8FF4}"/>
          </ac:picMkLst>
        </pc:picChg>
      </pc:sldChg>
      <pc:sldChg chg="addSp modSp new mod setBg">
        <pc:chgData name="Chryssa Palazi" userId="42f8c4c12660d2e3" providerId="LiveId" clId="{547C68EF-72FC-40E7-A3EB-7E3BA241E3AB}" dt="2021-12-26T18:03:03.371" v="460" actId="26606"/>
        <pc:sldMkLst>
          <pc:docMk/>
          <pc:sldMk cId="1166080541" sldId="481"/>
        </pc:sldMkLst>
        <pc:picChg chg="add mod">
          <ac:chgData name="Chryssa Palazi" userId="42f8c4c12660d2e3" providerId="LiveId" clId="{547C68EF-72FC-40E7-A3EB-7E3BA241E3AB}" dt="2021-12-26T18:03:03.371" v="460" actId="26606"/>
          <ac:picMkLst>
            <pc:docMk/>
            <pc:sldMk cId="1166080541" sldId="481"/>
            <ac:picMk id="2" creationId="{85E9065D-4B95-4299-97C0-C854EF1370D7}"/>
          </ac:picMkLst>
        </pc:picChg>
      </pc:sldChg>
    </pc:docChg>
  </pc:docChgLst>
  <pc:docChgLst>
    <pc:chgData name="Chryssa Palazi" userId="42f8c4c12660d2e3" providerId="LiveId" clId="{9B9818CE-31ED-4168-8EE6-BF9D36158392}"/>
    <pc:docChg chg="modSld">
      <pc:chgData name="Chryssa Palazi" userId="42f8c4c12660d2e3" providerId="LiveId" clId="{9B9818CE-31ED-4168-8EE6-BF9D36158392}" dt="2021-12-26T16:54:25.040" v="3" actId="122"/>
      <pc:docMkLst>
        <pc:docMk/>
      </pc:docMkLst>
      <pc:sldChg chg="modSp mod">
        <pc:chgData name="Chryssa Palazi" userId="42f8c4c12660d2e3" providerId="LiveId" clId="{9B9818CE-31ED-4168-8EE6-BF9D36158392}" dt="2021-12-26T16:53:57.192" v="2" actId="120"/>
        <pc:sldMkLst>
          <pc:docMk/>
          <pc:sldMk cId="0" sldId="257"/>
        </pc:sldMkLst>
        <pc:spChg chg="mod">
          <ac:chgData name="Chryssa Palazi" userId="42f8c4c12660d2e3" providerId="LiveId" clId="{9B9818CE-31ED-4168-8EE6-BF9D36158392}" dt="2021-12-26T16:53:57.192" v="2" actId="120"/>
          <ac:spMkLst>
            <pc:docMk/>
            <pc:sldMk cId="0" sldId="257"/>
            <ac:spMk id="103" creationId="{00000000-0000-0000-0000-000000000000}"/>
          </ac:spMkLst>
        </pc:spChg>
      </pc:sldChg>
      <pc:sldChg chg="modSp mod">
        <pc:chgData name="Chryssa Palazi" userId="42f8c4c12660d2e3" providerId="LiveId" clId="{9B9818CE-31ED-4168-8EE6-BF9D36158392}" dt="2021-12-26T16:54:25.040" v="3" actId="122"/>
        <pc:sldMkLst>
          <pc:docMk/>
          <pc:sldMk cId="0" sldId="258"/>
        </pc:sldMkLst>
        <pc:spChg chg="mod">
          <ac:chgData name="Chryssa Palazi" userId="42f8c4c12660d2e3" providerId="LiveId" clId="{9B9818CE-31ED-4168-8EE6-BF9D36158392}" dt="2021-12-26T16:54:25.040" v="3" actId="122"/>
          <ac:spMkLst>
            <pc:docMk/>
            <pc:sldMk cId="0" sldId="258"/>
            <ac:spMk id="105" creationId="{00000000-0000-0000-0000-000000000000}"/>
          </ac:spMkLst>
        </pc:spChg>
      </pc:sldChg>
    </pc:docChg>
  </pc:docChgLst>
  <pc:docChgLst>
    <pc:chgData name="Chryssa Palazi" userId="42f8c4c12660d2e3" providerId="Windows Live" clId="Web-{005FFE92-4F74-470C-B73A-538E67BA4822}"/>
    <pc:docChg chg="modSld">
      <pc:chgData name="Chryssa Palazi" userId="42f8c4c12660d2e3" providerId="Windows Live" clId="Web-{005FFE92-4F74-470C-B73A-538E67BA4822}" dt="2022-01-11T13:44:53.314" v="63" actId="20577"/>
      <pc:docMkLst>
        <pc:docMk/>
      </pc:docMkLst>
      <pc:sldChg chg="addSp delSp modSp">
        <pc:chgData name="Chryssa Palazi" userId="42f8c4c12660d2e3" providerId="Windows Live" clId="Web-{005FFE92-4F74-470C-B73A-538E67BA4822}" dt="2022-01-11T13:44:53.314" v="63" actId="20577"/>
        <pc:sldMkLst>
          <pc:docMk/>
          <pc:sldMk cId="0" sldId="435"/>
        </pc:sldMkLst>
        <pc:spChg chg="add del mod">
          <ac:chgData name="Chryssa Palazi" userId="42f8c4c12660d2e3" providerId="Windows Live" clId="Web-{005FFE92-4F74-470C-B73A-538E67BA4822}" dt="2022-01-11T13:40:46.076" v="6"/>
          <ac:spMkLst>
            <pc:docMk/>
            <pc:sldMk cId="0" sldId="435"/>
            <ac:spMk id="2" creationId="{A744A5EF-8C38-4FF5-8FAA-C380CA7B70B0}"/>
          </ac:spMkLst>
        </pc:spChg>
        <pc:spChg chg="add mod">
          <ac:chgData name="Chryssa Palazi" userId="42f8c4c12660d2e3" providerId="Windows Live" clId="Web-{005FFE92-4F74-470C-B73A-538E67BA4822}" dt="2022-01-11T13:43:00.954" v="33" actId="20577"/>
          <ac:spMkLst>
            <pc:docMk/>
            <pc:sldMk cId="0" sldId="435"/>
            <ac:spMk id="3" creationId="{53BFC356-C317-4F25-95BA-87182145E2A2}"/>
          </ac:spMkLst>
        </pc:spChg>
        <pc:spChg chg="add mod">
          <ac:chgData name="Chryssa Palazi" userId="42f8c4c12660d2e3" providerId="Windows Live" clId="Web-{005FFE92-4F74-470C-B73A-538E67BA4822}" dt="2022-01-11T13:43:36.048" v="44" actId="20577"/>
          <ac:spMkLst>
            <pc:docMk/>
            <pc:sldMk cId="0" sldId="435"/>
            <ac:spMk id="9" creationId="{033E3E15-AE06-4035-B051-2293291BF2BE}"/>
          </ac:spMkLst>
        </pc:spChg>
        <pc:spChg chg="add del">
          <ac:chgData name="Chryssa Palazi" userId="42f8c4c12660d2e3" providerId="Windows Live" clId="Web-{005FFE92-4F74-470C-B73A-538E67BA4822}" dt="2022-01-11T13:44:36.158" v="55"/>
          <ac:spMkLst>
            <pc:docMk/>
            <pc:sldMk cId="0" sldId="435"/>
            <ac:spMk id="10" creationId="{5CD3CE9C-AD4A-4A8F-BE65-A51C9860A90E}"/>
          </ac:spMkLst>
        </pc:spChg>
        <pc:spChg chg="add mod">
          <ac:chgData name="Chryssa Palazi" userId="42f8c4c12660d2e3" providerId="Windows Live" clId="Web-{005FFE92-4F74-470C-B73A-538E67BA4822}" dt="2022-01-11T13:44:53.314" v="63" actId="20577"/>
          <ac:spMkLst>
            <pc:docMk/>
            <pc:sldMk cId="0" sldId="435"/>
            <ac:spMk id="11" creationId="{C500DC98-4541-46AE-AED8-863CC6BC0252}"/>
          </ac:spMkLst>
        </pc:spChg>
        <pc:spChg chg="add mod">
          <ac:chgData name="Chryssa Palazi" userId="42f8c4c12660d2e3" providerId="Windows Live" clId="Web-{005FFE92-4F74-470C-B73A-538E67BA4822}" dt="2022-01-11T13:44:48.002" v="61" actId="20577"/>
          <ac:spMkLst>
            <pc:docMk/>
            <pc:sldMk cId="0" sldId="435"/>
            <ac:spMk id="12" creationId="{0EABD8A8-8FE0-4CBA-9DF1-8E4B961B4D68}"/>
          </ac:spMkLst>
        </pc:spChg>
        <pc:spChg chg="add mod">
          <ac:chgData name="Chryssa Palazi" userId="42f8c4c12660d2e3" providerId="Windows Live" clId="Web-{005FFE92-4F74-470C-B73A-538E67BA4822}" dt="2022-01-11T13:44:44.939" v="59" actId="20577"/>
          <ac:spMkLst>
            <pc:docMk/>
            <pc:sldMk cId="0" sldId="435"/>
            <ac:spMk id="13" creationId="{30734CD9-AABC-4E46-8F43-56487994F9FD}"/>
          </ac:spMkLst>
        </pc:spChg>
        <pc:spChg chg="add mod">
          <ac:chgData name="Chryssa Palazi" userId="42f8c4c12660d2e3" providerId="Windows Live" clId="Web-{005FFE92-4F74-470C-B73A-538E67BA4822}" dt="2022-01-11T13:44:39.799" v="57" actId="20577"/>
          <ac:spMkLst>
            <pc:docMk/>
            <pc:sldMk cId="0" sldId="435"/>
            <ac:spMk id="14" creationId="{C4481A64-918D-42B8-8AC2-42F8198BEAF1}"/>
          </ac:spMkLst>
        </pc:spChg>
        <pc:grpChg chg="mod">
          <ac:chgData name="Chryssa Palazi" userId="42f8c4c12660d2e3" providerId="Windows Live" clId="Web-{005FFE92-4F74-470C-B73A-538E67BA4822}" dt="2022-01-11T13:44:11.470" v="51" actId="1076"/>
          <ac:grpSpMkLst>
            <pc:docMk/>
            <pc:sldMk cId="0" sldId="435"/>
            <ac:grpSpMk id="660" creationId="{00000000-0000-0000-0000-000000000000}"/>
          </ac:grpSpMkLst>
        </pc:grpChg>
        <pc:picChg chg="mod">
          <ac:chgData name="Chryssa Palazi" userId="42f8c4c12660d2e3" providerId="Windows Live" clId="Web-{005FFE92-4F74-470C-B73A-538E67BA4822}" dt="2022-01-11T13:40:00.966" v="0" actId="1076"/>
          <ac:picMkLst>
            <pc:docMk/>
            <pc:sldMk cId="0" sldId="435"/>
            <ac:picMk id="659" creationId="{00000000-0000-0000-0000-000000000000}"/>
          </ac:picMkLst>
        </pc:picChg>
      </pc:sldChg>
    </pc:docChg>
  </pc:docChgLst>
  <pc:docChgLst>
    <pc:chgData name="Chryssa Palazi" userId="42f8c4c12660d2e3" providerId="LiveId" clId="{7DC19696-F1CA-441C-A225-D9C75EDBD547}"/>
    <pc:docChg chg="undo redo custSel mod delSld modSld">
      <pc:chgData name="Chryssa Palazi" userId="42f8c4c12660d2e3" providerId="LiveId" clId="{7DC19696-F1CA-441C-A225-D9C75EDBD547}" dt="2021-12-26T17:26:31.646" v="294" actId="21"/>
      <pc:docMkLst>
        <pc:docMk/>
      </pc:docMkLst>
      <pc:sldChg chg="modSp mod">
        <pc:chgData name="Chryssa Palazi" userId="42f8c4c12660d2e3" providerId="LiveId" clId="{7DC19696-F1CA-441C-A225-D9C75EDBD547}" dt="2021-12-26T16:55:10.346" v="0" actId="1076"/>
        <pc:sldMkLst>
          <pc:docMk/>
          <pc:sldMk cId="0" sldId="259"/>
        </pc:sldMkLst>
        <pc:picChg chg="mod">
          <ac:chgData name="Chryssa Palazi" userId="42f8c4c12660d2e3" providerId="LiveId" clId="{7DC19696-F1CA-441C-A225-D9C75EDBD547}" dt="2021-12-26T16:55:10.346" v="0" actId="1076"/>
          <ac:picMkLst>
            <pc:docMk/>
            <pc:sldMk cId="0" sldId="259"/>
            <ac:picMk id="107" creationId="{00000000-0000-0000-0000-000000000000}"/>
          </ac:picMkLst>
        </pc:picChg>
      </pc:sldChg>
      <pc:sldChg chg="modSp mod">
        <pc:chgData name="Chryssa Palazi" userId="42f8c4c12660d2e3" providerId="LiveId" clId="{7DC19696-F1CA-441C-A225-D9C75EDBD547}" dt="2021-12-26T16:55:39.222" v="1" actId="122"/>
        <pc:sldMkLst>
          <pc:docMk/>
          <pc:sldMk cId="0" sldId="260"/>
        </pc:sldMkLst>
        <pc:spChg chg="mod">
          <ac:chgData name="Chryssa Palazi" userId="42f8c4c12660d2e3" providerId="LiveId" clId="{7DC19696-F1CA-441C-A225-D9C75EDBD547}" dt="2021-12-26T16:55:39.222" v="1" actId="122"/>
          <ac:spMkLst>
            <pc:docMk/>
            <pc:sldMk cId="0" sldId="260"/>
            <ac:spMk id="110" creationId="{00000000-0000-0000-0000-000000000000}"/>
          </ac:spMkLst>
        </pc:spChg>
      </pc:sldChg>
      <pc:sldChg chg="addSp modSp mod">
        <pc:chgData name="Chryssa Palazi" userId="42f8c4c12660d2e3" providerId="LiveId" clId="{7DC19696-F1CA-441C-A225-D9C75EDBD547}" dt="2021-12-26T17:04:05.038" v="10" actId="14100"/>
        <pc:sldMkLst>
          <pc:docMk/>
          <pc:sldMk cId="0" sldId="267"/>
        </pc:sldMkLst>
        <pc:picChg chg="add mod">
          <ac:chgData name="Chryssa Palazi" userId="42f8c4c12660d2e3" providerId="LiveId" clId="{7DC19696-F1CA-441C-A225-D9C75EDBD547}" dt="2021-12-26T17:03:21.097" v="3" actId="1076"/>
          <ac:picMkLst>
            <pc:docMk/>
            <pc:sldMk cId="0" sldId="267"/>
            <ac:picMk id="3" creationId="{F9EF1CEC-4A22-4D8E-8130-B9DB8DD2915B}"/>
          </ac:picMkLst>
        </pc:picChg>
        <pc:picChg chg="add mod">
          <ac:chgData name="Chryssa Palazi" userId="42f8c4c12660d2e3" providerId="LiveId" clId="{7DC19696-F1CA-441C-A225-D9C75EDBD547}" dt="2021-12-26T17:03:36.261" v="7" actId="1076"/>
          <ac:picMkLst>
            <pc:docMk/>
            <pc:sldMk cId="0" sldId="267"/>
            <ac:picMk id="5" creationId="{C4EDE0AA-E32D-449C-96A1-B3963DEC7AE7}"/>
          </ac:picMkLst>
        </pc:picChg>
        <pc:picChg chg="add mod">
          <ac:chgData name="Chryssa Palazi" userId="42f8c4c12660d2e3" providerId="LiveId" clId="{7DC19696-F1CA-441C-A225-D9C75EDBD547}" dt="2021-12-26T17:04:05.038" v="10" actId="14100"/>
          <ac:picMkLst>
            <pc:docMk/>
            <pc:sldMk cId="0" sldId="267"/>
            <ac:picMk id="7" creationId="{5C642ADC-E816-4CE8-87AC-4C239849E7E0}"/>
          </ac:picMkLst>
        </pc:picChg>
      </pc:sldChg>
      <pc:sldChg chg="addSp delSp modSp mod setBg">
        <pc:chgData name="Chryssa Palazi" userId="42f8c4c12660d2e3" providerId="LiveId" clId="{7DC19696-F1CA-441C-A225-D9C75EDBD547}" dt="2021-12-26T17:10:00.935" v="186" actId="20577"/>
        <pc:sldMkLst>
          <pc:docMk/>
          <pc:sldMk cId="0" sldId="286"/>
        </pc:sldMkLst>
        <pc:spChg chg="mod">
          <ac:chgData name="Chryssa Palazi" userId="42f8c4c12660d2e3" providerId="LiveId" clId="{7DC19696-F1CA-441C-A225-D9C75EDBD547}" dt="2021-12-26T17:10:00.935" v="186" actId="20577"/>
          <ac:spMkLst>
            <pc:docMk/>
            <pc:sldMk cId="0" sldId="286"/>
            <ac:spMk id="184" creationId="{00000000-0000-0000-0000-000000000000}"/>
          </ac:spMkLst>
        </pc:spChg>
        <pc:spChg chg="add del">
          <ac:chgData name="Chryssa Palazi" userId="42f8c4c12660d2e3" providerId="LiveId" clId="{7DC19696-F1CA-441C-A225-D9C75EDBD547}" dt="2021-12-26T17:07:33.686" v="29" actId="26606"/>
          <ac:spMkLst>
            <pc:docMk/>
            <pc:sldMk cId="0" sldId="286"/>
            <ac:spMk id="191" creationId="{8A610DC7-FE1B-47B9-8452-CFC389786C2D}"/>
          </ac:spMkLst>
        </pc:spChg>
        <pc:spChg chg="add del">
          <ac:chgData name="Chryssa Palazi" userId="42f8c4c12660d2e3" providerId="LiveId" clId="{7DC19696-F1CA-441C-A225-D9C75EDBD547}" dt="2021-12-26T17:07:33.686" v="29" actId="26606"/>
          <ac:spMkLst>
            <pc:docMk/>
            <pc:sldMk cId="0" sldId="286"/>
            <ac:spMk id="197" creationId="{DC9A0934-0C2C-4565-9290-A345B19BD94C}"/>
          </ac:spMkLst>
        </pc:spChg>
        <pc:spChg chg="add del">
          <ac:chgData name="Chryssa Palazi" userId="42f8c4c12660d2e3" providerId="LiveId" clId="{7DC19696-F1CA-441C-A225-D9C75EDBD547}" dt="2021-12-26T17:07:33.686" v="29" actId="26606"/>
          <ac:spMkLst>
            <pc:docMk/>
            <pc:sldMk cId="0" sldId="286"/>
            <ac:spMk id="199" creationId="{D17AF017-3394-449B-9799-1D5872E49342}"/>
          </ac:spMkLst>
        </pc:spChg>
        <pc:spChg chg="add del">
          <ac:chgData name="Chryssa Palazi" userId="42f8c4c12660d2e3" providerId="LiveId" clId="{7DC19696-F1CA-441C-A225-D9C75EDBD547}" dt="2021-12-26T17:07:33.686" v="29" actId="26606"/>
          <ac:spMkLst>
            <pc:docMk/>
            <pc:sldMk cId="0" sldId="286"/>
            <ac:spMk id="201" creationId="{37A99014-83D8-4069-95E5-EE10EF7BDD0D}"/>
          </ac:spMkLst>
        </pc:spChg>
        <pc:spChg chg="add del">
          <ac:chgData name="Chryssa Palazi" userId="42f8c4c12660d2e3" providerId="LiveId" clId="{7DC19696-F1CA-441C-A225-D9C75EDBD547}" dt="2021-12-26T17:07:33.686" v="29" actId="26606"/>
          <ac:spMkLst>
            <pc:docMk/>
            <pc:sldMk cId="0" sldId="286"/>
            <ac:spMk id="203" creationId="{8EB12EFB-264D-4268-950C-7C0D5FCDFCCD}"/>
          </ac:spMkLst>
        </pc:spChg>
        <pc:spChg chg="add del">
          <ac:chgData name="Chryssa Palazi" userId="42f8c4c12660d2e3" providerId="LiveId" clId="{7DC19696-F1CA-441C-A225-D9C75EDBD547}" dt="2021-12-26T17:07:33.686" v="29" actId="26606"/>
          <ac:spMkLst>
            <pc:docMk/>
            <pc:sldMk cId="0" sldId="286"/>
            <ac:spMk id="205" creationId="{54B833AE-D64C-48FC-9476-4F307409853E}"/>
          </ac:spMkLst>
        </pc:spChg>
        <pc:picChg chg="add mod">
          <ac:chgData name="Chryssa Palazi" userId="42f8c4c12660d2e3" providerId="LiveId" clId="{7DC19696-F1CA-441C-A225-D9C75EDBD547}" dt="2021-12-26T17:07:33.686" v="29" actId="26606"/>
          <ac:picMkLst>
            <pc:docMk/>
            <pc:sldMk cId="0" sldId="286"/>
            <ac:picMk id="3" creationId="{7B463E29-647C-427C-8A41-5EF6177965F0}"/>
          </ac:picMkLst>
        </pc:picChg>
        <pc:picChg chg="add del">
          <ac:chgData name="Chryssa Palazi" userId="42f8c4c12660d2e3" providerId="LiveId" clId="{7DC19696-F1CA-441C-A225-D9C75EDBD547}" dt="2021-12-26T17:07:33.686" v="29" actId="26606"/>
          <ac:picMkLst>
            <pc:docMk/>
            <pc:sldMk cId="0" sldId="286"/>
            <ac:picMk id="125" creationId="{C9134821-5D8B-4373-BA74-CFE9AB35A55A}"/>
          </ac:picMkLst>
        </pc:picChg>
        <pc:picChg chg="add del">
          <ac:chgData name="Chryssa Palazi" userId="42f8c4c12660d2e3" providerId="LiveId" clId="{7DC19696-F1CA-441C-A225-D9C75EDBD547}" dt="2021-12-26T17:07:33.686" v="29" actId="26606"/>
          <ac:picMkLst>
            <pc:docMk/>
            <pc:sldMk cId="0" sldId="286"/>
            <ac:picMk id="127" creationId="{5965195F-79F5-4911-907D-13CB3F534351}"/>
          </ac:picMkLst>
        </pc:picChg>
        <pc:picChg chg="add del">
          <ac:chgData name="Chryssa Palazi" userId="42f8c4c12660d2e3" providerId="LiveId" clId="{7DC19696-F1CA-441C-A225-D9C75EDBD547}" dt="2021-12-26T17:07:33.686" v="29" actId="26606"/>
          <ac:picMkLst>
            <pc:docMk/>
            <pc:sldMk cId="0" sldId="286"/>
            <ac:picMk id="193" creationId="{2742ADC1-2286-40B7-A3C6-D6C3362FA04B}"/>
          </ac:picMkLst>
        </pc:picChg>
        <pc:picChg chg="add del">
          <ac:chgData name="Chryssa Palazi" userId="42f8c4c12660d2e3" providerId="LiveId" clId="{7DC19696-F1CA-441C-A225-D9C75EDBD547}" dt="2021-12-26T17:07:33.686" v="29" actId="26606"/>
          <ac:picMkLst>
            <pc:docMk/>
            <pc:sldMk cId="0" sldId="286"/>
            <ac:picMk id="195" creationId="{C878FBDC-78F2-4D49-8DB3-1A48CA9F7FC0}"/>
          </ac:picMkLst>
        </pc:picChg>
      </pc:sldChg>
      <pc:sldChg chg="modSp mod">
        <pc:chgData name="Chryssa Palazi" userId="42f8c4c12660d2e3" providerId="LiveId" clId="{7DC19696-F1CA-441C-A225-D9C75EDBD547}" dt="2021-12-26T17:11:05.587" v="194" actId="20577"/>
        <pc:sldMkLst>
          <pc:docMk/>
          <pc:sldMk cId="0" sldId="292"/>
        </pc:sldMkLst>
        <pc:spChg chg="mod">
          <ac:chgData name="Chryssa Palazi" userId="42f8c4c12660d2e3" providerId="LiveId" clId="{7DC19696-F1CA-441C-A225-D9C75EDBD547}" dt="2021-12-26T17:11:05.587" v="194" actId="20577"/>
          <ac:spMkLst>
            <pc:docMk/>
            <pc:sldMk cId="0" sldId="292"/>
            <ac:spMk id="205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11:29.134" v="199" actId="20577"/>
        <pc:sldMkLst>
          <pc:docMk/>
          <pc:sldMk cId="0" sldId="293"/>
        </pc:sldMkLst>
        <pc:spChg chg="mod">
          <ac:chgData name="Chryssa Palazi" userId="42f8c4c12660d2e3" providerId="LiveId" clId="{7DC19696-F1CA-441C-A225-D9C75EDBD547}" dt="2021-12-26T17:11:29.134" v="199" actId="20577"/>
          <ac:spMkLst>
            <pc:docMk/>
            <pc:sldMk cId="0" sldId="293"/>
            <ac:spMk id="209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13:48.839" v="206" actId="14100"/>
        <pc:sldMkLst>
          <pc:docMk/>
          <pc:sldMk cId="0" sldId="301"/>
        </pc:sldMkLst>
        <pc:grpChg chg="mod">
          <ac:chgData name="Chryssa Palazi" userId="42f8c4c12660d2e3" providerId="LiveId" clId="{7DC19696-F1CA-441C-A225-D9C75EDBD547}" dt="2021-12-26T17:13:48.839" v="206" actId="14100"/>
          <ac:grpSpMkLst>
            <pc:docMk/>
            <pc:sldMk cId="0" sldId="301"/>
            <ac:grpSpMk id="238" creationId="{00000000-0000-0000-0000-000000000000}"/>
          </ac:grpSpMkLst>
        </pc:grpChg>
      </pc:sldChg>
      <pc:sldChg chg="modSp mod">
        <pc:chgData name="Chryssa Palazi" userId="42f8c4c12660d2e3" providerId="LiveId" clId="{7DC19696-F1CA-441C-A225-D9C75EDBD547}" dt="2021-12-26T17:13:47.543" v="205" actId="14100"/>
        <pc:sldMkLst>
          <pc:docMk/>
          <pc:sldMk cId="0" sldId="302"/>
        </pc:sldMkLst>
        <pc:grpChg chg="mod">
          <ac:chgData name="Chryssa Palazi" userId="42f8c4c12660d2e3" providerId="LiveId" clId="{7DC19696-F1CA-441C-A225-D9C75EDBD547}" dt="2021-12-26T17:13:47.543" v="205" actId="14100"/>
          <ac:grpSpMkLst>
            <pc:docMk/>
            <pc:sldMk cId="0" sldId="302"/>
            <ac:grpSpMk id="244" creationId="{00000000-0000-0000-0000-000000000000}"/>
          </ac:grpSpMkLst>
        </pc:grpChg>
      </pc:sldChg>
      <pc:sldChg chg="addSp delSp modSp mod setBg">
        <pc:chgData name="Chryssa Palazi" userId="42f8c4c12660d2e3" providerId="LiveId" clId="{7DC19696-F1CA-441C-A225-D9C75EDBD547}" dt="2021-12-26T17:18:41.776" v="239" actId="26606"/>
        <pc:sldMkLst>
          <pc:docMk/>
          <pc:sldMk cId="0" sldId="353"/>
        </pc:sldMkLst>
        <pc:spChg chg="add mod">
          <ac:chgData name="Chryssa Palazi" userId="42f8c4c12660d2e3" providerId="LiveId" clId="{7DC19696-F1CA-441C-A225-D9C75EDBD547}" dt="2021-12-26T17:18:41.776" v="239" actId="26606"/>
          <ac:spMkLst>
            <pc:docMk/>
            <pc:sldMk cId="0" sldId="353"/>
            <ac:spMk id="2" creationId="{9D4BC13A-5F55-451E-A4D4-52A318EFED35}"/>
          </ac:spMkLst>
        </pc:spChg>
        <pc:spChg chg="add">
          <ac:chgData name="Chryssa Palazi" userId="42f8c4c12660d2e3" providerId="LiveId" clId="{7DC19696-F1CA-441C-A225-D9C75EDBD547}" dt="2021-12-26T17:18:41.776" v="239" actId="26606"/>
          <ac:spMkLst>
            <pc:docMk/>
            <pc:sldMk cId="0" sldId="353"/>
            <ac:spMk id="15" creationId="{8A610DC7-FE1B-47B9-8452-CFC389786C2D}"/>
          </ac:spMkLst>
        </pc:spChg>
        <pc:spChg chg="add">
          <ac:chgData name="Chryssa Palazi" userId="42f8c4c12660d2e3" providerId="LiveId" clId="{7DC19696-F1CA-441C-A225-D9C75EDBD547}" dt="2021-12-26T17:18:41.776" v="239" actId="26606"/>
          <ac:spMkLst>
            <pc:docMk/>
            <pc:sldMk cId="0" sldId="353"/>
            <ac:spMk id="21" creationId="{DC9A0934-0C2C-4565-9290-A345B19BD94C}"/>
          </ac:spMkLst>
        </pc:spChg>
        <pc:spChg chg="add">
          <ac:chgData name="Chryssa Palazi" userId="42f8c4c12660d2e3" providerId="LiveId" clId="{7DC19696-F1CA-441C-A225-D9C75EDBD547}" dt="2021-12-26T17:18:41.776" v="239" actId="26606"/>
          <ac:spMkLst>
            <pc:docMk/>
            <pc:sldMk cId="0" sldId="353"/>
            <ac:spMk id="23" creationId="{6B42653A-00F8-40F8-9BAA-AFDE65366F65}"/>
          </ac:spMkLst>
        </pc:spChg>
        <pc:spChg chg="add">
          <ac:chgData name="Chryssa Palazi" userId="42f8c4c12660d2e3" providerId="LiveId" clId="{7DC19696-F1CA-441C-A225-D9C75EDBD547}" dt="2021-12-26T17:18:41.776" v="239" actId="26606"/>
          <ac:spMkLst>
            <pc:docMk/>
            <pc:sldMk cId="0" sldId="353"/>
            <ac:spMk id="25" creationId="{5D85582E-5C24-4E50-94D0-EBDFCAF82A75}"/>
          </ac:spMkLst>
        </pc:spChg>
        <pc:spChg chg="add">
          <ac:chgData name="Chryssa Palazi" userId="42f8c4c12660d2e3" providerId="LiveId" clId="{7DC19696-F1CA-441C-A225-D9C75EDBD547}" dt="2021-12-26T17:18:41.776" v="239" actId="26606"/>
          <ac:spMkLst>
            <pc:docMk/>
            <pc:sldMk cId="0" sldId="353"/>
            <ac:spMk id="27" creationId="{D2CF7175-D926-4ED8-BF71-C9046B886DB7}"/>
          </ac:spMkLst>
        </pc:spChg>
        <pc:spChg chg="add">
          <ac:chgData name="Chryssa Palazi" userId="42f8c4c12660d2e3" providerId="LiveId" clId="{7DC19696-F1CA-441C-A225-D9C75EDBD547}" dt="2021-12-26T17:18:41.776" v="239" actId="26606"/>
          <ac:spMkLst>
            <pc:docMk/>
            <pc:sldMk cId="0" sldId="353"/>
            <ac:spMk id="29" creationId="{CE21D3E3-E417-4B15-9ACE-327E9B12B423}"/>
          </ac:spMkLst>
        </pc:spChg>
        <pc:picChg chg="add del mod">
          <ac:chgData name="Chryssa Palazi" userId="42f8c4c12660d2e3" providerId="LiveId" clId="{7DC19696-F1CA-441C-A225-D9C75EDBD547}" dt="2021-12-26T17:17:14.160" v="232" actId="931"/>
          <ac:picMkLst>
            <pc:docMk/>
            <pc:sldMk cId="0" sldId="353"/>
            <ac:picMk id="4" creationId="{7458DF38-9BCD-4396-BE12-AD4DF4341557}"/>
          </ac:picMkLst>
        </pc:picChg>
        <pc:picChg chg="add mod">
          <ac:chgData name="Chryssa Palazi" userId="42f8c4c12660d2e3" providerId="LiveId" clId="{7DC19696-F1CA-441C-A225-D9C75EDBD547}" dt="2021-12-26T17:18:41.776" v="239" actId="26606"/>
          <ac:picMkLst>
            <pc:docMk/>
            <pc:sldMk cId="0" sldId="353"/>
            <ac:picMk id="6" creationId="{1FE868F4-7BF5-4212-ACDF-D66EDC0B0CDF}"/>
          </ac:picMkLst>
        </pc:picChg>
        <pc:picChg chg="add">
          <ac:chgData name="Chryssa Palazi" userId="42f8c4c12660d2e3" providerId="LiveId" clId="{7DC19696-F1CA-441C-A225-D9C75EDBD547}" dt="2021-12-26T17:18:41.776" v="239" actId="26606"/>
          <ac:picMkLst>
            <pc:docMk/>
            <pc:sldMk cId="0" sldId="353"/>
            <ac:picMk id="11" creationId="{C9134821-5D8B-4373-BA74-CFE9AB35A55A}"/>
          </ac:picMkLst>
        </pc:picChg>
        <pc:picChg chg="add">
          <ac:chgData name="Chryssa Palazi" userId="42f8c4c12660d2e3" providerId="LiveId" clId="{7DC19696-F1CA-441C-A225-D9C75EDBD547}" dt="2021-12-26T17:18:41.776" v="239" actId="26606"/>
          <ac:picMkLst>
            <pc:docMk/>
            <pc:sldMk cId="0" sldId="353"/>
            <ac:picMk id="13" creationId="{5965195F-79F5-4911-907D-13CB3F534351}"/>
          </ac:picMkLst>
        </pc:picChg>
        <pc:picChg chg="add">
          <ac:chgData name="Chryssa Palazi" userId="42f8c4c12660d2e3" providerId="LiveId" clId="{7DC19696-F1CA-441C-A225-D9C75EDBD547}" dt="2021-12-26T17:18:41.776" v="239" actId="26606"/>
          <ac:picMkLst>
            <pc:docMk/>
            <pc:sldMk cId="0" sldId="353"/>
            <ac:picMk id="17" creationId="{2742ADC1-2286-40B7-A3C6-D6C3362FA04B}"/>
          </ac:picMkLst>
        </pc:picChg>
        <pc:picChg chg="add">
          <ac:chgData name="Chryssa Palazi" userId="42f8c4c12660d2e3" providerId="LiveId" clId="{7DC19696-F1CA-441C-A225-D9C75EDBD547}" dt="2021-12-26T17:18:41.776" v="239" actId="26606"/>
          <ac:picMkLst>
            <pc:docMk/>
            <pc:sldMk cId="0" sldId="353"/>
            <ac:picMk id="19" creationId="{C878FBDC-78F2-4D49-8DB3-1A48CA9F7FC0}"/>
          </ac:picMkLst>
        </pc:picChg>
        <pc:picChg chg="del">
          <ac:chgData name="Chryssa Palazi" userId="42f8c4c12660d2e3" providerId="LiveId" clId="{7DC19696-F1CA-441C-A225-D9C75EDBD547}" dt="2021-12-26T17:15:41.567" v="207" actId="21"/>
          <ac:picMkLst>
            <pc:docMk/>
            <pc:sldMk cId="0" sldId="353"/>
            <ac:picMk id="406" creationId="{00000000-0000-0000-0000-000000000000}"/>
          </ac:picMkLst>
        </pc:picChg>
      </pc:sldChg>
      <pc:sldChg chg="modSp mod">
        <pc:chgData name="Chryssa Palazi" userId="42f8c4c12660d2e3" providerId="LiveId" clId="{7DC19696-F1CA-441C-A225-D9C75EDBD547}" dt="2021-12-26T17:20:33.526" v="251" actId="5793"/>
        <pc:sldMkLst>
          <pc:docMk/>
          <pc:sldMk cId="0" sldId="355"/>
        </pc:sldMkLst>
        <pc:spChg chg="mod">
          <ac:chgData name="Chryssa Palazi" userId="42f8c4c12660d2e3" providerId="LiveId" clId="{7DC19696-F1CA-441C-A225-D9C75EDBD547}" dt="2021-12-26T17:20:33.526" v="251" actId="5793"/>
          <ac:spMkLst>
            <pc:docMk/>
            <pc:sldMk cId="0" sldId="355"/>
            <ac:spMk id="412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20:59.053" v="252" actId="115"/>
        <pc:sldMkLst>
          <pc:docMk/>
          <pc:sldMk cId="0" sldId="356"/>
        </pc:sldMkLst>
        <pc:spChg chg="mod">
          <ac:chgData name="Chryssa Palazi" userId="42f8c4c12660d2e3" providerId="LiveId" clId="{7DC19696-F1CA-441C-A225-D9C75EDBD547}" dt="2021-12-26T17:20:59.053" v="252" actId="115"/>
          <ac:spMkLst>
            <pc:docMk/>
            <pc:sldMk cId="0" sldId="356"/>
            <ac:spMk id="415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21:37.792" v="265" actId="20577"/>
        <pc:sldMkLst>
          <pc:docMk/>
          <pc:sldMk cId="0" sldId="359"/>
        </pc:sldMkLst>
        <pc:spChg chg="mod">
          <ac:chgData name="Chryssa Palazi" userId="42f8c4c12660d2e3" providerId="LiveId" clId="{7DC19696-F1CA-441C-A225-D9C75EDBD547}" dt="2021-12-26T17:21:37.792" v="265" actId="20577"/>
          <ac:spMkLst>
            <pc:docMk/>
            <pc:sldMk cId="0" sldId="359"/>
            <ac:spMk id="422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22:10.420" v="276" actId="20577"/>
        <pc:sldMkLst>
          <pc:docMk/>
          <pc:sldMk cId="0" sldId="360"/>
        </pc:sldMkLst>
        <pc:spChg chg="mod">
          <ac:chgData name="Chryssa Palazi" userId="42f8c4c12660d2e3" providerId="LiveId" clId="{7DC19696-F1CA-441C-A225-D9C75EDBD547}" dt="2021-12-26T17:22:10.420" v="276" actId="20577"/>
          <ac:spMkLst>
            <pc:docMk/>
            <pc:sldMk cId="0" sldId="360"/>
            <ac:spMk id="424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22:24.985" v="277" actId="1076"/>
        <pc:sldMkLst>
          <pc:docMk/>
          <pc:sldMk cId="0" sldId="361"/>
        </pc:sldMkLst>
        <pc:spChg chg="mod">
          <ac:chgData name="Chryssa Palazi" userId="42f8c4c12660d2e3" providerId="LiveId" clId="{7DC19696-F1CA-441C-A225-D9C75EDBD547}" dt="2021-12-26T17:22:24.985" v="277" actId="1076"/>
          <ac:spMkLst>
            <pc:docMk/>
            <pc:sldMk cId="0" sldId="361"/>
            <ac:spMk id="426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24:40.095" v="286" actId="122"/>
        <pc:sldMkLst>
          <pc:docMk/>
          <pc:sldMk cId="0" sldId="373"/>
        </pc:sldMkLst>
        <pc:spChg chg="mod">
          <ac:chgData name="Chryssa Palazi" userId="42f8c4c12660d2e3" providerId="LiveId" clId="{7DC19696-F1CA-441C-A225-D9C75EDBD547}" dt="2021-12-26T17:24:17.533" v="283" actId="255"/>
          <ac:spMkLst>
            <pc:docMk/>
            <pc:sldMk cId="0" sldId="373"/>
            <ac:spMk id="464" creationId="{00000000-0000-0000-0000-000000000000}"/>
          </ac:spMkLst>
        </pc:spChg>
        <pc:spChg chg="mod">
          <ac:chgData name="Chryssa Palazi" userId="42f8c4c12660d2e3" providerId="LiveId" clId="{7DC19696-F1CA-441C-A225-D9C75EDBD547}" dt="2021-12-26T17:24:40.095" v="286" actId="122"/>
          <ac:spMkLst>
            <pc:docMk/>
            <pc:sldMk cId="0" sldId="373"/>
            <ac:spMk id="465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24:52.614" v="288" actId="20577"/>
        <pc:sldMkLst>
          <pc:docMk/>
          <pc:sldMk cId="0" sldId="374"/>
        </pc:sldMkLst>
        <pc:spChg chg="mod">
          <ac:chgData name="Chryssa Palazi" userId="42f8c4c12660d2e3" providerId="LiveId" clId="{7DC19696-F1CA-441C-A225-D9C75EDBD547}" dt="2021-12-26T17:24:52.614" v="288" actId="20577"/>
          <ac:spMkLst>
            <pc:docMk/>
            <pc:sldMk cId="0" sldId="374"/>
            <ac:spMk id="468" creationId="{00000000-0000-0000-0000-000000000000}"/>
          </ac:spMkLst>
        </pc:spChg>
      </pc:sldChg>
      <pc:sldChg chg="modSp mod">
        <pc:chgData name="Chryssa Palazi" userId="42f8c4c12660d2e3" providerId="LiveId" clId="{7DC19696-F1CA-441C-A225-D9C75EDBD547}" dt="2021-12-26T17:25:06.631" v="291" actId="20577"/>
        <pc:sldMkLst>
          <pc:docMk/>
          <pc:sldMk cId="0" sldId="375"/>
        </pc:sldMkLst>
        <pc:spChg chg="mod">
          <ac:chgData name="Chryssa Palazi" userId="42f8c4c12660d2e3" providerId="LiveId" clId="{7DC19696-F1CA-441C-A225-D9C75EDBD547}" dt="2021-12-26T17:25:06.631" v="291" actId="20577"/>
          <ac:spMkLst>
            <pc:docMk/>
            <pc:sldMk cId="0" sldId="375"/>
            <ac:spMk id="471" creationId="{00000000-0000-0000-0000-000000000000}"/>
          </ac:spMkLst>
        </pc:spChg>
      </pc:sldChg>
      <pc:sldChg chg="del">
        <pc:chgData name="Chryssa Palazi" userId="42f8c4c12660d2e3" providerId="LiveId" clId="{7DC19696-F1CA-441C-A225-D9C75EDBD547}" dt="2021-12-26T17:25:55.624" v="292" actId="2696"/>
        <pc:sldMkLst>
          <pc:docMk/>
          <pc:sldMk cId="0" sldId="390"/>
        </pc:sldMkLst>
      </pc:sldChg>
      <pc:sldChg chg="del">
        <pc:chgData name="Chryssa Palazi" userId="42f8c4c12660d2e3" providerId="LiveId" clId="{7DC19696-F1CA-441C-A225-D9C75EDBD547}" dt="2021-12-26T17:26:00.821" v="293" actId="2696"/>
        <pc:sldMkLst>
          <pc:docMk/>
          <pc:sldMk cId="0" sldId="391"/>
        </pc:sldMkLst>
      </pc:sldChg>
      <pc:sldChg chg="delSp mod">
        <pc:chgData name="Chryssa Palazi" userId="42f8c4c12660d2e3" providerId="LiveId" clId="{7DC19696-F1CA-441C-A225-D9C75EDBD547}" dt="2021-12-26T17:26:31.646" v="294" actId="21"/>
        <pc:sldMkLst>
          <pc:docMk/>
          <pc:sldMk cId="0" sldId="397"/>
        </pc:sldMkLst>
        <pc:picChg chg="del">
          <ac:chgData name="Chryssa Palazi" userId="42f8c4c12660d2e3" providerId="LiveId" clId="{7DC19696-F1CA-441C-A225-D9C75EDBD547}" dt="2021-12-26T17:26:31.646" v="294" actId="21"/>
          <ac:picMkLst>
            <pc:docMk/>
            <pc:sldMk cId="0" sldId="397"/>
            <ac:picMk id="549" creationId="{00000000-0000-0000-0000-000000000000}"/>
          </ac:picMkLst>
        </pc:picChg>
      </pc:sldChg>
    </pc:docChg>
  </pc:docChgLst>
  <pc:docChgLst>
    <pc:chgData name="Chryssa Palazi" userId="42f8c4c12660d2e3" providerId="Windows Live" clId="Web-{6B0224B6-3A20-4525-9315-909702882CFB}"/>
    <pc:docChg chg="modSld">
      <pc:chgData name="Chryssa Palazi" userId="42f8c4c12660d2e3" providerId="Windows Live" clId="Web-{6B0224B6-3A20-4525-9315-909702882CFB}" dt="2022-01-11T12:05:40.477" v="0" actId="1076"/>
      <pc:docMkLst>
        <pc:docMk/>
      </pc:docMkLst>
      <pc:sldChg chg="modSp">
        <pc:chgData name="Chryssa Palazi" userId="42f8c4c12660d2e3" providerId="Windows Live" clId="Web-{6B0224B6-3A20-4525-9315-909702882CFB}" dt="2022-01-11T12:05:40.477" v="0" actId="1076"/>
        <pc:sldMkLst>
          <pc:docMk/>
          <pc:sldMk cId="0" sldId="333"/>
        </pc:sldMkLst>
        <pc:picChg chg="mod">
          <ac:chgData name="Chryssa Palazi" userId="42f8c4c12660d2e3" providerId="Windows Live" clId="Web-{6B0224B6-3A20-4525-9315-909702882CFB}" dt="2022-01-11T12:05:40.477" v="0" actId="1076"/>
          <ac:picMkLst>
            <pc:docMk/>
            <pc:sldMk cId="0" sldId="333"/>
            <ac:picMk id="351" creationId="{00000000-0000-0000-0000-000000000000}"/>
          </ac:picMkLst>
        </pc:picChg>
      </pc:sldChg>
    </pc:docChg>
  </pc:docChgLst>
  <pc:docChgLst>
    <pc:chgData name="Chryssa Palazi" userId="42f8c4c12660d2e3" providerId="Windows Live" clId="Web-{C5C186FA-8BF5-4872-BA2F-51EC1FEDD7F4}"/>
    <pc:docChg chg="addSld delSld modSld sldOrd">
      <pc:chgData name="Chryssa Palazi" userId="42f8c4c12660d2e3" providerId="Windows Live" clId="Web-{C5C186FA-8BF5-4872-BA2F-51EC1FEDD7F4}" dt="2022-01-07T11:07:53.344" v="115"/>
      <pc:docMkLst>
        <pc:docMk/>
      </pc:docMkLst>
      <pc:sldChg chg="addSp delSp modSp mod setBg">
        <pc:chgData name="Chryssa Palazi" userId="42f8c4c12660d2e3" providerId="Windows Live" clId="Web-{C5C186FA-8BF5-4872-BA2F-51EC1FEDD7F4}" dt="2022-01-07T10:44:33.019" v="5"/>
        <pc:sldMkLst>
          <pc:docMk/>
          <pc:sldMk cId="0" sldId="269"/>
        </pc:sldMkLst>
        <pc:spChg chg="add">
          <ac:chgData name="Chryssa Palazi" userId="42f8c4c12660d2e3" providerId="Windows Live" clId="Web-{C5C186FA-8BF5-4872-BA2F-51EC1FEDD7F4}" dt="2022-01-07T10:44:33.019" v="5"/>
          <ac:spMkLst>
            <pc:docMk/>
            <pc:sldMk cId="0" sldId="269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4:33.019" v="5"/>
          <ac:spMkLst>
            <pc:docMk/>
            <pc:sldMk cId="0" sldId="269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4:33.019" v="5"/>
          <ac:picMkLst>
            <pc:docMk/>
            <pc:sldMk cId="0" sldId="269"/>
            <ac:picMk id="2" creationId="{1526DB05-E27F-4D53-88C1-52D534798F3A}"/>
          </ac:picMkLst>
        </pc:picChg>
        <pc:picChg chg="add">
          <ac:chgData name="Chryssa Palazi" userId="42f8c4c12660d2e3" providerId="Windows Live" clId="Web-{C5C186FA-8BF5-4872-BA2F-51EC1FEDD7F4}" dt="2022-01-07T10:44:33.019" v="5"/>
          <ac:picMkLst>
            <pc:docMk/>
            <pc:sldMk cId="0" sldId="269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4:33.019" v="5"/>
          <ac:picMkLst>
            <pc:docMk/>
            <pc:sldMk cId="0" sldId="269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4:33.019" v="5"/>
          <ac:picMkLst>
            <pc:docMk/>
            <pc:sldMk cId="0" sldId="269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4:33.019" v="5"/>
          <ac:picMkLst>
            <pc:docMk/>
            <pc:sldMk cId="0" sldId="269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3:58.768" v="0"/>
          <ac:picMkLst>
            <pc:docMk/>
            <pc:sldMk cId="0" sldId="269"/>
            <ac:picMk id="145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5:42.239" v="12"/>
        <pc:sldMkLst>
          <pc:docMk/>
          <pc:sldMk cId="0" sldId="270"/>
        </pc:sldMkLst>
        <pc:spChg chg="add del">
          <ac:chgData name="Chryssa Palazi" userId="42f8c4c12660d2e3" providerId="Windows Live" clId="Web-{C5C186FA-8BF5-4872-BA2F-51EC1FEDD7F4}" dt="2022-01-07T10:45:42.239" v="12"/>
          <ac:spMkLst>
            <pc:docMk/>
            <pc:sldMk cId="0" sldId="270"/>
            <ac:spMk id="11" creationId="{DA1DAC79-DDBA-4382-9D43-6E5F685BE5FB}"/>
          </ac:spMkLst>
        </pc:spChg>
        <pc:spChg chg="add del">
          <ac:chgData name="Chryssa Palazi" userId="42f8c4c12660d2e3" providerId="Windows Live" clId="Web-{C5C186FA-8BF5-4872-BA2F-51EC1FEDD7F4}" dt="2022-01-07T10:45:42.239" v="12"/>
          <ac:spMkLst>
            <pc:docMk/>
            <pc:sldMk cId="0" sldId="270"/>
            <ac:spMk id="17" creationId="{6AACA73D-178F-4CFC-99E3-9F4FCBBDBA83}"/>
          </ac:spMkLst>
        </pc:spChg>
        <pc:spChg chg="add">
          <ac:chgData name="Chryssa Palazi" userId="42f8c4c12660d2e3" providerId="Windows Live" clId="Web-{C5C186FA-8BF5-4872-BA2F-51EC1FEDD7F4}" dt="2022-01-07T10:45:42.239" v="12"/>
          <ac:spMkLst>
            <pc:docMk/>
            <pc:sldMk cId="0" sldId="270"/>
            <ac:spMk id="21" creationId="{DA1DAC79-DDBA-4382-9D43-6E5F685BE5FB}"/>
          </ac:spMkLst>
        </pc:spChg>
        <pc:spChg chg="add del">
          <ac:chgData name="Chryssa Palazi" userId="42f8c4c12660d2e3" providerId="Windows Live" clId="Web-{C5C186FA-8BF5-4872-BA2F-51EC1FEDD7F4}" dt="2022-01-07T10:45:42.223" v="11"/>
          <ac:spMkLst>
            <pc:docMk/>
            <pc:sldMk cId="0" sldId="270"/>
            <ac:spMk id="26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5:42.239" v="12"/>
          <ac:spMkLst>
            <pc:docMk/>
            <pc:sldMk cId="0" sldId="270"/>
            <ac:spMk id="27" creationId="{6AACA73D-178F-4CFC-99E3-9F4FCBBDBA83}"/>
          </ac:spMkLst>
        </pc:spChg>
        <pc:spChg chg="add del">
          <ac:chgData name="Chryssa Palazi" userId="42f8c4c12660d2e3" providerId="Windows Live" clId="Web-{C5C186FA-8BF5-4872-BA2F-51EC1FEDD7F4}" dt="2022-01-07T10:45:42.223" v="11"/>
          <ac:spMkLst>
            <pc:docMk/>
            <pc:sldMk cId="0" sldId="270"/>
            <ac:spMk id="32" creationId="{6AACA73D-178F-4CFC-99E3-9F4FCBBDBA83}"/>
          </ac:spMkLst>
        </pc:spChg>
        <pc:spChg chg="add del">
          <ac:chgData name="Chryssa Palazi" userId="42f8c4c12660d2e3" providerId="Windows Live" clId="Web-{C5C186FA-8BF5-4872-BA2F-51EC1FEDD7F4}" dt="2022-01-07T10:45:42.223" v="11"/>
          <ac:spMkLst>
            <pc:docMk/>
            <pc:sldMk cId="0" sldId="270"/>
            <ac:spMk id="34" creationId="{52B1435E-BAB8-43AB-AF6A-C15D437DCB1B}"/>
          </ac:spMkLst>
        </pc:spChg>
        <pc:picChg chg="add mod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2" creationId="{ACB5A9ED-2BF6-48D9-9122-89F39FD67596}"/>
          </ac:picMkLst>
        </pc:picChg>
        <pc:picChg chg="add del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7" creationId="{5B89E5C5-A037-45B3-9D37-3658914D4799}"/>
          </ac:picMkLst>
        </pc:picChg>
        <pc:picChg chg="add del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9" creationId="{5ACB93B0-521E-443D-9750-AFCFDDB3E801}"/>
          </ac:picMkLst>
        </pc:picChg>
        <pc:picChg chg="add del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13" creationId="{E0880F10-995F-4F01-A83B-7ECDB7BE7905}"/>
          </ac:picMkLst>
        </pc:picChg>
        <pc:picChg chg="add del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15" creationId="{A2D49266-1F08-40F2-B0E1-1D919DCB5780}"/>
          </ac:picMkLst>
        </pc:picChg>
        <pc:picChg chg="add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19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20" creationId="{5ACB93B0-521E-443D-9750-AFCFDDB3E801}"/>
          </ac:picMkLst>
        </pc:picChg>
        <pc:picChg chg="add del">
          <ac:chgData name="Chryssa Palazi" userId="42f8c4c12660d2e3" providerId="Windows Live" clId="Web-{C5C186FA-8BF5-4872-BA2F-51EC1FEDD7F4}" dt="2022-01-07T10:45:42.223" v="11"/>
          <ac:picMkLst>
            <pc:docMk/>
            <pc:sldMk cId="0" sldId="270"/>
            <ac:picMk id="22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23" creationId="{E0880F10-995F-4F01-A83B-7ECDB7BE7905}"/>
          </ac:picMkLst>
        </pc:picChg>
        <pc:picChg chg="add del">
          <ac:chgData name="Chryssa Palazi" userId="42f8c4c12660d2e3" providerId="Windows Live" clId="Web-{C5C186FA-8BF5-4872-BA2F-51EC1FEDD7F4}" dt="2022-01-07T10:45:42.223" v="11"/>
          <ac:picMkLst>
            <pc:docMk/>
            <pc:sldMk cId="0" sldId="270"/>
            <ac:picMk id="24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5:42.239" v="12"/>
          <ac:picMkLst>
            <pc:docMk/>
            <pc:sldMk cId="0" sldId="270"/>
            <ac:picMk id="25" creationId="{A2D49266-1F08-40F2-B0E1-1D919DCB5780}"/>
          </ac:picMkLst>
        </pc:picChg>
        <pc:picChg chg="add del">
          <ac:chgData name="Chryssa Palazi" userId="42f8c4c12660d2e3" providerId="Windows Live" clId="Web-{C5C186FA-8BF5-4872-BA2F-51EC1FEDD7F4}" dt="2022-01-07T10:45:42.223" v="11"/>
          <ac:picMkLst>
            <pc:docMk/>
            <pc:sldMk cId="0" sldId="270"/>
            <ac:picMk id="28" creationId="{E0880F10-995F-4F01-A83B-7ECDB7BE7905}"/>
          </ac:picMkLst>
        </pc:picChg>
        <pc:picChg chg="add del">
          <ac:chgData name="Chryssa Palazi" userId="42f8c4c12660d2e3" providerId="Windows Live" clId="Web-{C5C186FA-8BF5-4872-BA2F-51EC1FEDD7F4}" dt="2022-01-07T10:45:42.223" v="11"/>
          <ac:picMkLst>
            <pc:docMk/>
            <pc:sldMk cId="0" sldId="270"/>
            <ac:picMk id="30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5:01.207" v="6"/>
          <ac:picMkLst>
            <pc:docMk/>
            <pc:sldMk cId="0" sldId="270"/>
            <ac:picMk id="147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6:17.630" v="15"/>
        <pc:sldMkLst>
          <pc:docMk/>
          <pc:sldMk cId="0" sldId="272"/>
        </pc:sldMkLst>
        <pc:spChg chg="add">
          <ac:chgData name="Chryssa Palazi" userId="42f8c4c12660d2e3" providerId="Windows Live" clId="Web-{C5C186FA-8BF5-4872-BA2F-51EC1FEDD7F4}" dt="2022-01-07T10:46:17.630" v="15"/>
          <ac:spMkLst>
            <pc:docMk/>
            <pc:sldMk cId="0" sldId="272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6:17.630" v="15"/>
          <ac:spMkLst>
            <pc:docMk/>
            <pc:sldMk cId="0" sldId="272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6:17.630" v="15"/>
          <ac:picMkLst>
            <pc:docMk/>
            <pc:sldMk cId="0" sldId="272"/>
            <ac:picMk id="2" creationId="{59E42176-A191-4C49-A684-C8026C04E3D8}"/>
          </ac:picMkLst>
        </pc:picChg>
        <pc:picChg chg="add">
          <ac:chgData name="Chryssa Palazi" userId="42f8c4c12660d2e3" providerId="Windows Live" clId="Web-{C5C186FA-8BF5-4872-BA2F-51EC1FEDD7F4}" dt="2022-01-07T10:46:17.630" v="15"/>
          <ac:picMkLst>
            <pc:docMk/>
            <pc:sldMk cId="0" sldId="272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6:17.630" v="15"/>
          <ac:picMkLst>
            <pc:docMk/>
            <pc:sldMk cId="0" sldId="272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6:17.630" v="15"/>
          <ac:picMkLst>
            <pc:docMk/>
            <pc:sldMk cId="0" sldId="272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6:17.630" v="15"/>
          <ac:picMkLst>
            <pc:docMk/>
            <pc:sldMk cId="0" sldId="272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6:01.646" v="13"/>
          <ac:picMkLst>
            <pc:docMk/>
            <pc:sldMk cId="0" sldId="272"/>
            <ac:picMk id="151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6:42.803" v="18"/>
        <pc:sldMkLst>
          <pc:docMk/>
          <pc:sldMk cId="0" sldId="273"/>
        </pc:sldMkLst>
        <pc:spChg chg="add">
          <ac:chgData name="Chryssa Palazi" userId="42f8c4c12660d2e3" providerId="Windows Live" clId="Web-{C5C186FA-8BF5-4872-BA2F-51EC1FEDD7F4}" dt="2022-01-07T10:46:42.803" v="18"/>
          <ac:spMkLst>
            <pc:docMk/>
            <pc:sldMk cId="0" sldId="273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6:42.803" v="18"/>
          <ac:spMkLst>
            <pc:docMk/>
            <pc:sldMk cId="0" sldId="273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6:42.803" v="18"/>
          <ac:picMkLst>
            <pc:docMk/>
            <pc:sldMk cId="0" sldId="273"/>
            <ac:picMk id="2" creationId="{E2D4297B-6F39-4D2D-B297-BF561DCD053B}"/>
          </ac:picMkLst>
        </pc:picChg>
        <pc:picChg chg="add">
          <ac:chgData name="Chryssa Palazi" userId="42f8c4c12660d2e3" providerId="Windows Live" clId="Web-{C5C186FA-8BF5-4872-BA2F-51EC1FEDD7F4}" dt="2022-01-07T10:46:42.803" v="18"/>
          <ac:picMkLst>
            <pc:docMk/>
            <pc:sldMk cId="0" sldId="273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6:42.803" v="18"/>
          <ac:picMkLst>
            <pc:docMk/>
            <pc:sldMk cId="0" sldId="273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6:42.803" v="18"/>
          <ac:picMkLst>
            <pc:docMk/>
            <pc:sldMk cId="0" sldId="273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6:42.803" v="18"/>
          <ac:picMkLst>
            <pc:docMk/>
            <pc:sldMk cId="0" sldId="273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6:28.834" v="16"/>
          <ac:picMkLst>
            <pc:docMk/>
            <pc:sldMk cId="0" sldId="273"/>
            <ac:picMk id="153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7:01.959" v="21"/>
        <pc:sldMkLst>
          <pc:docMk/>
          <pc:sldMk cId="0" sldId="274"/>
        </pc:sldMkLst>
        <pc:spChg chg="add">
          <ac:chgData name="Chryssa Palazi" userId="42f8c4c12660d2e3" providerId="Windows Live" clId="Web-{C5C186FA-8BF5-4872-BA2F-51EC1FEDD7F4}" dt="2022-01-07T10:47:01.959" v="21"/>
          <ac:spMkLst>
            <pc:docMk/>
            <pc:sldMk cId="0" sldId="274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7:01.959" v="21"/>
          <ac:spMkLst>
            <pc:docMk/>
            <pc:sldMk cId="0" sldId="274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7:01.959" v="21"/>
          <ac:picMkLst>
            <pc:docMk/>
            <pc:sldMk cId="0" sldId="274"/>
            <ac:picMk id="2" creationId="{444A3FB4-D47B-47F4-B80B-42BE6352A5B8}"/>
          </ac:picMkLst>
        </pc:picChg>
        <pc:picChg chg="add">
          <ac:chgData name="Chryssa Palazi" userId="42f8c4c12660d2e3" providerId="Windows Live" clId="Web-{C5C186FA-8BF5-4872-BA2F-51EC1FEDD7F4}" dt="2022-01-07T10:47:01.959" v="21"/>
          <ac:picMkLst>
            <pc:docMk/>
            <pc:sldMk cId="0" sldId="274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7:01.959" v="21"/>
          <ac:picMkLst>
            <pc:docMk/>
            <pc:sldMk cId="0" sldId="274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7:01.959" v="21"/>
          <ac:picMkLst>
            <pc:docMk/>
            <pc:sldMk cId="0" sldId="274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7:01.959" v="21"/>
          <ac:picMkLst>
            <pc:docMk/>
            <pc:sldMk cId="0" sldId="274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6:50.069" v="19"/>
          <ac:picMkLst>
            <pc:docMk/>
            <pc:sldMk cId="0" sldId="274"/>
            <ac:picMk id="155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7:22.382" v="24"/>
        <pc:sldMkLst>
          <pc:docMk/>
          <pc:sldMk cId="0" sldId="275"/>
        </pc:sldMkLst>
        <pc:spChg chg="add">
          <ac:chgData name="Chryssa Palazi" userId="42f8c4c12660d2e3" providerId="Windows Live" clId="Web-{C5C186FA-8BF5-4872-BA2F-51EC1FEDD7F4}" dt="2022-01-07T10:47:22.382" v="24"/>
          <ac:spMkLst>
            <pc:docMk/>
            <pc:sldMk cId="0" sldId="275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7:22.382" v="24"/>
          <ac:spMkLst>
            <pc:docMk/>
            <pc:sldMk cId="0" sldId="275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7:22.382" v="24"/>
          <ac:picMkLst>
            <pc:docMk/>
            <pc:sldMk cId="0" sldId="275"/>
            <ac:picMk id="2" creationId="{1888F089-4E67-4DD6-90C5-FF176A78DA13}"/>
          </ac:picMkLst>
        </pc:picChg>
        <pc:picChg chg="add">
          <ac:chgData name="Chryssa Palazi" userId="42f8c4c12660d2e3" providerId="Windows Live" clId="Web-{C5C186FA-8BF5-4872-BA2F-51EC1FEDD7F4}" dt="2022-01-07T10:47:22.382" v="24"/>
          <ac:picMkLst>
            <pc:docMk/>
            <pc:sldMk cId="0" sldId="275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7:22.382" v="24"/>
          <ac:picMkLst>
            <pc:docMk/>
            <pc:sldMk cId="0" sldId="275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7:22.382" v="24"/>
          <ac:picMkLst>
            <pc:docMk/>
            <pc:sldMk cId="0" sldId="275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7:22.382" v="24"/>
          <ac:picMkLst>
            <pc:docMk/>
            <pc:sldMk cId="0" sldId="275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7:09.741" v="22"/>
          <ac:picMkLst>
            <pc:docMk/>
            <pc:sldMk cId="0" sldId="275"/>
            <ac:picMk id="157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7:43.117" v="27"/>
        <pc:sldMkLst>
          <pc:docMk/>
          <pc:sldMk cId="0" sldId="276"/>
        </pc:sldMkLst>
        <pc:spChg chg="add">
          <ac:chgData name="Chryssa Palazi" userId="42f8c4c12660d2e3" providerId="Windows Live" clId="Web-{C5C186FA-8BF5-4872-BA2F-51EC1FEDD7F4}" dt="2022-01-07T10:47:43.117" v="27"/>
          <ac:spMkLst>
            <pc:docMk/>
            <pc:sldMk cId="0" sldId="276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7:43.117" v="27"/>
          <ac:spMkLst>
            <pc:docMk/>
            <pc:sldMk cId="0" sldId="276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7:43.117" v="27"/>
          <ac:picMkLst>
            <pc:docMk/>
            <pc:sldMk cId="0" sldId="276"/>
            <ac:picMk id="2" creationId="{D7852D22-A9EB-4739-9B9E-25639F81495F}"/>
          </ac:picMkLst>
        </pc:picChg>
        <pc:picChg chg="add">
          <ac:chgData name="Chryssa Palazi" userId="42f8c4c12660d2e3" providerId="Windows Live" clId="Web-{C5C186FA-8BF5-4872-BA2F-51EC1FEDD7F4}" dt="2022-01-07T10:47:43.117" v="27"/>
          <ac:picMkLst>
            <pc:docMk/>
            <pc:sldMk cId="0" sldId="276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7:43.117" v="27"/>
          <ac:picMkLst>
            <pc:docMk/>
            <pc:sldMk cId="0" sldId="276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7:43.117" v="27"/>
          <ac:picMkLst>
            <pc:docMk/>
            <pc:sldMk cId="0" sldId="276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7:43.117" v="27"/>
          <ac:picMkLst>
            <pc:docMk/>
            <pc:sldMk cId="0" sldId="276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7:30.226" v="25"/>
          <ac:picMkLst>
            <pc:docMk/>
            <pc:sldMk cId="0" sldId="276"/>
            <ac:picMk id="159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8:14.523" v="30"/>
        <pc:sldMkLst>
          <pc:docMk/>
          <pc:sldMk cId="0" sldId="277"/>
        </pc:sldMkLst>
        <pc:spChg chg="add">
          <ac:chgData name="Chryssa Palazi" userId="42f8c4c12660d2e3" providerId="Windows Live" clId="Web-{C5C186FA-8BF5-4872-BA2F-51EC1FEDD7F4}" dt="2022-01-07T10:48:14.523" v="30"/>
          <ac:spMkLst>
            <pc:docMk/>
            <pc:sldMk cId="0" sldId="277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8:14.523" v="30"/>
          <ac:spMkLst>
            <pc:docMk/>
            <pc:sldMk cId="0" sldId="277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8:14.523" v="30"/>
          <ac:picMkLst>
            <pc:docMk/>
            <pc:sldMk cId="0" sldId="277"/>
            <ac:picMk id="2" creationId="{A9068558-C3AD-4BF9-B4FB-31075E739F5B}"/>
          </ac:picMkLst>
        </pc:picChg>
        <pc:picChg chg="add">
          <ac:chgData name="Chryssa Palazi" userId="42f8c4c12660d2e3" providerId="Windows Live" clId="Web-{C5C186FA-8BF5-4872-BA2F-51EC1FEDD7F4}" dt="2022-01-07T10:48:14.523" v="30"/>
          <ac:picMkLst>
            <pc:docMk/>
            <pc:sldMk cId="0" sldId="277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8:14.523" v="30"/>
          <ac:picMkLst>
            <pc:docMk/>
            <pc:sldMk cId="0" sldId="277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8:14.523" v="30"/>
          <ac:picMkLst>
            <pc:docMk/>
            <pc:sldMk cId="0" sldId="277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8:14.523" v="30"/>
          <ac:picMkLst>
            <pc:docMk/>
            <pc:sldMk cId="0" sldId="277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7:49.382" v="28"/>
          <ac:picMkLst>
            <pc:docMk/>
            <pc:sldMk cId="0" sldId="277"/>
            <ac:picMk id="161" creationId="{00000000-0000-0000-0000-000000000000}"/>
          </ac:picMkLst>
        </pc:picChg>
      </pc:sldChg>
      <pc:sldChg chg="addSp delSp modSp mod setBg">
        <pc:chgData name="Chryssa Palazi" userId="42f8c4c12660d2e3" providerId="Windows Live" clId="Web-{C5C186FA-8BF5-4872-BA2F-51EC1FEDD7F4}" dt="2022-01-07T10:48:39.633" v="33"/>
        <pc:sldMkLst>
          <pc:docMk/>
          <pc:sldMk cId="0" sldId="278"/>
        </pc:sldMkLst>
        <pc:spChg chg="add">
          <ac:chgData name="Chryssa Palazi" userId="42f8c4c12660d2e3" providerId="Windows Live" clId="Web-{C5C186FA-8BF5-4872-BA2F-51EC1FEDD7F4}" dt="2022-01-07T10:48:39.633" v="33"/>
          <ac:spMkLst>
            <pc:docMk/>
            <pc:sldMk cId="0" sldId="278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48:39.633" v="33"/>
          <ac:spMkLst>
            <pc:docMk/>
            <pc:sldMk cId="0" sldId="278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0:48:39.633" v="33"/>
          <ac:picMkLst>
            <pc:docMk/>
            <pc:sldMk cId="0" sldId="278"/>
            <ac:picMk id="2" creationId="{03683F25-0112-4292-B6B2-CDE5FDEF9C81}"/>
          </ac:picMkLst>
        </pc:picChg>
        <pc:picChg chg="add">
          <ac:chgData name="Chryssa Palazi" userId="42f8c4c12660d2e3" providerId="Windows Live" clId="Web-{C5C186FA-8BF5-4872-BA2F-51EC1FEDD7F4}" dt="2022-01-07T10:48:39.633" v="33"/>
          <ac:picMkLst>
            <pc:docMk/>
            <pc:sldMk cId="0" sldId="278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48:39.633" v="33"/>
          <ac:picMkLst>
            <pc:docMk/>
            <pc:sldMk cId="0" sldId="278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48:39.633" v="33"/>
          <ac:picMkLst>
            <pc:docMk/>
            <pc:sldMk cId="0" sldId="278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48:39.633" v="33"/>
          <ac:picMkLst>
            <pc:docMk/>
            <pc:sldMk cId="0" sldId="278"/>
            <ac:picMk id="15" creationId="{A2D49266-1F08-40F2-B0E1-1D919DCB5780}"/>
          </ac:picMkLst>
        </pc:picChg>
        <pc:picChg chg="del">
          <ac:chgData name="Chryssa Palazi" userId="42f8c4c12660d2e3" providerId="Windows Live" clId="Web-{C5C186FA-8BF5-4872-BA2F-51EC1FEDD7F4}" dt="2022-01-07T10:48:22.852" v="31"/>
          <ac:picMkLst>
            <pc:docMk/>
            <pc:sldMk cId="0" sldId="278"/>
            <ac:picMk id="163" creationId="{00000000-0000-0000-0000-000000000000}"/>
          </ac:picMkLst>
        </pc:picChg>
      </pc:sldChg>
      <pc:sldChg chg="addSp delSp modSp">
        <pc:chgData name="Chryssa Palazi" userId="42f8c4c12660d2e3" providerId="Windows Live" clId="Web-{C5C186FA-8BF5-4872-BA2F-51EC1FEDD7F4}" dt="2022-01-07T10:52:13.185" v="46" actId="14100"/>
        <pc:sldMkLst>
          <pc:docMk/>
          <pc:sldMk cId="0" sldId="292"/>
        </pc:sldMkLst>
        <pc:picChg chg="add mod">
          <ac:chgData name="Chryssa Palazi" userId="42f8c4c12660d2e3" providerId="Windows Live" clId="Web-{C5C186FA-8BF5-4872-BA2F-51EC1FEDD7F4}" dt="2022-01-07T10:52:13.185" v="46" actId="14100"/>
          <ac:picMkLst>
            <pc:docMk/>
            <pc:sldMk cId="0" sldId="292"/>
            <ac:picMk id="2" creationId="{34CD7E4B-BEE6-4392-BE52-751A884B94CB}"/>
          </ac:picMkLst>
        </pc:picChg>
        <pc:picChg chg="del">
          <ac:chgData name="Chryssa Palazi" userId="42f8c4c12660d2e3" providerId="Windows Live" clId="Web-{C5C186FA-8BF5-4872-BA2F-51EC1FEDD7F4}" dt="2022-01-07T10:51:13.121" v="39"/>
          <ac:picMkLst>
            <pc:docMk/>
            <pc:sldMk cId="0" sldId="292"/>
            <ac:picMk id="206" creationId="{00000000-0000-0000-0000-000000000000}"/>
          </ac:picMkLst>
        </pc:picChg>
      </pc:sldChg>
      <pc:sldChg chg="modSp">
        <pc:chgData name="Chryssa Palazi" userId="42f8c4c12660d2e3" providerId="Windows Live" clId="Web-{C5C186FA-8BF5-4872-BA2F-51EC1FEDD7F4}" dt="2022-01-07T10:53:18.623" v="52" actId="14100"/>
        <pc:sldMkLst>
          <pc:docMk/>
          <pc:sldMk cId="0" sldId="303"/>
        </pc:sldMkLst>
        <pc:picChg chg="mod">
          <ac:chgData name="Chryssa Palazi" userId="42f8c4c12660d2e3" providerId="Windows Live" clId="Web-{C5C186FA-8BF5-4872-BA2F-51EC1FEDD7F4}" dt="2022-01-07T10:53:18.623" v="52" actId="14100"/>
          <ac:picMkLst>
            <pc:docMk/>
            <pc:sldMk cId="0" sldId="303"/>
            <ac:picMk id="249" creationId="{00000000-0000-0000-0000-000000000000}"/>
          </ac:picMkLst>
        </pc:picChg>
      </pc:sldChg>
      <pc:sldChg chg="addSp modSp new mod setBg">
        <pc:chgData name="Chryssa Palazi" userId="42f8c4c12660d2e3" providerId="Windows Live" clId="Web-{C5C186FA-8BF5-4872-BA2F-51EC1FEDD7F4}" dt="2022-01-07T10:54:05.859" v="55"/>
        <pc:sldMkLst>
          <pc:docMk/>
          <pc:sldMk cId="509904422" sldId="482"/>
        </pc:sldMkLst>
        <pc:spChg chg="add">
          <ac:chgData name="Chryssa Palazi" userId="42f8c4c12660d2e3" providerId="Windows Live" clId="Web-{C5C186FA-8BF5-4872-BA2F-51EC1FEDD7F4}" dt="2022-01-07T10:54:05.859" v="55"/>
          <ac:spMkLst>
            <pc:docMk/>
            <pc:sldMk cId="509904422" sldId="482"/>
            <ac:spMk id="11" creationId="{AEBE9F1A-B38D-446E-83AE-14B17CE77FF2}"/>
          </ac:spMkLst>
        </pc:spChg>
        <pc:spChg chg="add">
          <ac:chgData name="Chryssa Palazi" userId="42f8c4c12660d2e3" providerId="Windows Live" clId="Web-{C5C186FA-8BF5-4872-BA2F-51EC1FEDD7F4}" dt="2022-01-07T10:54:05.859" v="55"/>
          <ac:spMkLst>
            <pc:docMk/>
            <pc:sldMk cId="509904422" sldId="482"/>
            <ac:spMk id="17" creationId="{5E3EB826-A471-488F-9E8A-D65528A3C0CA}"/>
          </ac:spMkLst>
        </pc:spChg>
        <pc:spChg chg="add">
          <ac:chgData name="Chryssa Palazi" userId="42f8c4c12660d2e3" providerId="Windows Live" clId="Web-{C5C186FA-8BF5-4872-BA2F-51EC1FEDD7F4}" dt="2022-01-07T10:54:05.859" v="55"/>
          <ac:spMkLst>
            <pc:docMk/>
            <pc:sldMk cId="509904422" sldId="482"/>
            <ac:spMk id="19" creationId="{D85D5AA8-773B-469A-8802-9645A4DC9B7D}"/>
          </ac:spMkLst>
        </pc:spChg>
        <pc:spChg chg="add">
          <ac:chgData name="Chryssa Palazi" userId="42f8c4c12660d2e3" providerId="Windows Live" clId="Web-{C5C186FA-8BF5-4872-BA2F-51EC1FEDD7F4}" dt="2022-01-07T10:54:05.859" v="55"/>
          <ac:spMkLst>
            <pc:docMk/>
            <pc:sldMk cId="509904422" sldId="482"/>
            <ac:spMk id="21" creationId="{C75AF42C-C556-454E-B2D3-2C917CB812D5}"/>
          </ac:spMkLst>
        </pc:spChg>
        <pc:picChg chg="add mod">
          <ac:chgData name="Chryssa Palazi" userId="42f8c4c12660d2e3" providerId="Windows Live" clId="Web-{C5C186FA-8BF5-4872-BA2F-51EC1FEDD7F4}" dt="2022-01-07T10:54:05.859" v="55"/>
          <ac:picMkLst>
            <pc:docMk/>
            <pc:sldMk cId="509904422" sldId="482"/>
            <ac:picMk id="2" creationId="{16B121C9-8AD0-4700-9F55-F719CACB957E}"/>
          </ac:picMkLst>
        </pc:picChg>
        <pc:picChg chg="add">
          <ac:chgData name="Chryssa Palazi" userId="42f8c4c12660d2e3" providerId="Windows Live" clId="Web-{C5C186FA-8BF5-4872-BA2F-51EC1FEDD7F4}" dt="2022-01-07T10:54:05.859" v="55"/>
          <ac:picMkLst>
            <pc:docMk/>
            <pc:sldMk cId="509904422" sldId="482"/>
            <ac:picMk id="7" creationId="{C9ECDD5C-152A-4CC7-8333-0F367B3A62EA}"/>
          </ac:picMkLst>
        </pc:picChg>
        <pc:picChg chg="add">
          <ac:chgData name="Chryssa Palazi" userId="42f8c4c12660d2e3" providerId="Windows Live" clId="Web-{C5C186FA-8BF5-4872-BA2F-51EC1FEDD7F4}" dt="2022-01-07T10:54:05.859" v="55"/>
          <ac:picMkLst>
            <pc:docMk/>
            <pc:sldMk cId="509904422" sldId="482"/>
            <ac:picMk id="9" creationId="{7F5C92A3-369B-43F3-BDCE-E560B1B0EC89}"/>
          </ac:picMkLst>
        </pc:picChg>
        <pc:picChg chg="add">
          <ac:chgData name="Chryssa Palazi" userId="42f8c4c12660d2e3" providerId="Windows Live" clId="Web-{C5C186FA-8BF5-4872-BA2F-51EC1FEDD7F4}" dt="2022-01-07T10:54:05.859" v="55"/>
          <ac:picMkLst>
            <pc:docMk/>
            <pc:sldMk cId="509904422" sldId="482"/>
            <ac:picMk id="13" creationId="{915B5014-A7EC-4BA6-9C83-8840CF81DB28}"/>
          </ac:picMkLst>
        </pc:picChg>
        <pc:picChg chg="add">
          <ac:chgData name="Chryssa Palazi" userId="42f8c4c12660d2e3" providerId="Windows Live" clId="Web-{C5C186FA-8BF5-4872-BA2F-51EC1FEDD7F4}" dt="2022-01-07T10:54:05.859" v="55"/>
          <ac:picMkLst>
            <pc:docMk/>
            <pc:sldMk cId="509904422" sldId="482"/>
            <ac:picMk id="15" creationId="{022C43AB-86D7-420D-8AD7-DC0A15FDD0AF}"/>
          </ac:picMkLst>
        </pc:picChg>
      </pc:sldChg>
      <pc:sldChg chg="addSp delSp modSp new del mod setBg">
        <pc:chgData name="Chryssa Palazi" userId="42f8c4c12660d2e3" providerId="Windows Live" clId="Web-{C5C186FA-8BF5-4872-BA2F-51EC1FEDD7F4}" dt="2022-01-07T10:52:25.200" v="47"/>
        <pc:sldMkLst>
          <pc:docMk/>
          <pc:sldMk cId="3689930083" sldId="482"/>
        </pc:sldMkLst>
        <pc:spChg chg="add">
          <ac:chgData name="Chryssa Palazi" userId="42f8c4c12660d2e3" providerId="Windows Live" clId="Web-{C5C186FA-8BF5-4872-BA2F-51EC1FEDD7F4}" dt="2022-01-07T10:50:33.870" v="38"/>
          <ac:spMkLst>
            <pc:docMk/>
            <pc:sldMk cId="3689930083" sldId="482"/>
            <ac:spMk id="6" creationId="{AEBE9F1A-B38D-446E-83AE-14B17CE77FF2}"/>
          </ac:spMkLst>
        </pc:spChg>
        <pc:spChg chg="add del">
          <ac:chgData name="Chryssa Palazi" userId="42f8c4c12660d2e3" providerId="Windows Live" clId="Web-{C5C186FA-8BF5-4872-BA2F-51EC1FEDD7F4}" dt="2022-01-07T10:50:33.808" v="37"/>
          <ac:spMkLst>
            <pc:docMk/>
            <pc:sldMk cId="3689930083" sldId="482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50:33.870" v="38"/>
          <ac:spMkLst>
            <pc:docMk/>
            <pc:sldMk cId="3689930083" sldId="482"/>
            <ac:spMk id="12" creationId="{5E3EB826-A471-488F-9E8A-D65528A3C0CA}"/>
          </ac:spMkLst>
        </pc:spChg>
        <pc:spChg chg="add">
          <ac:chgData name="Chryssa Palazi" userId="42f8c4c12660d2e3" providerId="Windows Live" clId="Web-{C5C186FA-8BF5-4872-BA2F-51EC1FEDD7F4}" dt="2022-01-07T10:50:33.870" v="38"/>
          <ac:spMkLst>
            <pc:docMk/>
            <pc:sldMk cId="3689930083" sldId="482"/>
            <ac:spMk id="14" creationId="{D85D5AA8-773B-469A-8802-9645A4DC9B7D}"/>
          </ac:spMkLst>
        </pc:spChg>
        <pc:spChg chg="add del">
          <ac:chgData name="Chryssa Palazi" userId="42f8c4c12660d2e3" providerId="Windows Live" clId="Web-{C5C186FA-8BF5-4872-BA2F-51EC1FEDD7F4}" dt="2022-01-07T10:50:33.808" v="37"/>
          <ac:spMkLst>
            <pc:docMk/>
            <pc:sldMk cId="3689930083" sldId="482"/>
            <ac:spMk id="17" creationId="{6AACA73D-178F-4CFC-99E3-9F4FCBBDBA83}"/>
          </ac:spMkLst>
        </pc:spChg>
        <pc:spChg chg="add del">
          <ac:chgData name="Chryssa Palazi" userId="42f8c4c12660d2e3" providerId="Windows Live" clId="Web-{C5C186FA-8BF5-4872-BA2F-51EC1FEDD7F4}" dt="2022-01-07T10:50:33.808" v="37"/>
          <ac:spMkLst>
            <pc:docMk/>
            <pc:sldMk cId="3689930083" sldId="482"/>
            <ac:spMk id="19" creationId="{52B1435E-BAB8-43AB-AF6A-C15D437DCB1B}"/>
          </ac:spMkLst>
        </pc:spChg>
        <pc:spChg chg="add">
          <ac:chgData name="Chryssa Palazi" userId="42f8c4c12660d2e3" providerId="Windows Live" clId="Web-{C5C186FA-8BF5-4872-BA2F-51EC1FEDD7F4}" dt="2022-01-07T10:50:33.870" v="38"/>
          <ac:spMkLst>
            <pc:docMk/>
            <pc:sldMk cId="3689930083" sldId="482"/>
            <ac:spMk id="21" creationId="{C75AF42C-C556-454E-B2D3-2C917CB812D5}"/>
          </ac:spMkLst>
        </pc:spChg>
        <pc:picChg chg="add del mod">
          <ac:chgData name="Chryssa Palazi" userId="42f8c4c12660d2e3" providerId="Windows Live" clId="Web-{C5C186FA-8BF5-4872-BA2F-51EC1FEDD7F4}" dt="2022-01-07T10:51:24.184" v="40"/>
          <ac:picMkLst>
            <pc:docMk/>
            <pc:sldMk cId="3689930083" sldId="482"/>
            <ac:picMk id="2" creationId="{AA467443-6807-4DD1-88A7-3CEA48D9FDB9}"/>
          </ac:picMkLst>
        </pc:picChg>
        <pc:picChg chg="add">
          <ac:chgData name="Chryssa Palazi" userId="42f8c4c12660d2e3" providerId="Windows Live" clId="Web-{C5C186FA-8BF5-4872-BA2F-51EC1FEDD7F4}" dt="2022-01-07T10:50:33.870" v="38"/>
          <ac:picMkLst>
            <pc:docMk/>
            <pc:sldMk cId="3689930083" sldId="482"/>
            <ac:picMk id="4" creationId="{C9ECDD5C-152A-4CC7-8333-0F367B3A62EA}"/>
          </ac:picMkLst>
        </pc:picChg>
        <pc:picChg chg="add">
          <ac:chgData name="Chryssa Palazi" userId="42f8c4c12660d2e3" providerId="Windows Live" clId="Web-{C5C186FA-8BF5-4872-BA2F-51EC1FEDD7F4}" dt="2022-01-07T10:50:33.870" v="38"/>
          <ac:picMkLst>
            <pc:docMk/>
            <pc:sldMk cId="3689930083" sldId="482"/>
            <ac:picMk id="5" creationId="{7F5C92A3-369B-43F3-BDCE-E560B1B0EC89}"/>
          </ac:picMkLst>
        </pc:picChg>
        <pc:picChg chg="add del">
          <ac:chgData name="Chryssa Palazi" userId="42f8c4c12660d2e3" providerId="Windows Live" clId="Web-{C5C186FA-8BF5-4872-BA2F-51EC1FEDD7F4}" dt="2022-01-07T10:50:33.808" v="37"/>
          <ac:picMkLst>
            <pc:docMk/>
            <pc:sldMk cId="3689930083" sldId="482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50:33.870" v="38"/>
          <ac:picMkLst>
            <pc:docMk/>
            <pc:sldMk cId="3689930083" sldId="482"/>
            <ac:picMk id="8" creationId="{915B5014-A7EC-4BA6-9C83-8840CF81DB28}"/>
          </ac:picMkLst>
        </pc:picChg>
        <pc:picChg chg="add del">
          <ac:chgData name="Chryssa Palazi" userId="42f8c4c12660d2e3" providerId="Windows Live" clId="Web-{C5C186FA-8BF5-4872-BA2F-51EC1FEDD7F4}" dt="2022-01-07T10:50:33.808" v="37"/>
          <ac:picMkLst>
            <pc:docMk/>
            <pc:sldMk cId="3689930083" sldId="482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50:33.870" v="38"/>
          <ac:picMkLst>
            <pc:docMk/>
            <pc:sldMk cId="3689930083" sldId="482"/>
            <ac:picMk id="10" creationId="{022C43AB-86D7-420D-8AD7-DC0A15FDD0AF}"/>
          </ac:picMkLst>
        </pc:picChg>
        <pc:picChg chg="add del">
          <ac:chgData name="Chryssa Palazi" userId="42f8c4c12660d2e3" providerId="Windows Live" clId="Web-{C5C186FA-8BF5-4872-BA2F-51EC1FEDD7F4}" dt="2022-01-07T10:50:33.808" v="37"/>
          <ac:picMkLst>
            <pc:docMk/>
            <pc:sldMk cId="3689930083" sldId="482"/>
            <ac:picMk id="13" creationId="{E0880F10-995F-4F01-A83B-7ECDB7BE7905}"/>
          </ac:picMkLst>
        </pc:picChg>
        <pc:picChg chg="add del">
          <ac:chgData name="Chryssa Palazi" userId="42f8c4c12660d2e3" providerId="Windows Live" clId="Web-{C5C186FA-8BF5-4872-BA2F-51EC1FEDD7F4}" dt="2022-01-07T10:50:33.808" v="37"/>
          <ac:picMkLst>
            <pc:docMk/>
            <pc:sldMk cId="3689930083" sldId="482"/>
            <ac:picMk id="15" creationId="{A2D49266-1F08-40F2-B0E1-1D919DCB5780}"/>
          </ac:picMkLst>
        </pc:picChg>
      </pc:sldChg>
      <pc:sldChg chg="addSp delSp modSp new">
        <pc:chgData name="Chryssa Palazi" userId="42f8c4c12660d2e3" providerId="Windows Live" clId="Web-{C5C186FA-8BF5-4872-BA2F-51EC1FEDD7F4}" dt="2022-01-07T10:57:27.113" v="79" actId="1076"/>
        <pc:sldMkLst>
          <pc:docMk/>
          <pc:sldMk cId="3697640942" sldId="483"/>
        </pc:sldMkLst>
        <pc:spChg chg="add del">
          <ac:chgData name="Chryssa Palazi" userId="42f8c4c12660d2e3" providerId="Windows Live" clId="Web-{C5C186FA-8BF5-4872-BA2F-51EC1FEDD7F4}" dt="2022-01-07T10:54:50.141" v="59"/>
          <ac:spMkLst>
            <pc:docMk/>
            <pc:sldMk cId="3697640942" sldId="483"/>
            <ac:spMk id="3" creationId="{8445A9A0-6A46-4E07-897B-A5759C4CC3CA}"/>
          </ac:spMkLst>
        </pc:spChg>
        <pc:picChg chg="add del mod">
          <ac:chgData name="Chryssa Palazi" userId="42f8c4c12660d2e3" providerId="Windows Live" clId="Web-{C5C186FA-8BF5-4872-BA2F-51EC1FEDD7F4}" dt="2022-01-07T10:54:51" v="60"/>
          <ac:picMkLst>
            <pc:docMk/>
            <pc:sldMk cId="3697640942" sldId="483"/>
            <ac:picMk id="2" creationId="{DE34F477-29E2-4D26-A521-DE800ECBF527}"/>
          </ac:picMkLst>
        </pc:picChg>
        <pc:picChg chg="add mod">
          <ac:chgData name="Chryssa Palazi" userId="42f8c4c12660d2e3" providerId="Windows Live" clId="Web-{C5C186FA-8BF5-4872-BA2F-51EC1FEDD7F4}" dt="2022-01-07T10:57:09.425" v="77" actId="1076"/>
          <ac:picMkLst>
            <pc:docMk/>
            <pc:sldMk cId="3697640942" sldId="483"/>
            <ac:picMk id="4" creationId="{E637BA62-D47A-431E-A188-F569B3557DA9}"/>
          </ac:picMkLst>
        </pc:picChg>
        <pc:picChg chg="add mod">
          <ac:chgData name="Chryssa Palazi" userId="42f8c4c12660d2e3" providerId="Windows Live" clId="Web-{C5C186FA-8BF5-4872-BA2F-51EC1FEDD7F4}" dt="2022-01-07T10:57:27.113" v="79" actId="1076"/>
          <ac:picMkLst>
            <pc:docMk/>
            <pc:sldMk cId="3697640942" sldId="483"/>
            <ac:picMk id="5" creationId="{47622312-7E81-463F-A208-100D495BA5D5}"/>
          </ac:picMkLst>
        </pc:picChg>
      </pc:sldChg>
      <pc:sldChg chg="addSp modSp new mod setBg">
        <pc:chgData name="Chryssa Palazi" userId="42f8c4c12660d2e3" providerId="Windows Live" clId="Web-{C5C186FA-8BF5-4872-BA2F-51EC1FEDD7F4}" dt="2022-01-07T10:59:48.053" v="82"/>
        <pc:sldMkLst>
          <pc:docMk/>
          <pc:sldMk cId="2756443742" sldId="484"/>
        </pc:sldMkLst>
        <pc:spChg chg="add">
          <ac:chgData name="Chryssa Palazi" userId="42f8c4c12660d2e3" providerId="Windows Live" clId="Web-{C5C186FA-8BF5-4872-BA2F-51EC1FEDD7F4}" dt="2022-01-07T10:59:48.053" v="82"/>
          <ac:spMkLst>
            <pc:docMk/>
            <pc:sldMk cId="2756443742" sldId="484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0:59:48.053" v="82"/>
          <ac:spMkLst>
            <pc:docMk/>
            <pc:sldMk cId="2756443742" sldId="484"/>
            <ac:spMk id="17" creationId="{6AACA73D-178F-4CFC-99E3-9F4FCBBDBA83}"/>
          </ac:spMkLst>
        </pc:spChg>
        <pc:spChg chg="add">
          <ac:chgData name="Chryssa Palazi" userId="42f8c4c12660d2e3" providerId="Windows Live" clId="Web-{C5C186FA-8BF5-4872-BA2F-51EC1FEDD7F4}" dt="2022-01-07T10:59:48.053" v="82"/>
          <ac:spMkLst>
            <pc:docMk/>
            <pc:sldMk cId="2756443742" sldId="484"/>
            <ac:spMk id="19" creationId="{52B1435E-BAB8-43AB-AF6A-C15D437DCB1B}"/>
          </ac:spMkLst>
        </pc:spChg>
        <pc:picChg chg="add mod">
          <ac:chgData name="Chryssa Palazi" userId="42f8c4c12660d2e3" providerId="Windows Live" clId="Web-{C5C186FA-8BF5-4872-BA2F-51EC1FEDD7F4}" dt="2022-01-07T10:59:48.053" v="82"/>
          <ac:picMkLst>
            <pc:docMk/>
            <pc:sldMk cId="2756443742" sldId="484"/>
            <ac:picMk id="2" creationId="{6B5CD0CF-F645-480C-8DE2-813036FEF071}"/>
          </ac:picMkLst>
        </pc:picChg>
        <pc:picChg chg="add">
          <ac:chgData name="Chryssa Palazi" userId="42f8c4c12660d2e3" providerId="Windows Live" clId="Web-{C5C186FA-8BF5-4872-BA2F-51EC1FEDD7F4}" dt="2022-01-07T10:59:48.053" v="82"/>
          <ac:picMkLst>
            <pc:docMk/>
            <pc:sldMk cId="2756443742" sldId="484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0:59:48.053" v="82"/>
          <ac:picMkLst>
            <pc:docMk/>
            <pc:sldMk cId="2756443742" sldId="484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0:59:48.053" v="82"/>
          <ac:picMkLst>
            <pc:docMk/>
            <pc:sldMk cId="2756443742" sldId="484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0:59:48.053" v="82"/>
          <ac:picMkLst>
            <pc:docMk/>
            <pc:sldMk cId="2756443742" sldId="484"/>
            <ac:picMk id="15" creationId="{A2D49266-1F08-40F2-B0E1-1D919DCB5780}"/>
          </ac:picMkLst>
        </pc:picChg>
      </pc:sldChg>
      <pc:sldChg chg="addSp delSp modSp new del">
        <pc:chgData name="Chryssa Palazi" userId="42f8c4c12660d2e3" providerId="Windows Live" clId="Web-{C5C186FA-8BF5-4872-BA2F-51EC1FEDD7F4}" dt="2022-01-07T10:57:02.331" v="76"/>
        <pc:sldMkLst>
          <pc:docMk/>
          <pc:sldMk cId="2840643370" sldId="484"/>
        </pc:sldMkLst>
        <pc:picChg chg="add del mod">
          <ac:chgData name="Chryssa Palazi" userId="42f8c4c12660d2e3" providerId="Windows Live" clId="Web-{C5C186FA-8BF5-4872-BA2F-51EC1FEDD7F4}" dt="2022-01-07T10:56:48.034" v="75"/>
          <ac:picMkLst>
            <pc:docMk/>
            <pc:sldMk cId="2840643370" sldId="484"/>
            <ac:picMk id="2" creationId="{4DA20AC3-4114-4EFE-8571-28921E363DEB}"/>
          </ac:picMkLst>
        </pc:picChg>
      </pc:sldChg>
      <pc:sldChg chg="addSp modSp new mod setBg">
        <pc:chgData name="Chryssa Palazi" userId="42f8c4c12660d2e3" providerId="Windows Live" clId="Web-{C5C186FA-8BF5-4872-BA2F-51EC1FEDD7F4}" dt="2022-01-07T11:00:32.835" v="85"/>
        <pc:sldMkLst>
          <pc:docMk/>
          <pc:sldMk cId="2955592113" sldId="485"/>
        </pc:sldMkLst>
        <pc:spChg chg="add">
          <ac:chgData name="Chryssa Palazi" userId="42f8c4c12660d2e3" providerId="Windows Live" clId="Web-{C5C186FA-8BF5-4872-BA2F-51EC1FEDD7F4}" dt="2022-01-07T11:00:32.835" v="85"/>
          <ac:spMkLst>
            <pc:docMk/>
            <pc:sldMk cId="2955592113" sldId="485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1:00:32.835" v="85"/>
          <ac:spMkLst>
            <pc:docMk/>
            <pc:sldMk cId="2955592113" sldId="485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1:00:32.835" v="85"/>
          <ac:picMkLst>
            <pc:docMk/>
            <pc:sldMk cId="2955592113" sldId="485"/>
            <ac:picMk id="2" creationId="{41D91785-3004-46B6-B412-9812D6B52003}"/>
          </ac:picMkLst>
        </pc:picChg>
        <pc:picChg chg="add">
          <ac:chgData name="Chryssa Palazi" userId="42f8c4c12660d2e3" providerId="Windows Live" clId="Web-{C5C186FA-8BF5-4872-BA2F-51EC1FEDD7F4}" dt="2022-01-07T11:00:32.835" v="85"/>
          <ac:picMkLst>
            <pc:docMk/>
            <pc:sldMk cId="2955592113" sldId="485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1:00:32.835" v="85"/>
          <ac:picMkLst>
            <pc:docMk/>
            <pc:sldMk cId="2955592113" sldId="485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1:00:32.835" v="85"/>
          <ac:picMkLst>
            <pc:docMk/>
            <pc:sldMk cId="2955592113" sldId="485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1:00:32.835" v="85"/>
          <ac:picMkLst>
            <pc:docMk/>
            <pc:sldMk cId="2955592113" sldId="485"/>
            <ac:picMk id="15" creationId="{A2D49266-1F08-40F2-B0E1-1D919DCB5780}"/>
          </ac:picMkLst>
        </pc:picChg>
      </pc:sldChg>
      <pc:sldChg chg="addSp modSp new mod ord setBg">
        <pc:chgData name="Chryssa Palazi" userId="42f8c4c12660d2e3" providerId="Windows Live" clId="Web-{C5C186FA-8BF5-4872-BA2F-51EC1FEDD7F4}" dt="2022-01-07T11:01:02.617" v="89"/>
        <pc:sldMkLst>
          <pc:docMk/>
          <pc:sldMk cId="2990651427" sldId="486"/>
        </pc:sldMkLst>
        <pc:spChg chg="add">
          <ac:chgData name="Chryssa Palazi" userId="42f8c4c12660d2e3" providerId="Windows Live" clId="Web-{C5C186FA-8BF5-4872-BA2F-51EC1FEDD7F4}" dt="2022-01-07T11:01:02.617" v="89"/>
          <ac:spMkLst>
            <pc:docMk/>
            <pc:sldMk cId="2990651427" sldId="486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1:01:02.617" v="89"/>
          <ac:spMkLst>
            <pc:docMk/>
            <pc:sldMk cId="2990651427" sldId="486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1:01:02.617" v="89"/>
          <ac:picMkLst>
            <pc:docMk/>
            <pc:sldMk cId="2990651427" sldId="486"/>
            <ac:picMk id="2" creationId="{CC830296-4007-4324-834A-CBB5C60C05C4}"/>
          </ac:picMkLst>
        </pc:picChg>
        <pc:picChg chg="add">
          <ac:chgData name="Chryssa Palazi" userId="42f8c4c12660d2e3" providerId="Windows Live" clId="Web-{C5C186FA-8BF5-4872-BA2F-51EC1FEDD7F4}" dt="2022-01-07T11:01:02.617" v="89"/>
          <ac:picMkLst>
            <pc:docMk/>
            <pc:sldMk cId="2990651427" sldId="486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1:01:02.617" v="89"/>
          <ac:picMkLst>
            <pc:docMk/>
            <pc:sldMk cId="2990651427" sldId="486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1:01:02.617" v="89"/>
          <ac:picMkLst>
            <pc:docMk/>
            <pc:sldMk cId="2990651427" sldId="486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1:01:02.617" v="89"/>
          <ac:picMkLst>
            <pc:docMk/>
            <pc:sldMk cId="2990651427" sldId="486"/>
            <ac:picMk id="15" creationId="{A2D49266-1F08-40F2-B0E1-1D919DCB5780}"/>
          </ac:picMkLst>
        </pc:picChg>
      </pc:sldChg>
      <pc:sldChg chg="addSp modSp new mod setBg">
        <pc:chgData name="Chryssa Palazi" userId="42f8c4c12660d2e3" providerId="Windows Live" clId="Web-{C5C186FA-8BF5-4872-BA2F-51EC1FEDD7F4}" dt="2022-01-07T11:01:25.571" v="92"/>
        <pc:sldMkLst>
          <pc:docMk/>
          <pc:sldMk cId="2506665768" sldId="487"/>
        </pc:sldMkLst>
        <pc:spChg chg="add">
          <ac:chgData name="Chryssa Palazi" userId="42f8c4c12660d2e3" providerId="Windows Live" clId="Web-{C5C186FA-8BF5-4872-BA2F-51EC1FEDD7F4}" dt="2022-01-07T11:01:25.571" v="92"/>
          <ac:spMkLst>
            <pc:docMk/>
            <pc:sldMk cId="2506665768" sldId="487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1:01:25.571" v="92"/>
          <ac:spMkLst>
            <pc:docMk/>
            <pc:sldMk cId="2506665768" sldId="487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1:01:25.571" v="92"/>
          <ac:picMkLst>
            <pc:docMk/>
            <pc:sldMk cId="2506665768" sldId="487"/>
            <ac:picMk id="2" creationId="{C3FB6202-4863-4F46-88A4-7CF81FC2D9BB}"/>
          </ac:picMkLst>
        </pc:picChg>
        <pc:picChg chg="add">
          <ac:chgData name="Chryssa Palazi" userId="42f8c4c12660d2e3" providerId="Windows Live" clId="Web-{C5C186FA-8BF5-4872-BA2F-51EC1FEDD7F4}" dt="2022-01-07T11:01:25.571" v="92"/>
          <ac:picMkLst>
            <pc:docMk/>
            <pc:sldMk cId="2506665768" sldId="487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1:01:25.571" v="92"/>
          <ac:picMkLst>
            <pc:docMk/>
            <pc:sldMk cId="2506665768" sldId="487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1:01:25.571" v="92"/>
          <ac:picMkLst>
            <pc:docMk/>
            <pc:sldMk cId="2506665768" sldId="487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1:01:25.571" v="92"/>
          <ac:picMkLst>
            <pc:docMk/>
            <pc:sldMk cId="2506665768" sldId="487"/>
            <ac:picMk id="15" creationId="{A2D49266-1F08-40F2-B0E1-1D919DCB5780}"/>
          </ac:picMkLst>
        </pc:picChg>
      </pc:sldChg>
      <pc:sldChg chg="addSp modSp new mod setBg">
        <pc:chgData name="Chryssa Palazi" userId="42f8c4c12660d2e3" providerId="Windows Live" clId="Web-{C5C186FA-8BF5-4872-BA2F-51EC1FEDD7F4}" dt="2022-01-07T11:01:43.587" v="95"/>
        <pc:sldMkLst>
          <pc:docMk/>
          <pc:sldMk cId="3634167465" sldId="488"/>
        </pc:sldMkLst>
        <pc:spChg chg="add">
          <ac:chgData name="Chryssa Palazi" userId="42f8c4c12660d2e3" providerId="Windows Live" clId="Web-{C5C186FA-8BF5-4872-BA2F-51EC1FEDD7F4}" dt="2022-01-07T11:01:43.587" v="95"/>
          <ac:spMkLst>
            <pc:docMk/>
            <pc:sldMk cId="3634167465" sldId="488"/>
            <ac:spMk id="11" creationId="{DA1DAC79-DDBA-4382-9D43-6E5F685BE5FB}"/>
          </ac:spMkLst>
        </pc:spChg>
        <pc:spChg chg="add">
          <ac:chgData name="Chryssa Palazi" userId="42f8c4c12660d2e3" providerId="Windows Live" clId="Web-{C5C186FA-8BF5-4872-BA2F-51EC1FEDD7F4}" dt="2022-01-07T11:01:43.587" v="95"/>
          <ac:spMkLst>
            <pc:docMk/>
            <pc:sldMk cId="3634167465" sldId="488"/>
            <ac:spMk id="17" creationId="{6AACA73D-178F-4CFC-99E3-9F4FCBBDBA83}"/>
          </ac:spMkLst>
        </pc:spChg>
        <pc:picChg chg="add mod">
          <ac:chgData name="Chryssa Palazi" userId="42f8c4c12660d2e3" providerId="Windows Live" clId="Web-{C5C186FA-8BF5-4872-BA2F-51EC1FEDD7F4}" dt="2022-01-07T11:01:43.587" v="95"/>
          <ac:picMkLst>
            <pc:docMk/>
            <pc:sldMk cId="3634167465" sldId="488"/>
            <ac:picMk id="2" creationId="{6DE73865-5B05-4FBE-BA10-72F68A65AB85}"/>
          </ac:picMkLst>
        </pc:picChg>
        <pc:picChg chg="add">
          <ac:chgData name="Chryssa Palazi" userId="42f8c4c12660d2e3" providerId="Windows Live" clId="Web-{C5C186FA-8BF5-4872-BA2F-51EC1FEDD7F4}" dt="2022-01-07T11:01:43.587" v="95"/>
          <ac:picMkLst>
            <pc:docMk/>
            <pc:sldMk cId="3634167465" sldId="488"/>
            <ac:picMk id="7" creationId="{5B89E5C5-A037-45B3-9D37-3658914D4799}"/>
          </ac:picMkLst>
        </pc:picChg>
        <pc:picChg chg="add">
          <ac:chgData name="Chryssa Palazi" userId="42f8c4c12660d2e3" providerId="Windows Live" clId="Web-{C5C186FA-8BF5-4872-BA2F-51EC1FEDD7F4}" dt="2022-01-07T11:01:43.587" v="95"/>
          <ac:picMkLst>
            <pc:docMk/>
            <pc:sldMk cId="3634167465" sldId="488"/>
            <ac:picMk id="9" creationId="{5ACB93B0-521E-443D-9750-AFCFDDB3E801}"/>
          </ac:picMkLst>
        </pc:picChg>
        <pc:picChg chg="add">
          <ac:chgData name="Chryssa Palazi" userId="42f8c4c12660d2e3" providerId="Windows Live" clId="Web-{C5C186FA-8BF5-4872-BA2F-51EC1FEDD7F4}" dt="2022-01-07T11:01:43.587" v="95"/>
          <ac:picMkLst>
            <pc:docMk/>
            <pc:sldMk cId="3634167465" sldId="488"/>
            <ac:picMk id="13" creationId="{E0880F10-995F-4F01-A83B-7ECDB7BE7905}"/>
          </ac:picMkLst>
        </pc:picChg>
        <pc:picChg chg="add">
          <ac:chgData name="Chryssa Palazi" userId="42f8c4c12660d2e3" providerId="Windows Live" clId="Web-{C5C186FA-8BF5-4872-BA2F-51EC1FEDD7F4}" dt="2022-01-07T11:01:43.587" v="95"/>
          <ac:picMkLst>
            <pc:docMk/>
            <pc:sldMk cId="3634167465" sldId="488"/>
            <ac:picMk id="15" creationId="{A2D49266-1F08-40F2-B0E1-1D919DCB5780}"/>
          </ac:picMkLst>
        </pc:picChg>
      </pc:sldChg>
      <pc:sldChg chg="addSp modSp new">
        <pc:chgData name="Chryssa Palazi" userId="42f8c4c12660d2e3" providerId="Windows Live" clId="Web-{C5C186FA-8BF5-4872-BA2F-51EC1FEDD7F4}" dt="2022-01-07T11:04:16.434" v="101" actId="1076"/>
        <pc:sldMkLst>
          <pc:docMk/>
          <pc:sldMk cId="2541603073" sldId="489"/>
        </pc:sldMkLst>
        <pc:picChg chg="add mod">
          <ac:chgData name="Chryssa Palazi" userId="42f8c4c12660d2e3" providerId="Windows Live" clId="Web-{C5C186FA-8BF5-4872-BA2F-51EC1FEDD7F4}" dt="2022-01-07T11:04:16.434" v="101" actId="1076"/>
          <ac:picMkLst>
            <pc:docMk/>
            <pc:sldMk cId="2541603073" sldId="489"/>
            <ac:picMk id="2" creationId="{AE451675-0B02-4EF6-AE69-2AA0B09C9DA5}"/>
          </ac:picMkLst>
        </pc:picChg>
      </pc:sldChg>
      <pc:sldChg chg="addSp modSp new mod setBg">
        <pc:chgData name="Chryssa Palazi" userId="42f8c4c12660d2e3" providerId="Windows Live" clId="Web-{C5C186FA-8BF5-4872-BA2F-51EC1FEDD7F4}" dt="2022-01-07T11:05:37.138" v="104"/>
        <pc:sldMkLst>
          <pc:docMk/>
          <pc:sldMk cId="1013272353" sldId="490"/>
        </pc:sldMkLst>
        <pc:spChg chg="add">
          <ac:chgData name="Chryssa Palazi" userId="42f8c4c12660d2e3" providerId="Windows Live" clId="Web-{C5C186FA-8BF5-4872-BA2F-51EC1FEDD7F4}" dt="2022-01-07T11:05:37.138" v="104"/>
          <ac:spMkLst>
            <pc:docMk/>
            <pc:sldMk cId="1013272353" sldId="490"/>
            <ac:spMk id="11" creationId="{AEBE9F1A-B38D-446E-83AE-14B17CE77FF2}"/>
          </ac:spMkLst>
        </pc:spChg>
        <pc:spChg chg="add">
          <ac:chgData name="Chryssa Palazi" userId="42f8c4c12660d2e3" providerId="Windows Live" clId="Web-{C5C186FA-8BF5-4872-BA2F-51EC1FEDD7F4}" dt="2022-01-07T11:05:37.138" v="104"/>
          <ac:spMkLst>
            <pc:docMk/>
            <pc:sldMk cId="1013272353" sldId="490"/>
            <ac:spMk id="17" creationId="{5E3EB826-A471-488F-9E8A-D65528A3C0CA}"/>
          </ac:spMkLst>
        </pc:spChg>
        <pc:spChg chg="add">
          <ac:chgData name="Chryssa Palazi" userId="42f8c4c12660d2e3" providerId="Windows Live" clId="Web-{C5C186FA-8BF5-4872-BA2F-51EC1FEDD7F4}" dt="2022-01-07T11:05:37.138" v="104"/>
          <ac:spMkLst>
            <pc:docMk/>
            <pc:sldMk cId="1013272353" sldId="490"/>
            <ac:spMk id="19" creationId="{D85D5AA8-773B-469A-8802-9645A4DC9B7D}"/>
          </ac:spMkLst>
        </pc:spChg>
        <pc:spChg chg="add">
          <ac:chgData name="Chryssa Palazi" userId="42f8c4c12660d2e3" providerId="Windows Live" clId="Web-{C5C186FA-8BF5-4872-BA2F-51EC1FEDD7F4}" dt="2022-01-07T11:05:37.138" v="104"/>
          <ac:spMkLst>
            <pc:docMk/>
            <pc:sldMk cId="1013272353" sldId="490"/>
            <ac:spMk id="21" creationId="{C75AF42C-C556-454E-B2D3-2C917CB812D5}"/>
          </ac:spMkLst>
        </pc:spChg>
        <pc:picChg chg="add mod">
          <ac:chgData name="Chryssa Palazi" userId="42f8c4c12660d2e3" providerId="Windows Live" clId="Web-{C5C186FA-8BF5-4872-BA2F-51EC1FEDD7F4}" dt="2022-01-07T11:05:37.138" v="104"/>
          <ac:picMkLst>
            <pc:docMk/>
            <pc:sldMk cId="1013272353" sldId="490"/>
            <ac:picMk id="2" creationId="{72154AB9-3843-4F3B-AB9D-5D5E0E5FE910}"/>
          </ac:picMkLst>
        </pc:picChg>
        <pc:picChg chg="add">
          <ac:chgData name="Chryssa Palazi" userId="42f8c4c12660d2e3" providerId="Windows Live" clId="Web-{C5C186FA-8BF5-4872-BA2F-51EC1FEDD7F4}" dt="2022-01-07T11:05:37.138" v="104"/>
          <ac:picMkLst>
            <pc:docMk/>
            <pc:sldMk cId="1013272353" sldId="490"/>
            <ac:picMk id="7" creationId="{C9ECDD5C-152A-4CC7-8333-0F367B3A62EA}"/>
          </ac:picMkLst>
        </pc:picChg>
        <pc:picChg chg="add">
          <ac:chgData name="Chryssa Palazi" userId="42f8c4c12660d2e3" providerId="Windows Live" clId="Web-{C5C186FA-8BF5-4872-BA2F-51EC1FEDD7F4}" dt="2022-01-07T11:05:37.138" v="104"/>
          <ac:picMkLst>
            <pc:docMk/>
            <pc:sldMk cId="1013272353" sldId="490"/>
            <ac:picMk id="9" creationId="{7F5C92A3-369B-43F3-BDCE-E560B1B0EC89}"/>
          </ac:picMkLst>
        </pc:picChg>
        <pc:picChg chg="add">
          <ac:chgData name="Chryssa Palazi" userId="42f8c4c12660d2e3" providerId="Windows Live" clId="Web-{C5C186FA-8BF5-4872-BA2F-51EC1FEDD7F4}" dt="2022-01-07T11:05:37.138" v="104"/>
          <ac:picMkLst>
            <pc:docMk/>
            <pc:sldMk cId="1013272353" sldId="490"/>
            <ac:picMk id="13" creationId="{915B5014-A7EC-4BA6-9C83-8840CF81DB28}"/>
          </ac:picMkLst>
        </pc:picChg>
        <pc:picChg chg="add">
          <ac:chgData name="Chryssa Palazi" userId="42f8c4c12660d2e3" providerId="Windows Live" clId="Web-{C5C186FA-8BF5-4872-BA2F-51EC1FEDD7F4}" dt="2022-01-07T11:05:37.138" v="104"/>
          <ac:picMkLst>
            <pc:docMk/>
            <pc:sldMk cId="1013272353" sldId="490"/>
            <ac:picMk id="15" creationId="{022C43AB-86D7-420D-8AD7-DC0A15FDD0AF}"/>
          </ac:picMkLst>
        </pc:picChg>
      </pc:sldChg>
      <pc:sldChg chg="addSp delSp modSp new mod setBg setClrOvrMap">
        <pc:chgData name="Chryssa Palazi" userId="42f8c4c12660d2e3" providerId="Windows Live" clId="Web-{C5C186FA-8BF5-4872-BA2F-51EC1FEDD7F4}" dt="2022-01-07T11:07:53.344" v="115"/>
        <pc:sldMkLst>
          <pc:docMk/>
          <pc:sldMk cId="2511241280" sldId="491"/>
        </pc:sldMkLst>
        <pc:spChg chg="add del">
          <ac:chgData name="Chryssa Palazi" userId="42f8c4c12660d2e3" providerId="Windows Live" clId="Web-{C5C186FA-8BF5-4872-BA2F-51EC1FEDD7F4}" dt="2022-01-07T11:07:53.344" v="115"/>
          <ac:spMkLst>
            <pc:docMk/>
            <pc:sldMk cId="2511241280" sldId="491"/>
            <ac:spMk id="4" creationId="{7F8EF010-65EA-46F1-A557-0627302D2F76}"/>
          </ac:spMkLst>
        </pc:spChg>
        <pc:spChg chg="add">
          <ac:chgData name="Chryssa Palazi" userId="42f8c4c12660d2e3" providerId="Windows Live" clId="Web-{C5C186FA-8BF5-4872-BA2F-51EC1FEDD7F4}" dt="2022-01-07T11:07:41.844" v="113"/>
          <ac:spMkLst>
            <pc:docMk/>
            <pc:sldMk cId="2511241280" sldId="491"/>
            <ac:spMk id="7" creationId="{FF07F078-164B-492F-91EE-8AAFB69D2AFE}"/>
          </ac:spMkLst>
        </pc:spChg>
        <pc:spChg chg="add del">
          <ac:chgData name="Chryssa Palazi" userId="42f8c4c12660d2e3" providerId="Windows Live" clId="Web-{C5C186FA-8BF5-4872-BA2F-51EC1FEDD7F4}" dt="2022-01-07T11:07:41.797" v="112"/>
          <ac:spMkLst>
            <pc:docMk/>
            <pc:sldMk cId="2511241280" sldId="491"/>
            <ac:spMk id="12" creationId="{79760FB8-CC91-426C-9EF3-A58786866B5C}"/>
          </ac:spMkLst>
        </pc:spChg>
        <pc:spChg chg="add">
          <ac:chgData name="Chryssa Palazi" userId="42f8c4c12660d2e3" providerId="Windows Live" clId="Web-{C5C186FA-8BF5-4872-BA2F-51EC1FEDD7F4}" dt="2022-01-07T11:07:41.844" v="113"/>
          <ac:spMkLst>
            <pc:docMk/>
            <pc:sldMk cId="2511241280" sldId="491"/>
            <ac:spMk id="13" creationId="{6BBB11FD-F6B4-44FE-885F-5A744BC95A6F}"/>
          </ac:spMkLst>
        </pc:spChg>
        <pc:spChg chg="add">
          <ac:chgData name="Chryssa Palazi" userId="42f8c4c12660d2e3" providerId="Windows Live" clId="Web-{C5C186FA-8BF5-4872-BA2F-51EC1FEDD7F4}" dt="2022-01-07T11:07:41.844" v="113"/>
          <ac:spMkLst>
            <pc:docMk/>
            <pc:sldMk cId="2511241280" sldId="491"/>
            <ac:spMk id="15" creationId="{8FA13FFF-F97E-4167-8153-7C308935D010}"/>
          </ac:spMkLst>
        </pc:spChg>
        <pc:spChg chg="add del">
          <ac:chgData name="Chryssa Palazi" userId="42f8c4c12660d2e3" providerId="Windows Live" clId="Web-{C5C186FA-8BF5-4872-BA2F-51EC1FEDD7F4}" dt="2022-01-07T11:07:41.797" v="112"/>
          <ac:spMkLst>
            <pc:docMk/>
            <pc:sldMk cId="2511241280" sldId="491"/>
            <ac:spMk id="18" creationId="{09E7EBD1-9868-4F2F-B4FF-A89B93CFB6D0}"/>
          </ac:spMkLst>
        </pc:spChg>
        <pc:spChg chg="add del">
          <ac:chgData name="Chryssa Palazi" userId="42f8c4c12660d2e3" providerId="Windows Live" clId="Web-{C5C186FA-8BF5-4872-BA2F-51EC1FEDD7F4}" dt="2022-01-07T11:07:41.797" v="112"/>
          <ac:spMkLst>
            <pc:docMk/>
            <pc:sldMk cId="2511241280" sldId="491"/>
            <ac:spMk id="20" creationId="{5141C085-496E-426D-A873-77E40E68BA9B}"/>
          </ac:spMkLst>
        </pc:spChg>
        <pc:spChg chg="add">
          <ac:chgData name="Chryssa Palazi" userId="42f8c4c12660d2e3" providerId="Windows Live" clId="Web-{C5C186FA-8BF5-4872-BA2F-51EC1FEDD7F4}" dt="2022-01-07T11:07:41.844" v="113"/>
          <ac:spMkLst>
            <pc:docMk/>
            <pc:sldMk cId="2511241280" sldId="491"/>
            <ac:spMk id="22" creationId="{50671462-7D07-4DAC-9A76-F29B833606A8}"/>
          </ac:spMkLst>
        </pc:spChg>
        <pc:picChg chg="add mod">
          <ac:chgData name="Chryssa Palazi" userId="42f8c4c12660d2e3" providerId="Windows Live" clId="Web-{C5C186FA-8BF5-4872-BA2F-51EC1FEDD7F4}" dt="2022-01-07T11:07:41.844" v="113"/>
          <ac:picMkLst>
            <pc:docMk/>
            <pc:sldMk cId="2511241280" sldId="491"/>
            <ac:picMk id="2" creationId="{90B30660-0E2D-48DB-A01B-6F25977C55AC}"/>
          </ac:picMkLst>
        </pc:picChg>
        <pc:picChg chg="add mod">
          <ac:chgData name="Chryssa Palazi" userId="42f8c4c12660d2e3" providerId="Windows Live" clId="Web-{C5C186FA-8BF5-4872-BA2F-51EC1FEDD7F4}" dt="2022-01-07T11:07:41.844" v="113"/>
          <ac:picMkLst>
            <pc:docMk/>
            <pc:sldMk cId="2511241280" sldId="491"/>
            <ac:picMk id="3" creationId="{BC978A78-5A35-4681-A5F5-254BC40FA716}"/>
          </ac:picMkLst>
        </pc:picChg>
        <pc:picChg chg="add">
          <ac:chgData name="Chryssa Palazi" userId="42f8c4c12660d2e3" providerId="Windows Live" clId="Web-{C5C186FA-8BF5-4872-BA2F-51EC1FEDD7F4}" dt="2022-01-07T11:07:41.844" v="113"/>
          <ac:picMkLst>
            <pc:docMk/>
            <pc:sldMk cId="2511241280" sldId="491"/>
            <ac:picMk id="5" creationId="{37329D4F-5A01-4BB4-A35D-781D1E1D604A}"/>
          </ac:picMkLst>
        </pc:picChg>
        <pc:picChg chg="add">
          <ac:chgData name="Chryssa Palazi" userId="42f8c4c12660d2e3" providerId="Windows Live" clId="Web-{C5C186FA-8BF5-4872-BA2F-51EC1FEDD7F4}" dt="2022-01-07T11:07:41.844" v="113"/>
          <ac:picMkLst>
            <pc:docMk/>
            <pc:sldMk cId="2511241280" sldId="491"/>
            <ac:picMk id="6" creationId="{2748B185-C68B-4495-B065-281A0FAB635D}"/>
          </ac:picMkLst>
        </pc:picChg>
        <pc:picChg chg="add del">
          <ac:chgData name="Chryssa Palazi" userId="42f8c4c12660d2e3" providerId="Windows Live" clId="Web-{C5C186FA-8BF5-4872-BA2F-51EC1FEDD7F4}" dt="2022-01-07T11:07:41.797" v="112"/>
          <ac:picMkLst>
            <pc:docMk/>
            <pc:sldMk cId="2511241280" sldId="491"/>
            <ac:picMk id="8" creationId="{3CC8D252-8044-458D-A776-6A5833FEFD20}"/>
          </ac:picMkLst>
        </pc:picChg>
        <pc:picChg chg="add">
          <ac:chgData name="Chryssa Palazi" userId="42f8c4c12660d2e3" providerId="Windows Live" clId="Web-{C5C186FA-8BF5-4872-BA2F-51EC1FEDD7F4}" dt="2022-01-07T11:07:41.844" v="113"/>
          <ac:picMkLst>
            <pc:docMk/>
            <pc:sldMk cId="2511241280" sldId="491"/>
            <ac:picMk id="9" creationId="{55A5E009-BF31-4C8C-8BE8-6E85E414C38B}"/>
          </ac:picMkLst>
        </pc:picChg>
        <pc:picChg chg="add del">
          <ac:chgData name="Chryssa Palazi" userId="42f8c4c12660d2e3" providerId="Windows Live" clId="Web-{C5C186FA-8BF5-4872-BA2F-51EC1FEDD7F4}" dt="2022-01-07T11:07:41.797" v="112"/>
          <ac:picMkLst>
            <pc:docMk/>
            <pc:sldMk cId="2511241280" sldId="491"/>
            <ac:picMk id="10" creationId="{E884AA69-7728-499C-8FA7-A3FCA738EB7A}"/>
          </ac:picMkLst>
        </pc:picChg>
        <pc:picChg chg="add">
          <ac:chgData name="Chryssa Palazi" userId="42f8c4c12660d2e3" providerId="Windows Live" clId="Web-{C5C186FA-8BF5-4872-BA2F-51EC1FEDD7F4}" dt="2022-01-07T11:07:41.844" v="113"/>
          <ac:picMkLst>
            <pc:docMk/>
            <pc:sldMk cId="2511241280" sldId="491"/>
            <ac:picMk id="11" creationId="{DD896669-65D0-40FA-8B5A-1746A0B03CF8}"/>
          </ac:picMkLst>
        </pc:picChg>
        <pc:picChg chg="add del">
          <ac:chgData name="Chryssa Palazi" userId="42f8c4c12660d2e3" providerId="Windows Live" clId="Web-{C5C186FA-8BF5-4872-BA2F-51EC1FEDD7F4}" dt="2022-01-07T11:07:41.797" v="112"/>
          <ac:picMkLst>
            <pc:docMk/>
            <pc:sldMk cId="2511241280" sldId="491"/>
            <ac:picMk id="14" creationId="{CE274F2C-FBD9-4A60-B6A0-FB7532F599F3}"/>
          </ac:picMkLst>
        </pc:picChg>
        <pc:picChg chg="add del">
          <ac:chgData name="Chryssa Palazi" userId="42f8c4c12660d2e3" providerId="Windows Live" clId="Web-{C5C186FA-8BF5-4872-BA2F-51EC1FEDD7F4}" dt="2022-01-07T11:07:41.797" v="112"/>
          <ac:picMkLst>
            <pc:docMk/>
            <pc:sldMk cId="2511241280" sldId="491"/>
            <ac:picMk id="16" creationId="{D543DFE3-F007-48D9-A223-F7351802D47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BC5247-4128-4DF2-8D40-118C4A83A0FC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ADA2751-4C30-4A10-80E0-3F35558F804F}">
      <dgm:prSet/>
      <dgm:spPr/>
      <dgm:t>
        <a:bodyPr/>
        <a:lstStyle/>
        <a:p>
          <a:r>
            <a:rPr lang="en-US"/>
            <a:t>Η πιο δημοφιλής ταξινόμηση των  αναπνευστήρων είναι εκείνη που γίνεται</a:t>
          </a:r>
        </a:p>
      </dgm:t>
    </dgm:pt>
    <dgm:pt modelId="{E166A333-ED7A-45BB-A79D-78ADF3C5290E}" type="parTrans" cxnId="{7959B3F4-A362-46B6-B710-E2277685A9CD}">
      <dgm:prSet/>
      <dgm:spPr/>
      <dgm:t>
        <a:bodyPr/>
        <a:lstStyle/>
        <a:p>
          <a:endParaRPr lang="en-US"/>
        </a:p>
      </dgm:t>
    </dgm:pt>
    <dgm:pt modelId="{2C5275C2-F995-4185-BD6F-BAE3AD994BB9}" type="sibTrans" cxnId="{7959B3F4-A362-46B6-B710-E2277685A9CD}">
      <dgm:prSet/>
      <dgm:spPr/>
      <dgm:t>
        <a:bodyPr/>
        <a:lstStyle/>
        <a:p>
          <a:endParaRPr lang="en-US"/>
        </a:p>
      </dgm:t>
    </dgm:pt>
    <dgm:pt modelId="{325B2DD4-D838-40C5-BFB9-C299C2E1375C}">
      <dgm:prSet/>
      <dgm:spPr/>
      <dgm:t>
        <a:bodyPr/>
        <a:lstStyle/>
        <a:p>
          <a:r>
            <a:rPr lang="en-US"/>
            <a:t>σύμφωνα με τον αναπνευστικό κύκλο,  δηλαδή με την ολοκλήρωση της εισπνοής  και τη μετάβαση της στην εκπνευστική</a:t>
          </a:r>
        </a:p>
      </dgm:t>
    </dgm:pt>
    <dgm:pt modelId="{B11A7A14-673B-42B3-B0D3-413E770C2EF1}" type="parTrans" cxnId="{EA538ABF-6D67-4A04-8A81-7B054A4AD50D}">
      <dgm:prSet/>
      <dgm:spPr/>
      <dgm:t>
        <a:bodyPr/>
        <a:lstStyle/>
        <a:p>
          <a:endParaRPr lang="en-US"/>
        </a:p>
      </dgm:t>
    </dgm:pt>
    <dgm:pt modelId="{9BCB99B0-8C51-4228-85E8-18F95BE50CCE}" type="sibTrans" cxnId="{EA538ABF-6D67-4A04-8A81-7B054A4AD50D}">
      <dgm:prSet/>
      <dgm:spPr/>
      <dgm:t>
        <a:bodyPr/>
        <a:lstStyle/>
        <a:p>
          <a:endParaRPr lang="en-US"/>
        </a:p>
      </dgm:t>
    </dgm:pt>
    <dgm:pt modelId="{11F29085-ABB5-4EB1-85EB-B6E6EC7027C3}">
      <dgm:prSet/>
      <dgm:spPr/>
      <dgm:t>
        <a:bodyPr/>
        <a:lstStyle/>
        <a:p>
          <a:r>
            <a:rPr lang="en-US"/>
            <a:t>φάση (cycling).</a:t>
          </a:r>
        </a:p>
      </dgm:t>
    </dgm:pt>
    <dgm:pt modelId="{5F15962D-46FC-46FC-86D5-DD678F8A06ED}" type="parTrans" cxnId="{B5B43A3F-C8A6-4BAD-A0BC-29282B7E6CC4}">
      <dgm:prSet/>
      <dgm:spPr/>
      <dgm:t>
        <a:bodyPr/>
        <a:lstStyle/>
        <a:p>
          <a:endParaRPr lang="en-US"/>
        </a:p>
      </dgm:t>
    </dgm:pt>
    <dgm:pt modelId="{13B226A0-CD19-4233-BFF6-183CF9BECCB9}" type="sibTrans" cxnId="{B5B43A3F-C8A6-4BAD-A0BC-29282B7E6CC4}">
      <dgm:prSet/>
      <dgm:spPr/>
      <dgm:t>
        <a:bodyPr/>
        <a:lstStyle/>
        <a:p>
          <a:endParaRPr lang="en-US"/>
        </a:p>
      </dgm:t>
    </dgm:pt>
    <dgm:pt modelId="{94CF2626-3C49-41C0-AA32-0B3D2893E50F}" type="pres">
      <dgm:prSet presAssocID="{B4BC5247-4128-4DF2-8D40-118C4A83A0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3CAEC2F-7988-4762-A237-29319F02B26F}" type="pres">
      <dgm:prSet presAssocID="{325B2DD4-D838-40C5-BFB9-C299C2E1375C}" presName="boxAndChildren" presStyleCnt="0"/>
      <dgm:spPr/>
    </dgm:pt>
    <dgm:pt modelId="{43993510-EA24-433D-A228-782FD882819A}" type="pres">
      <dgm:prSet presAssocID="{325B2DD4-D838-40C5-BFB9-C299C2E1375C}" presName="parentTextBox" presStyleLbl="node1" presStyleIdx="0" presStyleCnt="2"/>
      <dgm:spPr/>
      <dgm:t>
        <a:bodyPr/>
        <a:lstStyle/>
        <a:p>
          <a:endParaRPr lang="el-GR"/>
        </a:p>
      </dgm:t>
    </dgm:pt>
    <dgm:pt modelId="{F62E63BA-B5A5-46DC-A190-469BB4E9D09D}" type="pres">
      <dgm:prSet presAssocID="{325B2DD4-D838-40C5-BFB9-C299C2E1375C}" presName="entireBox" presStyleLbl="node1" presStyleIdx="0" presStyleCnt="2"/>
      <dgm:spPr/>
      <dgm:t>
        <a:bodyPr/>
        <a:lstStyle/>
        <a:p>
          <a:endParaRPr lang="el-GR"/>
        </a:p>
      </dgm:t>
    </dgm:pt>
    <dgm:pt modelId="{37715FB7-A880-45F5-8111-1B1BC9393249}" type="pres">
      <dgm:prSet presAssocID="{325B2DD4-D838-40C5-BFB9-C299C2E1375C}" presName="descendantBox" presStyleCnt="0"/>
      <dgm:spPr/>
    </dgm:pt>
    <dgm:pt modelId="{44B6DE8B-960A-4A8A-AEFE-5583C99E7E41}" type="pres">
      <dgm:prSet presAssocID="{11F29085-ABB5-4EB1-85EB-B6E6EC7027C3}" presName="childTextBox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1D3648-9867-42AD-B742-E77C9B304B79}" type="pres">
      <dgm:prSet presAssocID="{2C5275C2-F995-4185-BD6F-BAE3AD994BB9}" presName="sp" presStyleCnt="0"/>
      <dgm:spPr/>
    </dgm:pt>
    <dgm:pt modelId="{2A303D62-8122-4517-B5E1-416147403371}" type="pres">
      <dgm:prSet presAssocID="{2ADA2751-4C30-4A10-80E0-3F35558F804F}" presName="arrowAndChildren" presStyleCnt="0"/>
      <dgm:spPr/>
    </dgm:pt>
    <dgm:pt modelId="{FF5CD18A-E530-4FF2-B17F-48235C857F75}" type="pres">
      <dgm:prSet presAssocID="{2ADA2751-4C30-4A10-80E0-3F35558F804F}" presName="parentTextArrow" presStyleLbl="node1" presStyleIdx="1" presStyleCnt="2"/>
      <dgm:spPr/>
      <dgm:t>
        <a:bodyPr/>
        <a:lstStyle/>
        <a:p>
          <a:endParaRPr lang="el-GR"/>
        </a:p>
      </dgm:t>
    </dgm:pt>
  </dgm:ptLst>
  <dgm:cxnLst>
    <dgm:cxn modelId="{B5B43A3F-C8A6-4BAD-A0BC-29282B7E6CC4}" srcId="{325B2DD4-D838-40C5-BFB9-C299C2E1375C}" destId="{11F29085-ABB5-4EB1-85EB-B6E6EC7027C3}" srcOrd="0" destOrd="0" parTransId="{5F15962D-46FC-46FC-86D5-DD678F8A06ED}" sibTransId="{13B226A0-CD19-4233-BFF6-183CF9BECCB9}"/>
    <dgm:cxn modelId="{9C01E855-78D1-4237-9539-83A6ABC64173}" type="presOf" srcId="{B4BC5247-4128-4DF2-8D40-118C4A83A0FC}" destId="{94CF2626-3C49-41C0-AA32-0B3D2893E50F}" srcOrd="0" destOrd="0" presId="urn:microsoft.com/office/officeart/2005/8/layout/process4"/>
    <dgm:cxn modelId="{E29060E7-53DA-4F80-838A-444C649EFC99}" type="presOf" srcId="{2ADA2751-4C30-4A10-80E0-3F35558F804F}" destId="{FF5CD18A-E530-4FF2-B17F-48235C857F75}" srcOrd="0" destOrd="0" presId="urn:microsoft.com/office/officeart/2005/8/layout/process4"/>
    <dgm:cxn modelId="{07678BC6-55EA-44C6-8093-5BA08575E75E}" type="presOf" srcId="{11F29085-ABB5-4EB1-85EB-B6E6EC7027C3}" destId="{44B6DE8B-960A-4A8A-AEFE-5583C99E7E41}" srcOrd="0" destOrd="0" presId="urn:microsoft.com/office/officeart/2005/8/layout/process4"/>
    <dgm:cxn modelId="{A920AA70-DA9F-460F-BA67-9686B5A1C4E7}" type="presOf" srcId="{325B2DD4-D838-40C5-BFB9-C299C2E1375C}" destId="{43993510-EA24-433D-A228-782FD882819A}" srcOrd="0" destOrd="0" presId="urn:microsoft.com/office/officeart/2005/8/layout/process4"/>
    <dgm:cxn modelId="{DC400309-6789-414A-9760-3CFCEF47180D}" type="presOf" srcId="{325B2DD4-D838-40C5-BFB9-C299C2E1375C}" destId="{F62E63BA-B5A5-46DC-A190-469BB4E9D09D}" srcOrd="1" destOrd="0" presId="urn:microsoft.com/office/officeart/2005/8/layout/process4"/>
    <dgm:cxn modelId="{EA538ABF-6D67-4A04-8A81-7B054A4AD50D}" srcId="{B4BC5247-4128-4DF2-8D40-118C4A83A0FC}" destId="{325B2DD4-D838-40C5-BFB9-C299C2E1375C}" srcOrd="1" destOrd="0" parTransId="{B11A7A14-673B-42B3-B0D3-413E770C2EF1}" sibTransId="{9BCB99B0-8C51-4228-85E8-18F95BE50CCE}"/>
    <dgm:cxn modelId="{7959B3F4-A362-46B6-B710-E2277685A9CD}" srcId="{B4BC5247-4128-4DF2-8D40-118C4A83A0FC}" destId="{2ADA2751-4C30-4A10-80E0-3F35558F804F}" srcOrd="0" destOrd="0" parTransId="{E166A333-ED7A-45BB-A79D-78ADF3C5290E}" sibTransId="{2C5275C2-F995-4185-BD6F-BAE3AD994BB9}"/>
    <dgm:cxn modelId="{956F375D-5842-4964-8766-D2BE023E3BC0}" type="presParOf" srcId="{94CF2626-3C49-41C0-AA32-0B3D2893E50F}" destId="{43CAEC2F-7988-4762-A237-29319F02B26F}" srcOrd="0" destOrd="0" presId="urn:microsoft.com/office/officeart/2005/8/layout/process4"/>
    <dgm:cxn modelId="{CF8978E0-45A1-458B-9FCD-EBBE02072D18}" type="presParOf" srcId="{43CAEC2F-7988-4762-A237-29319F02B26F}" destId="{43993510-EA24-433D-A228-782FD882819A}" srcOrd="0" destOrd="0" presId="urn:microsoft.com/office/officeart/2005/8/layout/process4"/>
    <dgm:cxn modelId="{07F3689F-2A6A-4149-916F-6EDB494386C2}" type="presParOf" srcId="{43CAEC2F-7988-4762-A237-29319F02B26F}" destId="{F62E63BA-B5A5-46DC-A190-469BB4E9D09D}" srcOrd="1" destOrd="0" presId="urn:microsoft.com/office/officeart/2005/8/layout/process4"/>
    <dgm:cxn modelId="{A2EF44C9-5F81-4399-B898-A1487C9164DA}" type="presParOf" srcId="{43CAEC2F-7988-4762-A237-29319F02B26F}" destId="{37715FB7-A880-45F5-8111-1B1BC9393249}" srcOrd="2" destOrd="0" presId="urn:microsoft.com/office/officeart/2005/8/layout/process4"/>
    <dgm:cxn modelId="{F684F002-7371-4682-ACC3-40EB9331256D}" type="presParOf" srcId="{37715FB7-A880-45F5-8111-1B1BC9393249}" destId="{44B6DE8B-960A-4A8A-AEFE-5583C99E7E41}" srcOrd="0" destOrd="0" presId="urn:microsoft.com/office/officeart/2005/8/layout/process4"/>
    <dgm:cxn modelId="{D81190C2-9DE5-4BF5-9AE3-D3E0B19A29DE}" type="presParOf" srcId="{94CF2626-3C49-41C0-AA32-0B3D2893E50F}" destId="{151D3648-9867-42AD-B742-E77C9B304B79}" srcOrd="1" destOrd="0" presId="urn:microsoft.com/office/officeart/2005/8/layout/process4"/>
    <dgm:cxn modelId="{00D2D8C9-6BD1-4AB4-9038-E9D469005BA2}" type="presParOf" srcId="{94CF2626-3C49-41C0-AA32-0B3D2893E50F}" destId="{2A303D62-8122-4517-B5E1-416147403371}" srcOrd="2" destOrd="0" presId="urn:microsoft.com/office/officeart/2005/8/layout/process4"/>
    <dgm:cxn modelId="{233C3B33-7A27-4225-9472-F33B75A1F63C}" type="presParOf" srcId="{2A303D62-8122-4517-B5E1-416147403371}" destId="{FF5CD18A-E530-4FF2-B17F-48235C857F7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E63BA-B5A5-46DC-A190-469BB4E9D09D}">
      <dsp:nvSpPr>
        <dsp:cNvPr id="0" name=""/>
        <dsp:cNvSpPr/>
      </dsp:nvSpPr>
      <dsp:spPr>
        <a:xfrm>
          <a:off x="0" y="2448272"/>
          <a:ext cx="7053264" cy="16063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σύμφωνα με τον αναπνευστικό κύκλο,  δηλαδή με την ολοκλήρωση της εισπνοής  και τη μετάβαση της στην εκπνευστική</a:t>
          </a:r>
        </a:p>
      </dsp:txBody>
      <dsp:txXfrm>
        <a:off x="0" y="2448272"/>
        <a:ext cx="7053264" cy="867419"/>
      </dsp:txXfrm>
    </dsp:sp>
    <dsp:sp modelId="{44B6DE8B-960A-4A8A-AEFE-5583C99E7E41}">
      <dsp:nvSpPr>
        <dsp:cNvPr id="0" name=""/>
        <dsp:cNvSpPr/>
      </dsp:nvSpPr>
      <dsp:spPr>
        <a:xfrm>
          <a:off x="0" y="3283565"/>
          <a:ext cx="7053264" cy="7389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312928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/>
            <a:t>φάση (cycling).</a:t>
          </a:r>
        </a:p>
      </dsp:txBody>
      <dsp:txXfrm>
        <a:off x="0" y="3283565"/>
        <a:ext cx="7053264" cy="738912"/>
      </dsp:txXfrm>
    </dsp:sp>
    <dsp:sp modelId="{FF5CD18A-E530-4FF2-B17F-48235C857F75}">
      <dsp:nvSpPr>
        <dsp:cNvPr id="0" name=""/>
        <dsp:cNvSpPr/>
      </dsp:nvSpPr>
      <dsp:spPr>
        <a:xfrm rot="10800000">
          <a:off x="0" y="1829"/>
          <a:ext cx="7053264" cy="247053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Η πιο δημοφιλής ταξινόμηση των  αναπνευστήρων είναι εκείνη που γίνεται</a:t>
          </a:r>
        </a:p>
      </dsp:txBody>
      <dsp:txXfrm rot="10800000">
        <a:off x="0" y="1829"/>
        <a:ext cx="7053264" cy="1605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800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356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952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549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2371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277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6760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710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5108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8262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4712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9509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05966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939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204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209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553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218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12/5/2022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529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093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3059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0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5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2.png"/><Relationship Id="rId7" Type="http://schemas.openxmlformats.org/officeDocument/2006/relationships/image" Target="../media/image1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29.sv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0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tif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tif"/><Relationship Id="rId1" Type="http://schemas.openxmlformats.org/officeDocument/2006/relationships/slideLayout" Target="../slideLayouts/slideLayout19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tif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t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"/><Relationship Id="rId2" Type="http://schemas.openxmlformats.org/officeDocument/2006/relationships/image" Target="../media/image155.tif"/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tif"/><Relationship Id="rId1" Type="http://schemas.openxmlformats.org/officeDocument/2006/relationships/slideLayout" Target="../slideLayouts/slideLayout18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tif"/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8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8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4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7.jpe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8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9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7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8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8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8.xml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2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microsoft.com/office/2007/relationships/diagramDrawing" Target="../diagrams/drawing1.xml"/><Relationship Id="rId5" Type="http://schemas.openxmlformats.org/officeDocument/2006/relationships/image" Target="../media/image3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3.png"/><Relationship Id="rId9" Type="http://schemas.openxmlformats.org/officeDocument/2006/relationships/diagramQuickStyle" Target="../diagrams/quickStyle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8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8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9.jpeg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8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8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2.jpe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8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8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9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8.xml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16.png"/><Relationship Id="rId7" Type="http://schemas.openxmlformats.org/officeDocument/2006/relationships/image" Target="../media/image2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8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t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02C288-CED6-403D-AE15-C63E0B070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b="1" u="sng" dirty="0"/>
              <a:t>ΑΝΑΙΣΘΗΣΙΟΛΟΓΙΚΟ ΜΗΧΑΝΗΜΑ - ΕΞΟΠΛΙΣΜΟΣ</a:t>
            </a:r>
          </a:p>
        </p:txBody>
      </p:sp>
      <p:pic>
        <p:nvPicPr>
          <p:cNvPr id="6" name="Θέση περιεχομένου 5" descr="Εικόνα που περιέχει κείμενο, μυλωνάς&#10;&#10;Περιγραφή που δημιουργήθηκε αυτόματα">
            <a:extLst>
              <a:ext uri="{FF2B5EF4-FFF2-40B4-BE49-F238E27FC236}">
                <a16:creationId xmlns:a16="http://schemas.microsoft.com/office/drawing/2014/main" id="{69EEA71C-013B-4957-A93C-714B133A4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24" y="2261812"/>
            <a:ext cx="2961678" cy="434674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A0195-DEFD-4F06-A2E6-A1B5F67FAF28}"/>
              </a:ext>
            </a:extLst>
          </p:cNvPr>
          <p:cNvSpPr txBox="1"/>
          <p:nvPr/>
        </p:nvSpPr>
        <p:spPr>
          <a:xfrm>
            <a:off x="4790048" y="4265242"/>
            <a:ext cx="4058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ΠΑΛΑΖΗ Γ</a:t>
            </a:r>
            <a:r>
              <a:rPr lang="el-GR" sz="2000" dirty="0"/>
              <a:t>. </a:t>
            </a:r>
            <a:r>
              <a:rPr lang="el-GR" sz="2000" b="1" dirty="0"/>
              <a:t>ΧΡΥΣΑ</a:t>
            </a:r>
            <a:r>
              <a:rPr lang="el-GR" sz="1600" dirty="0"/>
              <a:t> </a:t>
            </a:r>
          </a:p>
          <a:p>
            <a:pPr algn="ctr"/>
            <a:r>
              <a:rPr lang="el-GR" sz="1600" dirty="0"/>
              <a:t>ΝΟΣΗΛΕΥΤΡΙΑ Π.Ε. , </a:t>
            </a:r>
            <a:r>
              <a:rPr lang="en-AE" sz="1600" dirty="0"/>
              <a:t>MSc, PhD© </a:t>
            </a:r>
            <a:r>
              <a:rPr lang="el-GR" sz="1600" dirty="0"/>
              <a:t>ΠΡΟ’Ι’ΣΤΑΜΕΝΗ ΑΝΑΙΣΘΗΣΙΟΛΟΓΙΚΟΥ ΤΜΗΜΑΤΟΣ Γ.Α.Ν.Π. ΜΕΤΑΞΑ</a:t>
            </a:r>
          </a:p>
        </p:txBody>
      </p:sp>
    </p:spTree>
    <p:extLst>
      <p:ext uri="{BB962C8B-B14F-4D97-AF65-F5344CB8AC3E}">
        <p14:creationId xmlns:p14="http://schemas.microsoft.com/office/powerpoint/2010/main" val="227759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" name="object 3"/>
          <p:cNvGrpSpPr/>
          <p:nvPr/>
        </p:nvGrpSpPr>
        <p:grpSpPr>
          <a:xfrm>
            <a:off x="0" y="-10"/>
            <a:ext cx="9144000" cy="6858008"/>
            <a:chOff x="0" y="-5"/>
            <a:chExt cx="9144000" cy="6858006"/>
          </a:xfrm>
        </p:grpSpPr>
        <p:pic>
          <p:nvPicPr>
            <p:cNvPr id="125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7" y="146298"/>
              <a:ext cx="8813294" cy="656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object 5"/>
            <p:cNvSpPr/>
            <p:nvPr/>
          </p:nvSpPr>
          <p:spPr>
            <a:xfrm>
              <a:off x="164591" y="147061"/>
              <a:ext cx="8810881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27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6"/>
              <a:ext cx="9144000" cy="6858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19" y="476630"/>
            <a:ext cx="4525901" cy="6034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, indoor, sink, kitchen appliance&#10;&#10;Description automatically generated">
            <a:extLst>
              <a:ext uri="{FF2B5EF4-FFF2-40B4-BE49-F238E27FC236}">
                <a16:creationId xmlns:a16="http://schemas.microsoft.com/office/drawing/2014/main" id="{72154AB9-3843-4F3B-AB9D-5D5E0E5FE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251519" y="1339851"/>
            <a:ext cx="5571066" cy="41782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3272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2653A-00F8-40F8-9BAA-AFDE65366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85582E-5C24-4E50-94D0-EBDFCAF82A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D2CF7175-D926-4ED8-BF71-C9046B886D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9" name="Freeform 5">
            <a:extLst>
              <a:ext uri="{FF2B5EF4-FFF2-40B4-BE49-F238E27FC236}">
                <a16:creationId xmlns:a16="http://schemas.microsoft.com/office/drawing/2014/main" id="{CE21D3E3-E417-4B15-9ACE-327E9B12B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4055532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BC13A-5F55-451E-A4D4-52A318EFED35}"/>
              </a:ext>
            </a:extLst>
          </p:cNvPr>
          <p:cNvSpPr txBox="1"/>
          <p:nvPr/>
        </p:nvSpPr>
        <p:spPr>
          <a:xfrm>
            <a:off x="477687" y="4854346"/>
            <a:ext cx="6862012" cy="868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u="sng">
                <a:solidFill>
                  <a:schemeClr val="tx2"/>
                </a:solidFill>
                <a:latin typeface="+mj-lt"/>
                <a:ea typeface="+mj-ea"/>
                <a:cs typeface="+mj-cs"/>
              </a:rPr>
              <a:t>ΕΞΑΤΜΙΣΤΗΡΕΣ</a:t>
            </a:r>
          </a:p>
        </p:txBody>
      </p:sp>
      <p:pic>
        <p:nvPicPr>
          <p:cNvPr id="6" name="Εικόνα 5" descr="Εικόνα που περιέχει κείμενο, χλοοκοπτική μηχανή, εργαλ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FE868F4-7BF5-4212-ACDF-D66EDC0B0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3" y="640081"/>
            <a:ext cx="5463641" cy="3291844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1530CD20-1DE3-486E-BB82-791594AD2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6" r="31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4" y="452627"/>
            <a:ext cx="4585719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object 3"/>
          <p:cNvSpPr txBox="1"/>
          <p:nvPr/>
        </p:nvSpPr>
        <p:spPr>
          <a:xfrm>
            <a:off x="546300" y="2959989"/>
            <a:ext cx="6368421" cy="145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Πίε</a:t>
            </a:r>
            <a:r>
              <a:rPr sz="3200" spc="5">
                <a:solidFill>
                  <a:srgbClr val="FFFFFF"/>
                </a:solidFill>
              </a:rPr>
              <a:t>σ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ατμ</a:t>
            </a:r>
            <a:r>
              <a:rPr sz="3200" spc="5">
                <a:solidFill>
                  <a:srgbClr val="FFFFFF"/>
                </a:solidFill>
              </a:rPr>
              <a:t>ώ</a:t>
            </a:r>
            <a:r>
              <a:rPr sz="3200" spc="0">
                <a:solidFill>
                  <a:srgbClr val="FFFFFF"/>
                </a:solidFill>
              </a:rPr>
              <a:t>ν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Ειδι</a:t>
            </a:r>
            <a:r>
              <a:rPr sz="3200" spc="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θερμό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ητα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Λανθά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ουσα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θερμότητα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εξάτμισης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605" y="452627"/>
            <a:ext cx="4160523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object 3"/>
          <p:cNvSpPr txBox="1">
            <a:spLocks noGrp="1"/>
          </p:cNvSpPr>
          <p:nvPr>
            <p:ph type="title"/>
          </p:nvPr>
        </p:nvSpPr>
        <p:spPr>
          <a:xfrm>
            <a:off x="927417" y="1450972"/>
            <a:ext cx="7289166" cy="1978028"/>
          </a:xfrm>
          <a:prstGeom prst="rect">
            <a:avLst/>
          </a:prstGeom>
        </p:spPr>
        <p:txBody>
          <a:bodyPr>
            <a:noAutofit/>
          </a:bodyPr>
          <a:lstStyle/>
          <a:p>
            <a:pPr marR="30480" indent="504190" algn="ctr">
              <a:spcBef>
                <a:spcPts val="100"/>
              </a:spcBef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sz="3200" spc="-100" dirty="0" err="1">
                <a:latin typeface="Arial" panose="020B0604020202020204" pitchFamily="34" charset="0"/>
                <a:cs typeface="Arial" panose="020B0604020202020204" pitchFamily="34" charset="0"/>
              </a:rPr>
              <a:t>ίεση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sz="3200" spc="-100" dirty="0" err="1">
                <a:latin typeface="Arial" panose="020B0604020202020204" pitchFamily="34" charset="0"/>
                <a:cs typeface="Arial" panose="020B0604020202020204" pitchFamily="34" charset="0"/>
              </a:rPr>
              <a:t>τμών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εξ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αρτάται από 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θερμοκρασία,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E" sz="3200" spc="-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E" sz="3200" spc="-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π.χ.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 π</a:t>
            </a:r>
            <a:r>
              <a:rPr sz="3200" spc="-100" dirty="0" err="1">
                <a:latin typeface="Arial" panose="020B0604020202020204" pitchFamily="34" charset="0"/>
                <a:cs typeface="Arial" panose="020B0604020202020204" pitchFamily="34" charset="0"/>
              </a:rPr>
              <a:t>ίεση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των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τμών</a:t>
            </a:r>
            <a:r>
              <a:rPr sz="32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0" dirty="0" err="1">
                <a:latin typeface="Arial" panose="020B0604020202020204" pitchFamily="34" charset="0"/>
                <a:cs typeface="Arial" panose="020B0604020202020204" pitchFamily="34" charset="0"/>
              </a:rPr>
              <a:t>του</a:t>
            </a:r>
            <a:endParaRPr sz="3200" spc="-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06679" indent="389254" algn="ctr">
              <a:tabLst>
                <a:tab pos="4229100" algn="l"/>
              </a:tabLst>
              <a:defRPr spc="-100"/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Ι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σοφλουρ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ανίου</a:t>
            </a:r>
            <a:r>
              <a:rPr lang="en-AE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στους 20</a:t>
            </a:r>
            <a:r>
              <a:rPr sz="3200" spc="0" baseline="25132" dirty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sz="3200" spc="0" dirty="0" err="1">
                <a:latin typeface="Arial" panose="020B0604020202020204" pitchFamily="34" charset="0"/>
                <a:cs typeface="Arial" panose="020B0604020202020204" pitchFamily="34" charset="0"/>
              </a:rPr>
              <a:t>είν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αι 238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mmHg 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και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E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A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3200" spc="0" dirty="0" err="1">
                <a:latin typeface="Arial" panose="020B0604020202020204" pitchFamily="34" charset="0"/>
                <a:cs typeface="Arial" panose="020B0604020202020204" pitchFamily="34" charset="0"/>
              </a:rPr>
              <a:t>στους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sz="3200" spc="0" baseline="25132" dirty="0"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sz="3200" spc="300" baseline="2513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AE" sz="3200" spc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0" dirty="0" err="1">
                <a:latin typeface="Arial" panose="020B0604020202020204" pitchFamily="34" charset="0"/>
                <a:cs typeface="Arial" panose="020B0604020202020204" pitchFamily="34" charset="0"/>
              </a:rPr>
              <a:t>είν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αι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0" dirty="0"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mmHg.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666" y="452627"/>
            <a:ext cx="5367531" cy="960123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object 3"/>
          <p:cNvSpPr txBox="1"/>
          <p:nvPr/>
        </p:nvSpPr>
        <p:spPr>
          <a:xfrm>
            <a:off x="281024" y="1951558"/>
            <a:ext cx="8656957" cy="381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28295" indent="339087">
              <a:defRPr sz="3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u="sng" dirty="0" err="1"/>
              <a:t>Είν</a:t>
            </a:r>
            <a:r>
              <a:rPr u="sng" dirty="0"/>
              <a:t>αι</a:t>
            </a:r>
            <a:r>
              <a:rPr u="sng" spc="-15" dirty="0"/>
              <a:t> </a:t>
            </a:r>
            <a:r>
              <a:rPr u="sng" spc="-5" dirty="0"/>
              <a:t>το</a:t>
            </a:r>
            <a:r>
              <a:rPr u="sng" spc="10" dirty="0"/>
              <a:t> </a:t>
            </a:r>
            <a:r>
              <a:rPr u="sng" spc="-5" dirty="0"/>
              <a:t>ποσόν</a:t>
            </a:r>
            <a:r>
              <a:rPr u="sng" dirty="0"/>
              <a:t> </a:t>
            </a:r>
            <a:r>
              <a:rPr u="sng" spc="-5" dirty="0"/>
              <a:t>της</a:t>
            </a:r>
            <a:r>
              <a:rPr u="sng" dirty="0"/>
              <a:t> </a:t>
            </a:r>
            <a:r>
              <a:rPr u="sng" spc="-5" dirty="0"/>
              <a:t>θερμότητας,</a:t>
            </a:r>
            <a:r>
              <a:rPr u="sng" spc="50" dirty="0"/>
              <a:t> </a:t>
            </a:r>
            <a:r>
              <a:rPr u="sng" spc="-5" dirty="0"/>
              <a:t>που</a:t>
            </a:r>
            <a:r>
              <a:rPr u="sng" spc="-15" dirty="0"/>
              <a:t> </a:t>
            </a:r>
            <a:r>
              <a:rPr u="sng" spc="-10" dirty="0"/>
              <a:t>απαιτείται </a:t>
            </a:r>
            <a:r>
              <a:rPr u="sng" spc="-670" dirty="0"/>
              <a:t> </a:t>
            </a:r>
            <a:r>
              <a:rPr u="sng" spc="-5" dirty="0"/>
              <a:t>για</a:t>
            </a:r>
            <a:r>
              <a:rPr u="sng" spc="-15" dirty="0"/>
              <a:t> </a:t>
            </a:r>
            <a:r>
              <a:rPr u="sng" spc="10" dirty="0"/>
              <a:t>να</a:t>
            </a:r>
            <a:r>
              <a:rPr u="sng" spc="5" dirty="0"/>
              <a:t> </a:t>
            </a:r>
            <a:r>
              <a:rPr u="sng" spc="-10" dirty="0"/>
              <a:t>αυξήσει</a:t>
            </a:r>
            <a:r>
              <a:rPr u="sng" spc="10" dirty="0"/>
              <a:t> </a:t>
            </a:r>
            <a:r>
              <a:rPr u="sng" spc="-5" dirty="0"/>
              <a:t>τη</a:t>
            </a:r>
            <a:r>
              <a:rPr u="sng" dirty="0"/>
              <a:t> </a:t>
            </a:r>
            <a:r>
              <a:rPr u="sng" spc="-5" dirty="0"/>
              <a:t>θερμοκρασία</a:t>
            </a:r>
            <a:r>
              <a:rPr u="sng" spc="25" dirty="0"/>
              <a:t> </a:t>
            </a:r>
            <a:r>
              <a:rPr u="sng" spc="-5" dirty="0"/>
              <a:t>μιας δεδομένης</a:t>
            </a:r>
          </a:p>
          <a:p>
            <a:pPr indent="934085">
              <a:defRPr sz="3100" spc="-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u="sng" dirty="0" err="1"/>
              <a:t>μάζ</a:t>
            </a:r>
            <a:r>
              <a:rPr u="sng" dirty="0"/>
              <a:t>ας</a:t>
            </a:r>
            <a:r>
              <a:rPr u="sng" spc="-25" dirty="0"/>
              <a:t> </a:t>
            </a:r>
            <a:r>
              <a:rPr u="sng" spc="-5" dirty="0"/>
              <a:t>(π.χ.</a:t>
            </a:r>
            <a:r>
              <a:rPr u="sng" spc="5" dirty="0"/>
              <a:t> </a:t>
            </a:r>
            <a:r>
              <a:rPr u="sng" spc="-5" dirty="0"/>
              <a:t>1</a:t>
            </a:r>
            <a:r>
              <a:rPr u="sng" spc="0" dirty="0"/>
              <a:t> </a:t>
            </a:r>
            <a:r>
              <a:rPr u="sng" spc="-5" dirty="0"/>
              <a:t>gr)</a:t>
            </a:r>
            <a:r>
              <a:rPr u="sng" spc="15" dirty="0"/>
              <a:t> </a:t>
            </a:r>
            <a:r>
              <a:rPr u="sng" spc="-5" dirty="0" err="1"/>
              <a:t>μι</a:t>
            </a:r>
            <a:r>
              <a:rPr u="sng" spc="-5" dirty="0"/>
              <a:t>ας</a:t>
            </a:r>
            <a:r>
              <a:rPr u="sng" spc="0" dirty="0"/>
              <a:t> </a:t>
            </a:r>
            <a:r>
              <a:rPr u="sng" spc="-5" dirty="0"/>
              <a:t>ουσίας</a:t>
            </a:r>
            <a:r>
              <a:rPr u="sng" spc="0" dirty="0"/>
              <a:t> </a:t>
            </a:r>
            <a:r>
              <a:rPr u="sng" spc="-5" dirty="0"/>
              <a:t>κατά</a:t>
            </a:r>
            <a:r>
              <a:rPr u="sng" spc="10" dirty="0"/>
              <a:t> </a:t>
            </a:r>
            <a:r>
              <a:rPr u="sng" spc="0" dirty="0"/>
              <a:t>1</a:t>
            </a:r>
            <a:r>
              <a:rPr sz="3000" u="sng" spc="0" baseline="25745" dirty="0"/>
              <a:t>ο</a:t>
            </a:r>
            <a:r>
              <a:rPr sz="3000" u="sng" spc="367" baseline="25745" dirty="0"/>
              <a:t> </a:t>
            </a:r>
            <a:r>
              <a:rPr u="sng" spc="-5" dirty="0"/>
              <a:t>C.</a:t>
            </a:r>
          </a:p>
          <a:p>
            <a:pPr marL="544192" marR="30480" indent="-506726">
              <a:defRPr sz="3100" spc="-13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Το</a:t>
            </a:r>
            <a:r>
              <a:rPr spc="-5" dirty="0"/>
              <a:t> </a:t>
            </a:r>
            <a:r>
              <a:rPr spc="5" dirty="0" err="1"/>
              <a:t>μέτ</a:t>
            </a:r>
            <a:r>
              <a:rPr spc="5" dirty="0"/>
              <a:t>αλλο</a:t>
            </a:r>
            <a:r>
              <a:rPr spc="15" dirty="0"/>
              <a:t> </a:t>
            </a:r>
            <a:r>
              <a:rPr spc="-10" dirty="0"/>
              <a:t>από</a:t>
            </a:r>
            <a:r>
              <a:rPr spc="0" dirty="0"/>
              <a:t> </a:t>
            </a:r>
            <a:r>
              <a:rPr spc="-5" dirty="0"/>
              <a:t>το</a:t>
            </a:r>
            <a:r>
              <a:rPr spc="10" dirty="0"/>
              <a:t> </a:t>
            </a:r>
            <a:r>
              <a:rPr spc="-5" dirty="0"/>
              <a:t>οποίο</a:t>
            </a:r>
            <a:r>
              <a:rPr spc="20" dirty="0"/>
              <a:t> </a:t>
            </a:r>
            <a:r>
              <a:rPr spc="0" dirty="0"/>
              <a:t>είναι </a:t>
            </a:r>
            <a:r>
              <a:rPr spc="-5" dirty="0"/>
              <a:t>κατασκευασμένος</a:t>
            </a:r>
            <a:r>
              <a:rPr spc="25" dirty="0"/>
              <a:t> </a:t>
            </a:r>
            <a:r>
              <a:rPr spc="-5" dirty="0"/>
              <a:t>ο </a:t>
            </a:r>
            <a:r>
              <a:rPr spc="-665" dirty="0"/>
              <a:t> </a:t>
            </a:r>
            <a:r>
              <a:rPr spc="-5" dirty="0"/>
              <a:t>εξατμιστήρας</a:t>
            </a:r>
            <a:r>
              <a:rPr spc="10" dirty="0"/>
              <a:t> </a:t>
            </a:r>
            <a:r>
              <a:rPr spc="-10" dirty="0"/>
              <a:t>πρέπει</a:t>
            </a:r>
            <a:r>
              <a:rPr spc="-5" dirty="0"/>
              <a:t> </a:t>
            </a:r>
            <a:r>
              <a:rPr spc="10" dirty="0"/>
              <a:t>να</a:t>
            </a:r>
            <a:r>
              <a:rPr spc="5" dirty="0"/>
              <a:t> </a:t>
            </a:r>
            <a:r>
              <a:rPr spc="-10" dirty="0"/>
              <a:t>έχει</a:t>
            </a:r>
            <a:r>
              <a:rPr spc="-5" dirty="0"/>
              <a:t> </a:t>
            </a:r>
            <a:r>
              <a:rPr spc="-10" dirty="0"/>
              <a:t>υψηλή</a:t>
            </a:r>
            <a:r>
              <a:rPr spc="10" dirty="0"/>
              <a:t> </a:t>
            </a:r>
            <a:r>
              <a:rPr spc="-5" dirty="0"/>
              <a:t>ειδική</a:t>
            </a:r>
          </a:p>
          <a:p>
            <a:pPr marR="294640" indent="52705" algn="ctr">
              <a:defRPr sz="31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θερμότητ</a:t>
            </a:r>
            <a:r>
              <a:rPr dirty="0"/>
              <a:t>α,</a:t>
            </a:r>
            <a:r>
              <a:rPr spc="25" dirty="0"/>
              <a:t> </a:t>
            </a:r>
            <a:r>
              <a:rPr dirty="0"/>
              <a:t>ώστε</a:t>
            </a:r>
            <a:r>
              <a:rPr spc="0" dirty="0"/>
              <a:t> </a:t>
            </a:r>
            <a:r>
              <a:rPr dirty="0"/>
              <a:t>οι</a:t>
            </a:r>
            <a:r>
              <a:rPr spc="15" dirty="0"/>
              <a:t> </a:t>
            </a:r>
            <a:r>
              <a:rPr dirty="0"/>
              <a:t>μεταβολές</a:t>
            </a:r>
            <a:r>
              <a:rPr spc="15" dirty="0"/>
              <a:t> </a:t>
            </a:r>
            <a:r>
              <a:rPr dirty="0"/>
              <a:t>της</a:t>
            </a:r>
            <a:r>
              <a:rPr spc="15" dirty="0"/>
              <a:t> </a:t>
            </a:r>
            <a:r>
              <a:rPr dirty="0"/>
              <a:t>θερμοκρασίας </a:t>
            </a:r>
            <a:r>
              <a:rPr spc="-670" dirty="0"/>
              <a:t> </a:t>
            </a:r>
            <a:r>
              <a:rPr spc="-10" dirty="0"/>
              <a:t>που</a:t>
            </a:r>
            <a:r>
              <a:rPr dirty="0"/>
              <a:t> </a:t>
            </a:r>
            <a:r>
              <a:rPr spc="-10" dirty="0"/>
              <a:t>προκαλούνται</a:t>
            </a:r>
            <a:r>
              <a:rPr spc="35" dirty="0"/>
              <a:t> </a:t>
            </a:r>
            <a:r>
              <a:rPr spc="-10" dirty="0"/>
              <a:t>από</a:t>
            </a:r>
            <a:r>
              <a:rPr spc="5" dirty="0"/>
              <a:t> </a:t>
            </a:r>
            <a:r>
              <a:rPr spc="-10" dirty="0"/>
              <a:t>την</a:t>
            </a:r>
            <a:r>
              <a:rPr spc="25" dirty="0"/>
              <a:t> </a:t>
            </a:r>
            <a:r>
              <a:rPr dirty="0"/>
              <a:t>εξάτμιση</a:t>
            </a:r>
            <a:r>
              <a:rPr spc="10" dirty="0"/>
              <a:t> να</a:t>
            </a:r>
            <a:r>
              <a:rPr spc="5" dirty="0"/>
              <a:t> </a:t>
            </a:r>
            <a:r>
              <a:rPr spc="0" dirty="0"/>
              <a:t>είναι</a:t>
            </a:r>
          </a:p>
          <a:p>
            <a:pPr marR="240665" algn="ctr">
              <a:defRPr sz="31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μικρές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1" y="548638"/>
            <a:ext cx="8563358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object 3"/>
          <p:cNvSpPr txBox="1"/>
          <p:nvPr/>
        </p:nvSpPr>
        <p:spPr>
          <a:xfrm>
            <a:off x="1324482" y="2462402"/>
            <a:ext cx="7070092" cy="2025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866135" marR="5080" indent="-854068">
              <a:lnSpc>
                <a:spcPts val="3200"/>
              </a:lnSpc>
              <a:spcBef>
                <a:spcPts val="500"/>
              </a:spcBef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Είναι η θερμότητα η οποία καταναλίσκεται </a:t>
            </a:r>
            <a:r>
              <a:rPr spc="-650"/>
              <a:t> </a:t>
            </a:r>
            <a:r>
              <a:rPr spc="5"/>
              <a:t>κατά</a:t>
            </a:r>
            <a:r>
              <a:rPr spc="-25"/>
              <a:t> </a:t>
            </a:r>
            <a:r>
              <a:t>την</a:t>
            </a:r>
            <a:r>
              <a:rPr spc="-10"/>
              <a:t> </a:t>
            </a:r>
            <a:r>
              <a:t>εξάτμιση</a:t>
            </a:r>
            <a:r>
              <a:rPr spc="-5"/>
              <a:t> </a:t>
            </a:r>
            <a:r>
              <a:rPr spc="10"/>
              <a:t>ενός</a:t>
            </a:r>
            <a:r>
              <a:rPr spc="5"/>
              <a:t> </a:t>
            </a:r>
            <a:r>
              <a:rPr spc="-15"/>
              <a:t>υγρού.</a:t>
            </a:r>
          </a:p>
          <a:p>
            <a:pPr marL="145416" marR="85725" indent="-52707">
              <a:lnSpc>
                <a:spcPts val="32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Εάν</a:t>
            </a:r>
            <a:r>
              <a:rPr spc="-20"/>
              <a:t> </a:t>
            </a:r>
            <a:r>
              <a:t>δεν</a:t>
            </a:r>
            <a:r>
              <a:rPr spc="-10"/>
              <a:t> </a:t>
            </a:r>
            <a:r>
              <a:t>προσφέρει</a:t>
            </a:r>
            <a:r>
              <a:rPr spc="-15"/>
              <a:t> </a:t>
            </a:r>
            <a:r>
              <a:t>θερμότητα</a:t>
            </a:r>
            <a:r>
              <a:rPr spc="-15"/>
              <a:t> </a:t>
            </a:r>
            <a:r>
              <a:t>από</a:t>
            </a:r>
            <a:r>
              <a:rPr spc="-30"/>
              <a:t> </a:t>
            </a:r>
            <a:r>
              <a:t>έξω</a:t>
            </a:r>
            <a:r>
              <a:rPr spc="-10"/>
              <a:t> </a:t>
            </a:r>
            <a:r>
              <a:rPr spc="5"/>
              <a:t>το </a:t>
            </a:r>
            <a:r>
              <a:rPr spc="-645"/>
              <a:t> </a:t>
            </a:r>
            <a:r>
              <a:rPr spc="15"/>
              <a:t>πτητικό</a:t>
            </a:r>
            <a:r>
              <a:rPr spc="-5"/>
              <a:t> </a:t>
            </a:r>
            <a:r>
              <a:rPr spc="-10"/>
              <a:t>ψύχεται</a:t>
            </a:r>
            <a:r>
              <a:rPr spc="-25"/>
              <a:t> </a:t>
            </a:r>
            <a:r>
              <a:t>και</a:t>
            </a:r>
            <a:r>
              <a:rPr spc="-10"/>
              <a:t> </a:t>
            </a:r>
            <a:r>
              <a:t>έτσι</a:t>
            </a:r>
            <a:r>
              <a:rPr spc="-10"/>
              <a:t> </a:t>
            </a:r>
            <a:r>
              <a:t>η</a:t>
            </a:r>
            <a:r>
              <a:rPr spc="-10"/>
              <a:t> </a:t>
            </a:r>
            <a:r>
              <a:rPr spc="-5"/>
              <a:t>εξάτμιση</a:t>
            </a:r>
          </a:p>
          <a:p>
            <a:pPr indent="2318385">
              <a:lnSpc>
                <a:spcPts val="31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ελαττώνεται.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object 2"/>
          <p:cNvSpPr txBox="1">
            <a:spLocks noGrp="1"/>
          </p:cNvSpPr>
          <p:nvPr>
            <p:ph type="title"/>
          </p:nvPr>
        </p:nvSpPr>
        <p:spPr>
          <a:xfrm>
            <a:off x="1243685" y="2584780"/>
            <a:ext cx="7232651" cy="24644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755013" marR="5080" indent="-742947">
              <a:defRPr sz="4000" spc="-100"/>
            </a:pPr>
            <a:r>
              <a:t>Αγωγιμότητα</a:t>
            </a:r>
            <a:r>
              <a:rPr spc="0"/>
              <a:t> </a:t>
            </a:r>
            <a:r>
              <a:t>θερμότητας</a:t>
            </a:r>
            <a:r>
              <a:rPr spc="0"/>
              <a:t> είναι</a:t>
            </a:r>
            <a:r>
              <a:t> η </a:t>
            </a:r>
            <a:r>
              <a:rPr spc="-900"/>
              <a:t> </a:t>
            </a:r>
            <a:r>
              <a:rPr spc="0"/>
              <a:t>ταχύτητα </a:t>
            </a:r>
            <a:r>
              <a:t>με την</a:t>
            </a:r>
            <a:r>
              <a:rPr spc="0"/>
              <a:t> </a:t>
            </a:r>
            <a:r>
              <a:t>οποία η</a:t>
            </a:r>
          </a:p>
          <a:p>
            <a:pPr marL="1637028" marR="601344" indent="-1286507">
              <a:defRPr sz="4000" spc="-100"/>
            </a:pPr>
            <a:r>
              <a:t>θερμότητα άγεται μέσω μιας </a:t>
            </a:r>
            <a:r>
              <a:rPr spc="-900"/>
              <a:t> </a:t>
            </a:r>
            <a:r>
              <a:rPr spc="0"/>
              <a:t>ουσίας.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object 2"/>
          <p:cNvSpPr txBox="1">
            <a:spLocks noGrp="1"/>
          </p:cNvSpPr>
          <p:nvPr>
            <p:ph type="title"/>
          </p:nvPr>
        </p:nvSpPr>
        <p:spPr>
          <a:xfrm>
            <a:off x="835121" y="1219711"/>
            <a:ext cx="7740017" cy="197802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R="290195" indent="774063">
              <a:spcBef>
                <a:spcPts val="100"/>
              </a:spcBef>
              <a:defRPr spc="-200"/>
            </a:pPr>
            <a:r>
              <a:rPr dirty="0"/>
              <a:t>Τα </a:t>
            </a:r>
            <a:r>
              <a:rPr spc="0" dirty="0" err="1"/>
              <a:t>μέτ</a:t>
            </a:r>
            <a:r>
              <a:rPr spc="0" dirty="0"/>
              <a:t>αλλα τω</a:t>
            </a:r>
            <a:r>
              <a:rPr lang="el-GR" dirty="0"/>
              <a:t>ν </a:t>
            </a:r>
            <a:r>
              <a:rPr spc="0" dirty="0" err="1"/>
              <a:t>εξ</a:t>
            </a:r>
            <a:r>
              <a:rPr spc="0" dirty="0"/>
              <a:t>ατμιστήρων έχουν  </a:t>
            </a:r>
            <a:r>
              <a:rPr spc="-100" dirty="0"/>
              <a:t>υψηλή αγωγιμότητα </a:t>
            </a:r>
            <a:r>
              <a:rPr spc="0" dirty="0"/>
              <a:t>θερμότητας,</a:t>
            </a:r>
            <a:r>
              <a:rPr spc="-100" dirty="0"/>
              <a:t> </a:t>
            </a:r>
            <a:r>
              <a:rPr spc="0" dirty="0"/>
              <a:t>ώστε</a:t>
            </a:r>
            <a:r>
              <a:rPr spc="-100" dirty="0"/>
              <a:t> </a:t>
            </a:r>
            <a:r>
              <a:rPr spc="0" dirty="0"/>
              <a:t>η</a:t>
            </a:r>
            <a:r>
              <a:rPr lang="en-AE" spc="0" dirty="0"/>
              <a:t> </a:t>
            </a:r>
            <a:r>
              <a:rPr dirty="0" err="1"/>
              <a:t>ψύξη</a:t>
            </a:r>
            <a:r>
              <a:rPr dirty="0"/>
              <a:t> π</a:t>
            </a:r>
            <a:r>
              <a:rPr dirty="0" err="1"/>
              <a:t>ου</a:t>
            </a:r>
            <a:r>
              <a:rPr dirty="0"/>
              <a:t> λαμβ</a:t>
            </a:r>
            <a:r>
              <a:rPr dirty="0" err="1"/>
              <a:t>άνει</a:t>
            </a:r>
            <a:r>
              <a:rPr dirty="0"/>
              <a:t> </a:t>
            </a:r>
            <a:r>
              <a:rPr dirty="0" err="1"/>
              <a:t>χώρ</a:t>
            </a:r>
            <a:r>
              <a:rPr dirty="0"/>
              <a:t>α </a:t>
            </a:r>
            <a:r>
              <a:rPr spc="0" dirty="0"/>
              <a:t>κατά</a:t>
            </a:r>
            <a:r>
              <a:rPr dirty="0"/>
              <a:t> την </a:t>
            </a:r>
            <a:r>
              <a:rPr spc="0" dirty="0"/>
              <a:t>εξάτμιση </a:t>
            </a:r>
            <a:r>
              <a:rPr spc="-700" dirty="0"/>
              <a:t> </a:t>
            </a:r>
            <a:r>
              <a:rPr spc="0" dirty="0"/>
              <a:t>εξισορροπείται</a:t>
            </a:r>
            <a:r>
              <a:rPr dirty="0"/>
              <a:t> ταχέως </a:t>
            </a:r>
            <a:r>
              <a:rPr spc="0" dirty="0"/>
              <a:t>με</a:t>
            </a:r>
            <a:r>
              <a:rPr dirty="0"/>
              <a:t> </a:t>
            </a:r>
            <a:r>
              <a:rPr spc="0" dirty="0"/>
              <a:t>το</a:t>
            </a:r>
            <a:r>
              <a:rPr dirty="0"/>
              <a:t> </a:t>
            </a:r>
            <a:r>
              <a:rPr spc="0" dirty="0"/>
              <a:t>περιβάλλον.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280A20A-8286-454B-B300-ED3BBDD8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6"/>
            <a:ext cx="9144000" cy="67032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object 2"/>
          <p:cNvSpPr txBox="1">
            <a:spLocks noGrp="1"/>
          </p:cNvSpPr>
          <p:nvPr>
            <p:ph type="title"/>
          </p:nvPr>
        </p:nvSpPr>
        <p:spPr>
          <a:xfrm>
            <a:off x="746124" y="813704"/>
            <a:ext cx="7651751" cy="246570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110489" marR="5080" indent="-98424" algn="just">
              <a:spcBef>
                <a:spcPts val="100"/>
              </a:spcBef>
            </a:pPr>
            <a:r>
              <a:rPr dirty="0" err="1"/>
              <a:t>Οι</a:t>
            </a:r>
            <a:r>
              <a:rPr dirty="0"/>
              <a:t> </a:t>
            </a:r>
            <a:r>
              <a:rPr dirty="0" err="1"/>
              <a:t>σύγχρονοι</a:t>
            </a:r>
            <a:r>
              <a:rPr dirty="0"/>
              <a:t> </a:t>
            </a:r>
            <a:r>
              <a:rPr dirty="0" err="1"/>
              <a:t>εξ</a:t>
            </a:r>
            <a:r>
              <a:rPr dirty="0"/>
              <a:t>ατμιστήρες είναι συσκευές,σχεδιασμένες</a:t>
            </a:r>
            <a:r>
              <a:rPr lang="el-GR" dirty="0"/>
              <a:t> </a:t>
            </a:r>
            <a:r>
              <a:rPr dirty="0"/>
              <a:t>να </a:t>
            </a:r>
            <a:r>
              <a:rPr spc="-100" dirty="0"/>
              <a:t>προσθέτουν </a:t>
            </a:r>
            <a:r>
              <a:rPr dirty="0"/>
              <a:t>στη </a:t>
            </a:r>
            <a:r>
              <a:rPr spc="-100" dirty="0"/>
              <a:t>ροή </a:t>
            </a:r>
            <a:r>
              <a:rPr spc="-100" dirty="0" err="1"/>
              <a:t>των</a:t>
            </a:r>
            <a:r>
              <a:rPr spc="-100" dirty="0"/>
              <a:t> </a:t>
            </a:r>
            <a:r>
              <a:rPr dirty="0"/>
              <a:t> </a:t>
            </a:r>
            <a:r>
              <a:rPr dirty="0" err="1"/>
              <a:t>φρέσκων</a:t>
            </a:r>
            <a:r>
              <a:rPr lang="el-GR" spc="-100" dirty="0"/>
              <a:t> </a:t>
            </a:r>
            <a:r>
              <a:rPr spc="-100" dirty="0"/>
              <a:t>α</a:t>
            </a:r>
            <a:r>
              <a:rPr spc="-100" dirty="0" err="1"/>
              <a:t>ερίων</a:t>
            </a:r>
            <a:r>
              <a:rPr spc="-100" dirty="0"/>
              <a:t>, </a:t>
            </a:r>
            <a:r>
              <a:rPr dirty="0"/>
              <a:t>ένα</a:t>
            </a:r>
            <a:r>
              <a:rPr spc="-100" dirty="0"/>
              <a:t> </a:t>
            </a:r>
            <a:r>
              <a:rPr dirty="0"/>
              <a:t>ελεγχόμενο</a:t>
            </a:r>
            <a:r>
              <a:rPr spc="-100" dirty="0"/>
              <a:t> </a:t>
            </a:r>
            <a:r>
              <a:rPr dirty="0"/>
              <a:t>ποσοστό</a:t>
            </a:r>
            <a:r>
              <a:rPr lang="el-GR" dirty="0"/>
              <a:t> </a:t>
            </a:r>
            <a:r>
              <a:rPr dirty="0"/>
              <a:t>π</a:t>
            </a:r>
            <a:r>
              <a:rPr dirty="0" err="1"/>
              <a:t>τητικού</a:t>
            </a:r>
            <a:r>
              <a:rPr spc="-100" dirty="0"/>
              <a:t> </a:t>
            </a:r>
            <a:r>
              <a:rPr dirty="0"/>
              <a:t>ανα</a:t>
            </a:r>
            <a:r>
              <a:rPr dirty="0" err="1"/>
              <a:t>ισθητικού</a:t>
            </a:r>
            <a:r>
              <a:rPr dirty="0"/>
              <a:t>,</a:t>
            </a:r>
            <a:r>
              <a:rPr spc="-100" dirty="0"/>
              <a:t> υπό</a:t>
            </a:r>
            <a:r>
              <a:rPr dirty="0"/>
              <a:t> </a:t>
            </a:r>
            <a:r>
              <a:rPr spc="-100" dirty="0" err="1"/>
              <a:t>τη</a:t>
            </a:r>
            <a:r>
              <a:rPr spc="-100" dirty="0"/>
              <a:t> </a:t>
            </a:r>
            <a:r>
              <a:rPr dirty="0" err="1"/>
              <a:t>μορφή</a:t>
            </a:r>
            <a:r>
              <a:rPr dirty="0"/>
              <a:t> </a:t>
            </a:r>
            <a:r>
              <a:rPr spc="-700" dirty="0"/>
              <a:t> </a:t>
            </a:r>
            <a:r>
              <a:rPr dirty="0" err="1"/>
              <a:t>κεκορεσμένων</a:t>
            </a:r>
            <a:r>
              <a:rPr spc="-100" dirty="0"/>
              <a:t> </a:t>
            </a:r>
            <a:r>
              <a:rPr dirty="0"/>
              <a:t>α</a:t>
            </a:r>
            <a:r>
              <a:rPr dirty="0" err="1"/>
              <a:t>τμών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object 2"/>
          <p:cNvSpPr txBox="1"/>
          <p:nvPr/>
        </p:nvSpPr>
        <p:spPr>
          <a:xfrm>
            <a:off x="1175459" y="896371"/>
            <a:ext cx="7606666" cy="3026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843280" indent="1111249">
              <a:lnSpc>
                <a:spcPts val="3400"/>
              </a:lnSpc>
              <a:spcBef>
                <a:spcPts val="5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Οι</a:t>
            </a:r>
            <a:r>
              <a:rPr spc="-35" dirty="0"/>
              <a:t> </a:t>
            </a:r>
            <a:r>
              <a:rPr spc="5" dirty="0" err="1"/>
              <a:t>σύγχρονοι</a:t>
            </a:r>
            <a:r>
              <a:rPr spc="-20" dirty="0"/>
              <a:t> </a:t>
            </a:r>
            <a:r>
              <a:rPr spc="0" dirty="0" err="1"/>
              <a:t>εξ</a:t>
            </a:r>
            <a:r>
              <a:rPr spc="0" dirty="0"/>
              <a:t>ατμιστήρες</a:t>
            </a:r>
            <a:r>
              <a:rPr spc="-65" dirty="0"/>
              <a:t> </a:t>
            </a:r>
            <a:r>
              <a:rPr spc="5" dirty="0"/>
              <a:t>είναι </a:t>
            </a:r>
            <a:r>
              <a:rPr spc="-690" dirty="0"/>
              <a:t> </a:t>
            </a:r>
            <a:r>
              <a:rPr spc="0" dirty="0"/>
              <a:t>εξατμιστήρες</a:t>
            </a:r>
            <a:r>
              <a:rPr spc="-85" dirty="0"/>
              <a:t> </a:t>
            </a:r>
            <a:r>
              <a:rPr spc="5" dirty="0"/>
              <a:t>μεταβαλλόμενης</a:t>
            </a:r>
          </a:p>
          <a:p>
            <a:pPr indent="12700">
              <a:lnSpc>
                <a:spcPts val="3200"/>
              </a:lnSpc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πα</a:t>
            </a:r>
            <a:r>
              <a:rPr dirty="0" err="1"/>
              <a:t>ρά</a:t>
            </a:r>
            <a:r>
              <a:rPr dirty="0"/>
              <a:t>πλευρης</a:t>
            </a:r>
            <a:r>
              <a:rPr spc="-35" dirty="0"/>
              <a:t> </a:t>
            </a:r>
            <a:r>
              <a:rPr dirty="0"/>
              <a:t>ροής</a:t>
            </a:r>
            <a:r>
              <a:rPr spc="-25" dirty="0"/>
              <a:t> </a:t>
            </a:r>
            <a:r>
              <a:rPr dirty="0"/>
              <a:t>αερίου</a:t>
            </a:r>
            <a:r>
              <a:rPr spc="-10" dirty="0"/>
              <a:t> </a:t>
            </a:r>
            <a:r>
              <a:rPr spc="0" dirty="0"/>
              <a:t>που</a:t>
            </a:r>
            <a:r>
              <a:rPr spc="5" dirty="0"/>
              <a:t> </a:t>
            </a:r>
            <a:r>
              <a:rPr spc="0" dirty="0"/>
              <a:t>περνάει</a:t>
            </a:r>
            <a:r>
              <a:rPr spc="-25" dirty="0"/>
              <a:t> </a:t>
            </a:r>
            <a:r>
              <a:rPr dirty="0"/>
              <a:t>από</a:t>
            </a:r>
          </a:p>
          <a:p>
            <a:pPr indent="716277">
              <a:lnSpc>
                <a:spcPts val="3400"/>
              </a:lnSpc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την</a:t>
            </a:r>
            <a:r>
              <a:rPr spc="-45" dirty="0"/>
              <a:t> </a:t>
            </a:r>
            <a:r>
              <a:rPr spc="0" dirty="0"/>
              <a:t>επ</a:t>
            </a:r>
            <a:r>
              <a:rPr spc="0" dirty="0" err="1"/>
              <a:t>ιφάνει</a:t>
            </a:r>
            <a:r>
              <a:rPr spc="0" dirty="0"/>
              <a:t>α</a:t>
            </a:r>
            <a:r>
              <a:rPr spc="-20" dirty="0"/>
              <a:t> </a:t>
            </a:r>
            <a:r>
              <a:rPr dirty="0"/>
              <a:t>του </a:t>
            </a:r>
            <a:r>
              <a:rPr spc="-20" dirty="0"/>
              <a:t>υγρού</a:t>
            </a:r>
            <a:r>
              <a:rPr dirty="0"/>
              <a:t> </a:t>
            </a:r>
            <a:r>
              <a:rPr spc="10" dirty="0"/>
              <a:t>πτητικού.</a:t>
            </a:r>
          </a:p>
          <a:p>
            <a:pPr indent="890269">
              <a:lnSpc>
                <a:spcPts val="3400"/>
              </a:lnSpc>
              <a:defRPr sz="3200" spc="-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Αντιρρο</a:t>
            </a:r>
            <a:r>
              <a:rPr dirty="0"/>
              <a:t>πούν</a:t>
            </a:r>
            <a:r>
              <a:rPr spc="-60" dirty="0"/>
              <a:t> </a:t>
            </a:r>
            <a:r>
              <a:rPr spc="0" dirty="0"/>
              <a:t>για </a:t>
            </a:r>
            <a:r>
              <a:rPr spc="-5" dirty="0"/>
              <a:t>τις</a:t>
            </a:r>
            <a:r>
              <a:rPr spc="-20" dirty="0"/>
              <a:t> </a:t>
            </a:r>
            <a:r>
              <a:rPr spc="-5" dirty="0"/>
              <a:t>μεταβολές</a:t>
            </a:r>
            <a:r>
              <a:rPr spc="-45" dirty="0"/>
              <a:t> </a:t>
            </a:r>
            <a:r>
              <a:rPr spc="-5" dirty="0"/>
              <a:t>της</a:t>
            </a:r>
          </a:p>
          <a:p>
            <a:pPr marL="1624964" marR="83185" indent="-1530984">
              <a:lnSpc>
                <a:spcPts val="3400"/>
              </a:lnSpc>
              <a:spcBef>
                <a:spcPts val="2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θερμοκρ</a:t>
            </a:r>
            <a:r>
              <a:rPr dirty="0"/>
              <a:t>ασίας</a:t>
            </a:r>
            <a:r>
              <a:rPr spc="-60" dirty="0"/>
              <a:t> </a:t>
            </a:r>
            <a:r>
              <a:rPr spc="5" dirty="0"/>
              <a:t>και</a:t>
            </a:r>
            <a:r>
              <a:rPr spc="-10" dirty="0"/>
              <a:t> </a:t>
            </a:r>
            <a:r>
              <a:rPr spc="5" dirty="0"/>
              <a:t>είναι</a:t>
            </a:r>
            <a:r>
              <a:rPr spc="-30" dirty="0"/>
              <a:t> </a:t>
            </a:r>
            <a:r>
              <a:rPr spc="10" dirty="0"/>
              <a:t>ειδικοί</a:t>
            </a:r>
            <a:r>
              <a:rPr spc="-15" dirty="0"/>
              <a:t> </a:t>
            </a:r>
            <a:r>
              <a:rPr dirty="0"/>
              <a:t>για το</a:t>
            </a:r>
            <a:r>
              <a:rPr spc="-20" dirty="0"/>
              <a:t> </a:t>
            </a:r>
            <a:r>
              <a:rPr dirty="0"/>
              <a:t>κάθε </a:t>
            </a:r>
            <a:r>
              <a:rPr spc="-690" dirty="0"/>
              <a:t> </a:t>
            </a:r>
            <a:r>
              <a:rPr spc="15" dirty="0"/>
              <a:t>πτητικό</a:t>
            </a:r>
            <a:r>
              <a:rPr spc="-60" dirty="0"/>
              <a:t> </a:t>
            </a:r>
            <a:r>
              <a:rPr spc="5" dirty="0"/>
              <a:t>αναισθητικό.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51" y="182879"/>
            <a:ext cx="8462775" cy="1609345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object 3"/>
          <p:cNvSpPr txBox="1"/>
          <p:nvPr/>
        </p:nvSpPr>
        <p:spPr>
          <a:xfrm>
            <a:off x="535939" y="1905634"/>
            <a:ext cx="8025766" cy="4683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343533" indent="-256538">
              <a:spcBef>
                <a:spcPts val="1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ρο</a:t>
            </a:r>
            <a:r>
              <a:rPr sz="3000" spc="0">
                <a:solidFill>
                  <a:srgbClr val="FFFFFF"/>
                </a:solidFill>
              </a:rPr>
              <a:t>ή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ων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φρέσ</a:t>
            </a:r>
            <a:r>
              <a:rPr sz="3000" spc="55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ων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10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ερίων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(για έ</a:t>
            </a:r>
            <a:r>
              <a:rPr sz="3000" spc="30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μεγάλο  εύρος</a:t>
            </a:r>
            <a:r>
              <a:rPr sz="3000" spc="-5">
                <a:solidFill>
                  <a:srgbClr val="FFFFFF"/>
                </a:solidFill>
              </a:rPr>
              <a:t> ροής)</a:t>
            </a:r>
            <a:endParaRPr sz="3000" spc="-327"/>
          </a:p>
          <a:p>
            <a:pPr marL="268604" marR="211454" indent="-256538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4"/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60">
                <a:solidFill>
                  <a:srgbClr val="FFFFFF"/>
                </a:solidFill>
              </a:rPr>
              <a:t>ό</a:t>
            </a:r>
            <a:r>
              <a:rPr sz="3000" spc="0">
                <a:solidFill>
                  <a:srgbClr val="FFFFFF"/>
                </a:solidFill>
              </a:rPr>
              <a:t>γ</a:t>
            </a:r>
            <a:r>
              <a:rPr sz="3000" spc="60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ο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0">
                <a:solidFill>
                  <a:srgbClr val="FFFFFF"/>
                </a:solidFill>
              </a:rPr>
              <a:t>υ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υ</a:t>
            </a:r>
            <a:r>
              <a:rPr sz="3000" spc="-65">
                <a:solidFill>
                  <a:srgbClr val="FFFFFF"/>
                </a:solidFill>
              </a:rPr>
              <a:t>γ</a:t>
            </a:r>
            <a:r>
              <a:rPr sz="3000" spc="-5">
                <a:solidFill>
                  <a:srgbClr val="FFFFFF"/>
                </a:solidFill>
              </a:rPr>
              <a:t>ρο</a:t>
            </a:r>
            <a:r>
              <a:rPr sz="3000" spc="0">
                <a:solidFill>
                  <a:srgbClr val="FFFFFF"/>
                </a:solidFill>
              </a:rPr>
              <a:t>ύ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25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αισθη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ι</a:t>
            </a:r>
            <a:r>
              <a:rPr sz="3000" spc="55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ού</a:t>
            </a:r>
            <a:r>
              <a:rPr sz="3000" spc="-3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π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-5">
                <a:solidFill>
                  <a:srgbClr val="FFFFFF"/>
                </a:solidFill>
              </a:rPr>
              <a:t>ράγοντα  </a:t>
            </a:r>
            <a:r>
              <a:rPr sz="3000" spc="0">
                <a:solidFill>
                  <a:srgbClr val="FFFFFF"/>
                </a:solidFill>
              </a:rPr>
              <a:t>που</a:t>
            </a:r>
            <a:r>
              <a:rPr sz="3000" spc="-3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βρίσκεται εντός</a:t>
            </a:r>
            <a:r>
              <a:rPr sz="3000" spc="0">
                <a:solidFill>
                  <a:srgbClr val="FFFFFF"/>
                </a:solidFill>
              </a:rPr>
              <a:t> του</a:t>
            </a:r>
            <a:endParaRPr sz="3000" spc="-327"/>
          </a:p>
          <a:p>
            <a:pPr marL="268604" marR="2122802" indent="-256538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πίεσ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κ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τ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θερμοκρ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σία </a:t>
            </a:r>
            <a:r>
              <a:rPr sz="3000" spc="-5">
                <a:solidFill>
                  <a:srgbClr val="FFFFFF"/>
                </a:solidFill>
              </a:rPr>
              <a:t>του  </a:t>
            </a:r>
            <a:r>
              <a:rPr sz="3000" spc="0">
                <a:solidFill>
                  <a:srgbClr val="FFFFFF"/>
                </a:solidFill>
              </a:rPr>
              <a:t>περιβάλλοντος</a:t>
            </a:r>
            <a:endParaRPr sz="3000" spc="-327"/>
          </a:p>
          <a:p>
            <a:pPr indent="12700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μείωση, λ</a:t>
            </a:r>
            <a:r>
              <a:rPr sz="3000" spc="-60">
                <a:solidFill>
                  <a:srgbClr val="FFFFFF"/>
                </a:solidFill>
              </a:rPr>
              <a:t>ό</a:t>
            </a:r>
            <a:r>
              <a:rPr sz="3000" spc="0">
                <a:solidFill>
                  <a:srgbClr val="FFFFFF"/>
                </a:solidFill>
              </a:rPr>
              <a:t>γω </a:t>
            </a:r>
            <a:r>
              <a:rPr sz="3000" spc="-5">
                <a:solidFill>
                  <a:srgbClr val="FFFFFF"/>
                </a:solidFill>
              </a:rPr>
              <a:t>τη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ε</a:t>
            </a:r>
            <a:r>
              <a:rPr sz="3000" spc="-10">
                <a:solidFill>
                  <a:srgbClr val="FFFFFF"/>
                </a:solidFill>
              </a:rPr>
              <a:t>ξ</a:t>
            </a:r>
            <a:r>
              <a:rPr sz="3000" spc="-5">
                <a:solidFill>
                  <a:srgbClr val="FFFFFF"/>
                </a:solidFill>
              </a:rPr>
              <a:t>ά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μισης,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ς</a:t>
            </a:r>
            <a:endParaRPr sz="3000" spc="-327"/>
          </a:p>
          <a:p>
            <a:pPr indent="304800"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θερμοκρασίας</a:t>
            </a:r>
            <a:r>
              <a:rPr spc="-50"/>
              <a:t> </a:t>
            </a:r>
            <a:r>
              <a:rPr spc="-5"/>
              <a:t>του</a:t>
            </a:r>
            <a:r>
              <a:rPr spc="-20"/>
              <a:t> </a:t>
            </a:r>
            <a:r>
              <a:rPr spc="-15"/>
              <a:t>υγρού</a:t>
            </a:r>
            <a:r>
              <a:rPr spc="-10"/>
              <a:t> </a:t>
            </a:r>
            <a:r>
              <a:rPr spc="10"/>
              <a:t>πτητικού</a:t>
            </a:r>
            <a:r>
              <a:rPr spc="-60"/>
              <a:t> </a:t>
            </a:r>
            <a:r>
              <a:t>παράγοντα,</a:t>
            </a:r>
          </a:p>
          <a:p>
            <a:pPr marL="268604" marR="356233" indent="-256538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τι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αυξομειώσει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πίεση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ό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ερισμό  </a:t>
            </a:r>
            <a:r>
              <a:rPr sz="3000" spc="-5">
                <a:solidFill>
                  <a:srgbClr val="FFFFFF"/>
                </a:solidFill>
              </a:rPr>
              <a:t>του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ασθενούς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θετικές</a:t>
            </a:r>
            <a:r>
              <a:rPr sz="3000" spc="-5">
                <a:solidFill>
                  <a:srgbClr val="FFFFFF"/>
                </a:solidFill>
              </a:rPr>
              <a:t> πιέσεις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24" y="237742"/>
            <a:ext cx="6949441" cy="1170434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object 3"/>
          <p:cNvSpPr txBox="1"/>
          <p:nvPr/>
        </p:nvSpPr>
        <p:spPr>
          <a:xfrm>
            <a:off x="535939" y="1706575"/>
            <a:ext cx="7817485" cy="445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3000"/>
              </a:lnSpc>
              <a:spcBef>
                <a:spcPts val="100"/>
              </a:spcBef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0"/>
              <a:t> </a:t>
            </a:r>
            <a:r>
              <a:rPr sz="2700" spc="0">
                <a:solidFill>
                  <a:srgbClr val="FFFFFF"/>
                </a:solidFill>
              </a:rPr>
              <a:t>Η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αντίσταση</a:t>
            </a:r>
            <a:r>
              <a:rPr sz="2700" spc="0">
                <a:solidFill>
                  <a:srgbClr val="FFFFFF"/>
                </a:solidFill>
              </a:rPr>
              <a:t> στη </a:t>
            </a:r>
            <a:r>
              <a:rPr sz="2700" spc="-5">
                <a:solidFill>
                  <a:srgbClr val="FFFFFF"/>
                </a:solidFill>
              </a:rPr>
              <a:t>ροή πρέπει</a:t>
            </a:r>
            <a:r>
              <a:rPr sz="2700" spc="0">
                <a:solidFill>
                  <a:srgbClr val="FFFFFF"/>
                </a:solidFill>
              </a:rPr>
              <a:t> </a:t>
            </a:r>
            <a:r>
              <a:rPr sz="2700" spc="15">
                <a:solidFill>
                  <a:srgbClr val="FFFFFF"/>
                </a:solidFill>
              </a:rPr>
              <a:t>να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είναι</a:t>
            </a:r>
            <a:r>
              <a:rPr sz="2700" spc="-10">
                <a:solidFill>
                  <a:srgbClr val="FFFFFF"/>
                </a:solidFill>
              </a:rPr>
              <a:t> χαμηλή</a:t>
            </a:r>
            <a:endParaRPr sz="2700" spc="-262"/>
          </a:p>
          <a:p>
            <a:pPr indent="12700">
              <a:lnSpc>
                <a:spcPts val="2900"/>
              </a:lnSpc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20"/>
              <a:t> </a:t>
            </a:r>
            <a:r>
              <a:rPr sz="2700" spc="-114">
                <a:solidFill>
                  <a:srgbClr val="FFFFFF"/>
                </a:solidFill>
              </a:rPr>
              <a:t>Το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βάρος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του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εξατμιστήρα</a:t>
            </a:r>
            <a:r>
              <a:rPr sz="2700" spc="-3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πρέπει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10">
                <a:solidFill>
                  <a:srgbClr val="FFFFFF"/>
                </a:solidFill>
              </a:rPr>
              <a:t>να</a:t>
            </a:r>
            <a:r>
              <a:rPr sz="2700" spc="0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είναι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μικρό</a:t>
            </a:r>
            <a:endParaRPr sz="2700" spc="-262"/>
          </a:p>
          <a:p>
            <a:pPr marL="268604" marR="18415" indent="-256538">
              <a:lnSpc>
                <a:spcPts val="2900"/>
              </a:lnSpc>
              <a:spcBef>
                <a:spcPts val="200"/>
              </a:spcBef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5"/>
              <a:t> </a:t>
            </a:r>
            <a:r>
              <a:rPr sz="2700" spc="0">
                <a:solidFill>
                  <a:srgbClr val="FFFFFF"/>
                </a:solidFill>
              </a:rPr>
              <a:t>Η</a:t>
            </a:r>
            <a:r>
              <a:rPr sz="2700" spc="-2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χρήση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του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εξατμιστήρα</a:t>
            </a:r>
            <a:r>
              <a:rPr sz="2700" spc="-2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πρέπει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10">
                <a:solidFill>
                  <a:srgbClr val="FFFFFF"/>
                </a:solidFill>
              </a:rPr>
              <a:t>να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είναι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ασφαλής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με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μικρές</a:t>
            </a:r>
            <a:r>
              <a:rPr sz="2700" spc="-5">
                <a:solidFill>
                  <a:srgbClr val="FFFFFF"/>
                </a:solidFill>
              </a:rPr>
              <a:t> απαιτήσεις </a:t>
            </a:r>
            <a:r>
              <a:rPr sz="2700" spc="0">
                <a:solidFill>
                  <a:srgbClr val="FFFFFF"/>
                </a:solidFill>
              </a:rPr>
              <a:t>για</a:t>
            </a:r>
            <a:r>
              <a:rPr sz="2700" spc="-2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συντήρηση</a:t>
            </a:r>
            <a:endParaRPr sz="2700" spc="-262"/>
          </a:p>
          <a:p>
            <a:pPr indent="12700">
              <a:lnSpc>
                <a:spcPts val="2700"/>
              </a:lnSpc>
              <a:defRPr spc="-17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20"/>
              <a:t> </a:t>
            </a:r>
            <a:r>
              <a:rPr sz="2700" spc="-95">
                <a:solidFill>
                  <a:srgbClr val="FFFFFF"/>
                </a:solidFill>
              </a:rPr>
              <a:t>Τα</a:t>
            </a:r>
            <a:r>
              <a:rPr sz="2700" spc="-2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υλικά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κατασκευής του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εξατμιστήρα</a:t>
            </a:r>
            <a:r>
              <a:rPr sz="2700" spc="-2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πρέπει</a:t>
            </a:r>
            <a:r>
              <a:rPr sz="2700" spc="0">
                <a:solidFill>
                  <a:srgbClr val="FFFFFF"/>
                </a:solidFill>
              </a:rPr>
              <a:t> </a:t>
            </a:r>
            <a:r>
              <a:rPr sz="2700" spc="15">
                <a:solidFill>
                  <a:srgbClr val="FFFFFF"/>
                </a:solidFill>
              </a:rPr>
              <a:t>να</a:t>
            </a:r>
            <a:endParaRPr sz="2700" spc="-255"/>
          </a:p>
          <a:p>
            <a:pPr indent="304800">
              <a:lnSpc>
                <a:spcPts val="2900"/>
              </a:lnSpc>
              <a:defRPr sz="27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είναι</a:t>
            </a:r>
            <a:r>
              <a:rPr spc="-35"/>
              <a:t> </a:t>
            </a:r>
            <a:r>
              <a:rPr spc="-5"/>
              <a:t>ανθεκτικά</a:t>
            </a:r>
            <a:r>
              <a:rPr spc="-10"/>
              <a:t> </a:t>
            </a:r>
            <a:r>
              <a:rPr spc="0"/>
              <a:t>στη</a:t>
            </a:r>
            <a:r>
              <a:rPr spc="-5"/>
              <a:t> </a:t>
            </a:r>
            <a:r>
              <a:rPr spc="0"/>
              <a:t>διάβρωση</a:t>
            </a:r>
            <a:r>
              <a:rPr spc="-5"/>
              <a:t> </a:t>
            </a:r>
            <a:r>
              <a:rPr spc="0"/>
              <a:t>και</a:t>
            </a:r>
            <a:r>
              <a:rPr spc="-10"/>
              <a:t> </a:t>
            </a:r>
            <a:r>
              <a:rPr spc="0"/>
              <a:t>τους</a:t>
            </a:r>
            <a:r>
              <a:rPr spc="-15"/>
              <a:t> </a:t>
            </a:r>
            <a:r>
              <a:rPr spc="0"/>
              <a:t>διαλύτες</a:t>
            </a:r>
          </a:p>
          <a:p>
            <a:pPr marL="268604" marR="356870" indent="-256538">
              <a:lnSpc>
                <a:spcPct val="90000"/>
              </a:lnSpc>
              <a:spcBef>
                <a:spcPts val="100"/>
              </a:spcBef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5"/>
              <a:t> </a:t>
            </a:r>
            <a:r>
              <a:rPr sz="2700" spc="0">
                <a:solidFill>
                  <a:srgbClr val="FFFFFF"/>
                </a:solidFill>
              </a:rPr>
              <a:t>Η</a:t>
            </a:r>
            <a:r>
              <a:rPr sz="2700" spc="-2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τιτλοποίηση</a:t>
            </a:r>
            <a:r>
              <a:rPr sz="2700" spc="-2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της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χορηγούμενης </a:t>
            </a:r>
            <a:r>
              <a:rPr sz="2700" spc="0">
                <a:solidFill>
                  <a:srgbClr val="FFFFFF"/>
                </a:solidFill>
              </a:rPr>
              <a:t>συγκέντρωσης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του </a:t>
            </a:r>
            <a:r>
              <a:rPr sz="2700" spc="0">
                <a:solidFill>
                  <a:srgbClr val="FFFFFF"/>
                </a:solidFill>
              </a:rPr>
              <a:t>αναισθητικού </a:t>
            </a:r>
            <a:r>
              <a:rPr sz="2700" spc="-5">
                <a:solidFill>
                  <a:srgbClr val="FFFFFF"/>
                </a:solidFill>
              </a:rPr>
              <a:t>πρέπει </a:t>
            </a:r>
            <a:r>
              <a:rPr sz="2700" spc="15">
                <a:solidFill>
                  <a:srgbClr val="FFFFFF"/>
                </a:solidFill>
              </a:rPr>
              <a:t>να </a:t>
            </a:r>
            <a:r>
              <a:rPr sz="2700" spc="5">
                <a:solidFill>
                  <a:srgbClr val="FFFFFF"/>
                </a:solidFill>
              </a:rPr>
              <a:t>είναι </a:t>
            </a:r>
            <a:r>
              <a:rPr sz="2700" spc="-5">
                <a:solidFill>
                  <a:srgbClr val="FFFFFF"/>
                </a:solidFill>
              </a:rPr>
              <a:t>πολύ ακριβής,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δεδομένων </a:t>
            </a:r>
            <a:r>
              <a:rPr sz="2700" spc="-5">
                <a:solidFill>
                  <a:srgbClr val="FFFFFF"/>
                </a:solidFill>
              </a:rPr>
              <a:t>των </a:t>
            </a:r>
            <a:r>
              <a:rPr sz="2700" spc="0">
                <a:solidFill>
                  <a:srgbClr val="FFFFFF"/>
                </a:solidFill>
              </a:rPr>
              <a:t>σοβαρών επιπτώσεων </a:t>
            </a:r>
            <a:r>
              <a:rPr sz="2700" spc="-5">
                <a:solidFill>
                  <a:srgbClr val="FFFFFF"/>
                </a:solidFill>
              </a:rPr>
              <a:t>της </a:t>
            </a:r>
            <a:r>
              <a:rPr sz="2700" spc="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υπερδοσολογίας</a:t>
            </a:r>
            <a:r>
              <a:rPr sz="2700" spc="0">
                <a:solidFill>
                  <a:srgbClr val="FFFFFF"/>
                </a:solidFill>
              </a:rPr>
              <a:t> με πτητικά</a:t>
            </a:r>
            <a:r>
              <a:rPr sz="2700" spc="-5">
                <a:solidFill>
                  <a:srgbClr val="FFFFFF"/>
                </a:solidFill>
              </a:rPr>
              <a:t> αναισθητικά</a:t>
            </a:r>
            <a:endParaRPr sz="2700" spc="-262"/>
          </a:p>
          <a:p>
            <a:pPr marL="268604" marR="5080" indent="-256538">
              <a:lnSpc>
                <a:spcPts val="2900"/>
              </a:lnSpc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0"/>
              <a:t> </a:t>
            </a:r>
            <a:r>
              <a:rPr sz="2700" spc="-5">
                <a:solidFill>
                  <a:srgbClr val="FFFFFF"/>
                </a:solidFill>
              </a:rPr>
              <a:t>Οι</a:t>
            </a:r>
            <a:r>
              <a:rPr sz="2700" spc="-25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ειδικοί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για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κάθε</a:t>
            </a:r>
            <a:r>
              <a:rPr sz="2700" spc="-5">
                <a:solidFill>
                  <a:srgbClr val="FFFFFF"/>
                </a:solidFill>
              </a:rPr>
              <a:t> αέριο</a:t>
            </a:r>
            <a:r>
              <a:rPr sz="2700" spc="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εξατμιστήρες</a:t>
            </a:r>
            <a:r>
              <a:rPr sz="2700" spc="-30">
                <a:solidFill>
                  <a:srgbClr val="FFFFFF"/>
                </a:solidFill>
              </a:rPr>
              <a:t> </a:t>
            </a:r>
            <a:r>
              <a:rPr sz="2700" spc="10">
                <a:solidFill>
                  <a:srgbClr val="FFFFFF"/>
                </a:solidFill>
              </a:rPr>
              <a:t>να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μην είναι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δυνατόν</a:t>
            </a:r>
            <a:r>
              <a:rPr sz="2700" spc="-25">
                <a:solidFill>
                  <a:srgbClr val="FFFFFF"/>
                </a:solidFill>
              </a:rPr>
              <a:t> </a:t>
            </a:r>
            <a:r>
              <a:rPr sz="2700" spc="10">
                <a:solidFill>
                  <a:srgbClr val="FFFFFF"/>
                </a:solidFill>
              </a:rPr>
              <a:t>να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γεμίσουν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με </a:t>
            </a:r>
            <a:r>
              <a:rPr sz="2700" spc="-5">
                <a:solidFill>
                  <a:srgbClr val="FFFFFF"/>
                </a:solidFill>
              </a:rPr>
              <a:t>λάθος αέριο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55" y="0"/>
            <a:ext cx="6949441" cy="1623062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object 3"/>
          <p:cNvSpPr txBox="1"/>
          <p:nvPr/>
        </p:nvSpPr>
        <p:spPr>
          <a:xfrm>
            <a:off x="474369" y="1358137"/>
            <a:ext cx="8045451" cy="464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500"/>
              </a:lnSpc>
              <a:spcBef>
                <a:spcPts val="100"/>
              </a:spcBef>
              <a:defRPr sz="2400" b="1" spc="-10">
                <a:solidFill>
                  <a:srgbClr val="FCECDA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Εξατμιστήρες</a:t>
            </a:r>
            <a:r>
              <a:rPr spc="-35"/>
              <a:t> </a:t>
            </a:r>
            <a:r>
              <a:rPr spc="-5"/>
              <a:t>θετικής</a:t>
            </a:r>
            <a:r>
              <a:rPr spc="-15"/>
              <a:t> </a:t>
            </a:r>
            <a:r>
              <a:rPr spc="0"/>
              <a:t>πίεσης</a:t>
            </a:r>
            <a:r>
              <a:t> </a:t>
            </a:r>
            <a:r>
              <a:rPr spc="-5"/>
              <a:t>(plenum</a:t>
            </a:r>
            <a:r>
              <a:t> vaporizers)</a:t>
            </a:r>
          </a:p>
          <a:p>
            <a:pPr marL="268604" marR="5080" indent="-256538">
              <a:lnSpc>
                <a:spcPct val="80000"/>
              </a:lnSpc>
              <a:spcBef>
                <a:spcPts val="200"/>
              </a:spcBef>
              <a:defRPr sz="1600" spc="-15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50"/>
              <a:t> </a:t>
            </a:r>
            <a:r>
              <a:rPr sz="2400" spc="0">
                <a:solidFill>
                  <a:srgbClr val="FFFFFF"/>
                </a:solidFill>
              </a:rPr>
              <a:t>Η ανάπτυξη θετικής </a:t>
            </a:r>
            <a:r>
              <a:rPr sz="2400" spc="-5">
                <a:solidFill>
                  <a:srgbClr val="FFFFFF"/>
                </a:solidFill>
              </a:rPr>
              <a:t>πίεσης πριν από τον </a:t>
            </a:r>
            <a:r>
              <a:rPr sz="2400" spc="0">
                <a:solidFill>
                  <a:srgbClr val="FFFFFF"/>
                </a:solidFill>
              </a:rPr>
              <a:t>εξατμιστήρα </a:t>
            </a:r>
            <a:r>
              <a:rPr sz="2400" spc="-5">
                <a:solidFill>
                  <a:srgbClr val="FFFFFF"/>
                </a:solidFill>
              </a:rPr>
              <a:t>ωθεί </a:t>
            </a:r>
            <a:r>
              <a:rPr sz="2400" spc="-515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τη</a:t>
            </a:r>
            <a:r>
              <a:rPr sz="2400" spc="-25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ροή</a:t>
            </a:r>
            <a:r>
              <a:rPr sz="2400" spc="-20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των</a:t>
            </a:r>
            <a:r>
              <a:rPr sz="2400" spc="0">
                <a:solidFill>
                  <a:srgbClr val="FFFFFF"/>
                </a:solidFill>
              </a:rPr>
              <a:t> φρέσκων</a:t>
            </a:r>
            <a:r>
              <a:rPr sz="2400" spc="10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αερίων</a:t>
            </a:r>
            <a:r>
              <a:rPr sz="2400" spc="-10">
                <a:solidFill>
                  <a:srgbClr val="FFFFFF"/>
                </a:solidFill>
              </a:rPr>
              <a:t> </a:t>
            </a:r>
            <a:r>
              <a:rPr sz="2400" spc="5">
                <a:solidFill>
                  <a:srgbClr val="FFFFFF"/>
                </a:solidFill>
              </a:rPr>
              <a:t>να</a:t>
            </a:r>
            <a:r>
              <a:rPr sz="2400" spc="10">
                <a:solidFill>
                  <a:srgbClr val="FFFFFF"/>
                </a:solidFill>
              </a:rPr>
              <a:t> </a:t>
            </a:r>
            <a:r>
              <a:rPr sz="2400" spc="0">
                <a:solidFill>
                  <a:srgbClr val="FFFFFF"/>
                </a:solidFill>
              </a:rPr>
              <a:t>διέλθει</a:t>
            </a:r>
            <a:r>
              <a:rPr sz="2400" spc="-5">
                <a:solidFill>
                  <a:srgbClr val="FFFFFF"/>
                </a:solidFill>
              </a:rPr>
              <a:t> </a:t>
            </a:r>
            <a:r>
              <a:rPr sz="2400" spc="0">
                <a:solidFill>
                  <a:srgbClr val="FFFFFF"/>
                </a:solidFill>
              </a:rPr>
              <a:t>μέσα </a:t>
            </a:r>
            <a:r>
              <a:rPr sz="2400" spc="-5">
                <a:solidFill>
                  <a:srgbClr val="FFFFFF"/>
                </a:solidFill>
              </a:rPr>
              <a:t>από</a:t>
            </a:r>
            <a:r>
              <a:rPr sz="2400" spc="-10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τον</a:t>
            </a:r>
            <a:endParaRPr sz="2400" spc="-232"/>
          </a:p>
          <a:p>
            <a:pPr indent="304800">
              <a:lnSpc>
                <a:spcPts val="2000"/>
              </a:lnSpc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εξατμιστήρα,</a:t>
            </a:r>
            <a:r>
              <a:rPr spc="-35"/>
              <a:t> </a:t>
            </a:r>
            <a:r>
              <a:t>εις</a:t>
            </a:r>
            <a:r>
              <a:rPr spc="-5"/>
              <a:t> τρόπον</a:t>
            </a:r>
            <a:r>
              <a:t> ώστε</a:t>
            </a:r>
            <a:r>
              <a:rPr spc="-15"/>
              <a:t> </a:t>
            </a:r>
            <a:r>
              <a:rPr spc="-5"/>
              <a:t>τα</a:t>
            </a:r>
            <a:r>
              <a:rPr spc="-15"/>
              <a:t> </a:t>
            </a:r>
            <a:r>
              <a:rPr spc="-5"/>
              <a:t>φρέσκα</a:t>
            </a:r>
            <a:r>
              <a:rPr spc="10"/>
              <a:t> </a:t>
            </a:r>
            <a:r>
              <a:rPr spc="-5"/>
              <a:t>αέρια</a:t>
            </a:r>
            <a:r>
              <a:rPr spc="-20"/>
              <a:t> </a:t>
            </a:r>
            <a:r>
              <a:rPr spc="5"/>
              <a:t>να</a:t>
            </a:r>
          </a:p>
          <a:p>
            <a:pPr marR="98425" indent="304800">
              <a:lnSpc>
                <a:spcPts val="2300"/>
              </a:lnSpc>
              <a:spcBef>
                <a:spcPts val="200"/>
              </a:spcBef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προσλαμβάνουν</a:t>
            </a:r>
            <a:r>
              <a:rPr spc="15"/>
              <a:t> </a:t>
            </a:r>
            <a:r>
              <a:rPr spc="-5"/>
              <a:t>τον</a:t>
            </a:r>
            <a:r>
              <a:t> </a:t>
            </a:r>
            <a:r>
              <a:rPr spc="5"/>
              <a:t>πτητικό </a:t>
            </a:r>
            <a:r>
              <a:t>αναισθητικό </a:t>
            </a:r>
            <a:r>
              <a:rPr spc="-10"/>
              <a:t>παράγοντα</a:t>
            </a:r>
            <a:r>
              <a:rPr spc="10"/>
              <a:t> </a:t>
            </a:r>
            <a:r>
              <a:rPr spc="-5"/>
              <a:t>υπό </a:t>
            </a:r>
            <a:r>
              <a:rPr spc="-515"/>
              <a:t> </a:t>
            </a:r>
            <a:r>
              <a:rPr spc="-5"/>
              <a:t>μορφή </a:t>
            </a:r>
            <a:r>
              <a:rPr spc="5"/>
              <a:t>κεκορεσμένων</a:t>
            </a:r>
            <a:r>
              <a:rPr spc="10"/>
              <a:t> </a:t>
            </a:r>
            <a:r>
              <a:rPr spc="-5"/>
              <a:t>ατμών.</a:t>
            </a:r>
          </a:p>
          <a:p>
            <a:pPr indent="78105">
              <a:spcBef>
                <a:spcPts val="1700"/>
              </a:spcBef>
              <a:defRPr sz="2400" b="1" spc="-10">
                <a:solidFill>
                  <a:srgbClr val="FCECDA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Εξατμιστήρες</a:t>
            </a:r>
            <a:r>
              <a:rPr spc="-30"/>
              <a:t> </a:t>
            </a:r>
            <a:r>
              <a:rPr spc="-5"/>
              <a:t>αρνητικής</a:t>
            </a:r>
            <a:r>
              <a:t> </a:t>
            </a:r>
            <a:r>
              <a:rPr spc="0"/>
              <a:t>πίεσης</a:t>
            </a:r>
            <a:r>
              <a:rPr spc="-15"/>
              <a:t> </a:t>
            </a:r>
            <a:r>
              <a:rPr spc="-25"/>
              <a:t>(draw-over</a:t>
            </a:r>
            <a:r>
              <a:rPr spc="0"/>
              <a:t> </a:t>
            </a:r>
            <a:r>
              <a:t>vaporizers)</a:t>
            </a:r>
          </a:p>
          <a:p>
            <a:pPr indent="12700">
              <a:lnSpc>
                <a:spcPts val="2500"/>
              </a:lnSpc>
              <a:spcBef>
                <a:spcPts val="1700"/>
              </a:spcBef>
              <a:defRPr sz="1600" spc="-15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25"/>
              <a:t> </a:t>
            </a:r>
            <a:r>
              <a:rPr sz="2400" spc="0">
                <a:solidFill>
                  <a:srgbClr val="FFFFFF"/>
                </a:solidFill>
              </a:rPr>
              <a:t>Η</a:t>
            </a:r>
            <a:r>
              <a:rPr sz="2400" spc="-25">
                <a:solidFill>
                  <a:srgbClr val="FFFFFF"/>
                </a:solidFill>
              </a:rPr>
              <a:t> </a:t>
            </a:r>
            <a:r>
              <a:rPr sz="2400" spc="0">
                <a:solidFill>
                  <a:srgbClr val="FFFFFF"/>
                </a:solidFill>
              </a:rPr>
              <a:t>ανάπτυξη</a:t>
            </a:r>
            <a:r>
              <a:rPr sz="2400" spc="10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αρνητικής</a:t>
            </a:r>
            <a:r>
              <a:rPr sz="2400" spc="0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πίεσης</a:t>
            </a:r>
            <a:r>
              <a:rPr sz="2400" spc="5">
                <a:solidFill>
                  <a:srgbClr val="FFFFFF"/>
                </a:solidFill>
              </a:rPr>
              <a:t> </a:t>
            </a:r>
            <a:r>
              <a:rPr sz="2400" spc="0">
                <a:solidFill>
                  <a:srgbClr val="FFFFFF"/>
                </a:solidFill>
              </a:rPr>
              <a:t>μετά</a:t>
            </a:r>
            <a:r>
              <a:rPr sz="2400" spc="-10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την </a:t>
            </a:r>
            <a:r>
              <a:rPr sz="2400" spc="0">
                <a:solidFill>
                  <a:srgbClr val="FFFFFF"/>
                </a:solidFill>
              </a:rPr>
              <a:t>έξοδο</a:t>
            </a:r>
            <a:r>
              <a:rPr sz="2400" spc="-15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από</a:t>
            </a:r>
            <a:r>
              <a:rPr sz="2400" spc="-15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τον</a:t>
            </a:r>
            <a:endParaRPr sz="2400" spc="-232"/>
          </a:p>
          <a:p>
            <a:pPr marR="161925" indent="304800">
              <a:lnSpc>
                <a:spcPct val="80000"/>
              </a:lnSpc>
              <a:spcBef>
                <a:spcPts val="200"/>
              </a:spcBef>
              <a:defRPr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εξατμιστήρα (είτε </a:t>
            </a:r>
            <a:r>
              <a:rPr spc="-15"/>
              <a:t>λόγω </a:t>
            </a:r>
            <a:r>
              <a:t>της εισπνοής </a:t>
            </a:r>
            <a:r>
              <a:rPr spc="-5"/>
              <a:t>του </a:t>
            </a:r>
            <a:r>
              <a:t>ασθενούς, είτε </a:t>
            </a:r>
            <a:r>
              <a:rPr spc="5"/>
              <a:t> </a:t>
            </a:r>
            <a:r>
              <a:rPr spc="-5"/>
              <a:t>από μηχανικά </a:t>
            </a:r>
            <a:r>
              <a:t>μέσα) </a:t>
            </a:r>
            <a:r>
              <a:rPr spc="-5"/>
              <a:t>προσελκύει τη ροή των </a:t>
            </a:r>
            <a:r>
              <a:t>φρέσκων </a:t>
            </a:r>
            <a:r>
              <a:rPr spc="5"/>
              <a:t> </a:t>
            </a:r>
            <a:r>
              <a:rPr spc="-5"/>
              <a:t>αερίων </a:t>
            </a:r>
            <a:r>
              <a:t>μέσα </a:t>
            </a:r>
            <a:r>
              <a:rPr spc="-5"/>
              <a:t>στον </a:t>
            </a:r>
            <a:r>
              <a:t>εξατμιστήρα, με </a:t>
            </a:r>
            <a:r>
              <a:rPr spc="5"/>
              <a:t>τελικό </a:t>
            </a:r>
            <a:r>
              <a:rPr spc="-5"/>
              <a:t>αποτέλεσμα και </a:t>
            </a:r>
            <a:r>
              <a:rPr spc="-515"/>
              <a:t> </a:t>
            </a:r>
            <a:r>
              <a:rPr spc="-5"/>
              <a:t>πάλι την </a:t>
            </a:r>
            <a:r>
              <a:t>έξοδο </a:t>
            </a:r>
            <a:r>
              <a:rPr spc="-5"/>
              <a:t>αερίων </a:t>
            </a:r>
            <a:r>
              <a:rPr spc="5"/>
              <a:t>κορεσμένων </a:t>
            </a:r>
            <a:r>
              <a:t>με </a:t>
            </a:r>
            <a:r>
              <a:rPr spc="5"/>
              <a:t>πτητικό </a:t>
            </a:r>
            <a:r>
              <a:rPr spc="10"/>
              <a:t> </a:t>
            </a:r>
            <a:r>
              <a:t>αναισθητικό.</a:t>
            </a:r>
            <a:r>
              <a:rPr spc="-5"/>
              <a:t> Αυτού</a:t>
            </a:r>
            <a:r>
              <a:t> </a:t>
            </a:r>
            <a:r>
              <a:rPr spc="-5"/>
              <a:t>του τύπου</a:t>
            </a:r>
            <a:r>
              <a:rPr spc="-10"/>
              <a:t> </a:t>
            </a:r>
            <a:r>
              <a:t>οι</a:t>
            </a:r>
            <a:r>
              <a:rPr spc="10"/>
              <a:t> </a:t>
            </a:r>
            <a:r>
              <a:t>εξατμιστήρες</a:t>
            </a:r>
            <a:r>
              <a:rPr spc="-15"/>
              <a:t> </a:t>
            </a:r>
            <a:r>
              <a:t>δεν</a:t>
            </a:r>
          </a:p>
          <a:p>
            <a:pPr indent="304800">
              <a:lnSpc>
                <a:spcPts val="2300"/>
              </a:lnSpc>
              <a:defRPr sz="24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χρησιμοποιούνται πλέον.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19" y="452627"/>
            <a:ext cx="6949441" cy="960123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object 3"/>
          <p:cNvSpPr txBox="1"/>
          <p:nvPr/>
        </p:nvSpPr>
        <p:spPr>
          <a:xfrm>
            <a:off x="546302" y="2099816"/>
            <a:ext cx="8033385" cy="3890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lnSpc>
                <a:spcPts val="3400"/>
              </a:lnSpc>
              <a:spcBef>
                <a:spcPts val="5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Βαλβίδες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διαχωρισμού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ροής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(</a:t>
            </a:r>
            <a:r>
              <a:rPr sz="3200" spc="25">
                <a:solidFill>
                  <a:srgbClr val="FFFFFF"/>
                </a:solidFill>
              </a:rPr>
              <a:t> </a:t>
            </a:r>
            <a:r>
              <a:rPr sz="3200" spc="20">
                <a:solidFill>
                  <a:srgbClr val="FFFFFF"/>
                </a:solidFill>
              </a:rPr>
              <a:t>Flow</a:t>
            </a:r>
            <a:r>
              <a:rPr sz="3200" spc="104">
                <a:solidFill>
                  <a:srgbClr val="FFFFFF"/>
                </a:solidFill>
              </a:rPr>
              <a:t> </a:t>
            </a:r>
            <a:r>
              <a:rPr sz="3200" spc="75">
                <a:solidFill>
                  <a:srgbClr val="FFFFFF"/>
                </a:solidFill>
              </a:rPr>
              <a:t>splitting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95">
                <a:solidFill>
                  <a:srgbClr val="FFFFFF"/>
                </a:solidFill>
              </a:rPr>
              <a:t>valve)</a:t>
            </a:r>
            <a:endParaRPr sz="3200" spc="-363"/>
          </a:p>
          <a:p>
            <a:pPr indent="12700">
              <a:lnSpc>
                <a:spcPts val="32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Διαφρά</a:t>
            </a:r>
            <a:r>
              <a:rPr sz="3200" spc="-15">
                <a:solidFill>
                  <a:srgbClr val="FFFFFF"/>
                </a:solidFill>
              </a:rPr>
              <a:t>γ</a:t>
            </a:r>
            <a:r>
              <a:rPr sz="3200" spc="0">
                <a:solidFill>
                  <a:srgbClr val="FFFFFF"/>
                </a:solidFill>
              </a:rPr>
              <a:t>ματα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&amp; θρ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70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λίδες </a:t>
            </a:r>
            <a:r>
              <a:rPr sz="3200" spc="-15">
                <a:solidFill>
                  <a:srgbClr val="FFFFFF"/>
                </a:solidFill>
              </a:rPr>
              <a:t>(</a:t>
            </a:r>
            <a:r>
              <a:rPr sz="3200" spc="5">
                <a:solidFill>
                  <a:srgbClr val="FFFFFF"/>
                </a:solidFill>
              </a:rPr>
              <a:t>Ba</a:t>
            </a:r>
            <a:r>
              <a:rPr sz="3200" spc="35">
                <a:solidFill>
                  <a:srgbClr val="FFFFFF"/>
                </a:solidFill>
              </a:rPr>
              <a:t>f</a:t>
            </a:r>
            <a:r>
              <a:rPr sz="3200" spc="-5">
                <a:solidFill>
                  <a:srgbClr val="FFFFFF"/>
                </a:solidFill>
              </a:rPr>
              <a:t>f</a:t>
            </a:r>
            <a:r>
              <a:rPr sz="3200" spc="145">
                <a:solidFill>
                  <a:srgbClr val="FFFFFF"/>
                </a:solidFill>
              </a:rPr>
              <a:t>les</a:t>
            </a:r>
            <a:r>
              <a:rPr sz="3200" spc="70">
                <a:solidFill>
                  <a:srgbClr val="FFFFFF"/>
                </a:solidFill>
              </a:rPr>
              <a:t> </a:t>
            </a:r>
            <a:r>
              <a:rPr sz="3200" spc="-35">
                <a:solidFill>
                  <a:srgbClr val="FFFFFF"/>
                </a:solidFill>
              </a:rPr>
              <a:t>&amp;</a:t>
            </a:r>
            <a:endParaRPr sz="3200" spc="-363"/>
          </a:p>
          <a:p>
            <a:pPr indent="304800">
              <a:lnSpc>
                <a:spcPts val="3400"/>
              </a:lnSpc>
              <a:defRPr sz="3200" spc="8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wicks)</a:t>
            </a:r>
          </a:p>
          <a:p>
            <a:pPr marL="268604" marR="54610" indent="-256538">
              <a:lnSpc>
                <a:spcPts val="3400"/>
              </a:lnSpc>
              <a:spcBef>
                <a:spcPts val="2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σκευές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αντιρροπού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 θερμοκρασία  (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65">
                <a:solidFill>
                  <a:srgbClr val="FFFFFF"/>
                </a:solidFill>
              </a:rPr>
              <a:t>Temperature</a:t>
            </a:r>
            <a:r>
              <a:rPr sz="3200" spc="85">
                <a:solidFill>
                  <a:srgbClr val="FFFFFF"/>
                </a:solidFill>
              </a:rPr>
              <a:t> </a:t>
            </a:r>
            <a:r>
              <a:rPr sz="3200" spc="140">
                <a:solidFill>
                  <a:srgbClr val="FFFFFF"/>
                </a:solidFill>
              </a:rPr>
              <a:t>compensating</a:t>
            </a:r>
            <a:r>
              <a:rPr sz="3200" spc="75">
                <a:solidFill>
                  <a:srgbClr val="FFFFFF"/>
                </a:solidFill>
              </a:rPr>
              <a:t> </a:t>
            </a:r>
            <a:r>
              <a:rPr sz="3200" spc="145">
                <a:solidFill>
                  <a:srgbClr val="FFFFFF"/>
                </a:solidFill>
              </a:rPr>
              <a:t>devices)</a:t>
            </a:r>
            <a:endParaRPr sz="3200" spc="-363"/>
          </a:p>
          <a:p>
            <a:pPr indent="12700">
              <a:lnSpc>
                <a:spcPts val="32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27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ο φ</a:t>
            </a:r>
            <a:r>
              <a:rPr sz="3200" spc="-10">
                <a:solidFill>
                  <a:srgbClr val="FFFFFF"/>
                </a:solidFill>
              </a:rPr>
              <a:t>α</a:t>
            </a:r>
            <a:r>
              <a:rPr sz="3200" spc="-5">
                <a:solidFill>
                  <a:srgbClr val="FFFFFF"/>
                </a:solidFill>
              </a:rPr>
              <a:t>ι</a:t>
            </a:r>
            <a:r>
              <a:rPr sz="3200" spc="5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όμ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άντλησης</a:t>
            </a:r>
            <a:endParaRPr sz="3200" spc="-363"/>
          </a:p>
          <a:p>
            <a:pPr marL="268604" marR="817880" indent="-256538">
              <a:lnSpc>
                <a:spcPts val="3400"/>
              </a:lnSpc>
              <a:spcBef>
                <a:spcPts val="2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Ειδι</a:t>
            </a:r>
            <a:r>
              <a:rPr sz="3200" spc="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συσκ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πλήρωση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για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25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άθε  </a:t>
            </a:r>
            <a:r>
              <a:rPr sz="3200" spc="0">
                <a:solidFill>
                  <a:srgbClr val="FFFFFF"/>
                </a:solidFill>
              </a:rPr>
              <a:t>εξατμιστήρα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"/>
            <a:ext cx="9144000" cy="6857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object 3"/>
          <p:cNvGrpSpPr/>
          <p:nvPr/>
        </p:nvGrpSpPr>
        <p:grpSpPr>
          <a:xfrm>
            <a:off x="163067" y="146302"/>
            <a:ext cx="8980933" cy="6568445"/>
            <a:chOff x="0" y="0"/>
            <a:chExt cx="8813294" cy="6568444"/>
          </a:xfrm>
          <a:solidFill>
            <a:schemeClr val="accent1">
              <a:lumMod val="75000"/>
            </a:schemeClr>
          </a:solidFill>
        </p:grpSpPr>
        <p:pic>
          <p:nvPicPr>
            <p:cNvPr id="443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8813295" cy="656844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444" name="object 5"/>
            <p:cNvSpPr/>
            <p:nvPr/>
          </p:nvSpPr>
          <p:spPr>
            <a:xfrm>
              <a:off x="1524" y="761"/>
              <a:ext cx="8810882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grp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45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957" y="1275588"/>
              <a:ext cx="8031483" cy="3962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446" name="object 7"/>
            <p:cNvSpPr/>
            <p:nvPr/>
          </p:nvSpPr>
          <p:spPr>
            <a:xfrm>
              <a:off x="425322" y="1276477"/>
              <a:ext cx="8001004" cy="127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47" name="object 8" descr="object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16" y="13713"/>
              <a:ext cx="8247893" cy="117043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</p:grpSp>
      <p:sp>
        <p:nvSpPr>
          <p:cNvPr id="449" name="object 9"/>
          <p:cNvSpPr txBox="1"/>
          <p:nvPr/>
        </p:nvSpPr>
        <p:spPr>
          <a:xfrm>
            <a:off x="828546" y="1686506"/>
            <a:ext cx="7781292" cy="4321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6350" indent="268604" algn="just">
              <a:lnSpc>
                <a:spcPts val="3400"/>
              </a:lnSpc>
              <a:spcBef>
                <a:spcPts val="500"/>
              </a:spcBef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Μεταβάλλουν </a:t>
            </a:r>
            <a:r>
              <a:rPr spc="-5"/>
              <a:t>την </a:t>
            </a:r>
            <a:r>
              <a:rPr spc="-10"/>
              <a:t>αναλογία </a:t>
            </a:r>
            <a:r>
              <a:rPr spc="0"/>
              <a:t>του </a:t>
            </a:r>
            <a:r>
              <a:rPr spc="-5"/>
              <a:t>αερίου, </a:t>
            </a:r>
            <a:r>
              <a:rPr spc="-10"/>
              <a:t>το </a:t>
            </a:r>
            <a:r>
              <a:rPr spc="-690"/>
              <a:t> </a:t>
            </a:r>
            <a:r>
              <a:rPr spc="0"/>
              <a:t>οποίο</a:t>
            </a:r>
            <a:r>
              <a:rPr spc="-35"/>
              <a:t> </a:t>
            </a:r>
            <a:r>
              <a:rPr spc="-5"/>
              <a:t>εισέρχεται</a:t>
            </a:r>
            <a:r>
              <a:rPr spc="-55"/>
              <a:t> </a:t>
            </a:r>
            <a:r>
              <a:rPr spc="0"/>
              <a:t>στον</a:t>
            </a:r>
            <a:r>
              <a:rPr spc="-30"/>
              <a:t> </a:t>
            </a:r>
            <a:r>
              <a:rPr spc="0"/>
              <a:t>εξατμιστήρα.</a:t>
            </a:r>
          </a:p>
          <a:p>
            <a:pPr indent="268604" algn="just">
              <a:lnSpc>
                <a:spcPts val="3200"/>
              </a:lnSpc>
              <a:defRPr sz="3200" spc="-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Αυτό</a:t>
            </a:r>
            <a:r>
              <a:rPr spc="240"/>
              <a:t> </a:t>
            </a:r>
            <a:r>
              <a:rPr spc="0"/>
              <a:t>επιτρέπει</a:t>
            </a:r>
            <a:r>
              <a:rPr spc="233"/>
              <a:t> </a:t>
            </a:r>
            <a:r>
              <a:rPr spc="0"/>
              <a:t>στο</a:t>
            </a:r>
            <a:r>
              <a:rPr spc="225"/>
              <a:t> </a:t>
            </a:r>
            <a:r>
              <a:rPr spc="-5"/>
              <a:t>χρήστη</a:t>
            </a:r>
            <a:r>
              <a:rPr spc="225"/>
              <a:t> </a:t>
            </a:r>
            <a:r>
              <a:rPr spc="15"/>
              <a:t>να</a:t>
            </a:r>
            <a:r>
              <a:rPr spc="233"/>
              <a:t> </a:t>
            </a:r>
            <a:r>
              <a:rPr spc="-5"/>
              <a:t>ελέγχει</a:t>
            </a:r>
            <a:r>
              <a:rPr spc="240"/>
              <a:t> </a:t>
            </a:r>
            <a:r>
              <a:t>την</a:t>
            </a:r>
          </a:p>
          <a:p>
            <a:pPr marR="5080" indent="12700" algn="just">
              <a:lnSpc>
                <a:spcPts val="3400"/>
              </a:lnSpc>
              <a:spcBef>
                <a:spcPts val="2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ποσότητα</a:t>
            </a:r>
            <a:r>
              <a:rPr spc="0"/>
              <a:t> του</a:t>
            </a:r>
            <a:r>
              <a:rPr spc="5"/>
              <a:t> </a:t>
            </a:r>
            <a:r>
              <a:t>ατμού</a:t>
            </a:r>
            <a:r>
              <a:rPr spc="0"/>
              <a:t> που</a:t>
            </a:r>
            <a:r>
              <a:rPr spc="5"/>
              <a:t> </a:t>
            </a:r>
            <a:r>
              <a:rPr spc="-10"/>
              <a:t>εξέρχεται</a:t>
            </a:r>
            <a:r>
              <a:t> τόσο </a:t>
            </a:r>
            <a:r>
              <a:rPr spc="-690"/>
              <a:t> </a:t>
            </a:r>
            <a:r>
              <a:rPr spc="0"/>
              <a:t>μεγαλύτερο </a:t>
            </a:r>
            <a:r>
              <a:rPr spc="5"/>
              <a:t>είναι </a:t>
            </a:r>
            <a:r>
              <a:t>το ποσόν του ατμού που </a:t>
            </a:r>
            <a:r>
              <a:rPr spc="0"/>
              <a:t> </a:t>
            </a:r>
            <a:r>
              <a:t>εξέρχεται</a:t>
            </a:r>
            <a:r>
              <a:rPr spc="-50"/>
              <a:t> </a:t>
            </a:r>
            <a:r>
              <a:rPr spc="0"/>
              <a:t>από</a:t>
            </a:r>
            <a:r>
              <a:rPr spc="-20"/>
              <a:t> </a:t>
            </a:r>
            <a:r>
              <a:t>τον</a:t>
            </a:r>
            <a:r>
              <a:rPr spc="-20"/>
              <a:t> </a:t>
            </a:r>
            <a:r>
              <a:rPr spc="0"/>
              <a:t>εξατμιστήρα.</a:t>
            </a:r>
          </a:p>
          <a:p>
            <a:pPr indent="358775" algn="just">
              <a:lnSpc>
                <a:spcPts val="3200"/>
              </a:lnSpc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Όσο</a:t>
            </a:r>
            <a:r>
              <a:rPr spc="1215"/>
              <a:t> </a:t>
            </a:r>
            <a:r>
              <a:t>περισσότερο</a:t>
            </a:r>
            <a:r>
              <a:rPr spc="1220"/>
              <a:t> </a:t>
            </a:r>
            <a:r>
              <a:rPr spc="-10"/>
              <a:t>αέριο</a:t>
            </a:r>
            <a:r>
              <a:rPr spc="1225"/>
              <a:t> </a:t>
            </a:r>
            <a:r>
              <a:rPr spc="-10"/>
              <a:t>εισέρχεται</a:t>
            </a:r>
            <a:r>
              <a:rPr spc="1200"/>
              <a:t> </a:t>
            </a:r>
            <a:r>
              <a:rPr spc="0"/>
              <a:t>στο</a:t>
            </a:r>
          </a:p>
          <a:p>
            <a:pPr marR="5712" indent="12700" algn="just">
              <a:lnSpc>
                <a:spcPts val="3400"/>
              </a:lnSpc>
              <a:spcBef>
                <a:spcPts val="2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θάλαμο </a:t>
            </a:r>
            <a:r>
              <a:rPr spc="-5"/>
              <a:t>του εξατμιστήρα τόσο </a:t>
            </a:r>
            <a:r>
              <a:t>μεγαλύτερο </a:t>
            </a:r>
            <a:r>
              <a:rPr spc="5"/>
              <a:t> είναι </a:t>
            </a:r>
            <a:r>
              <a:t>το </a:t>
            </a:r>
            <a:r>
              <a:rPr spc="-5"/>
              <a:t>ποσόν </a:t>
            </a:r>
            <a:r>
              <a:t>του </a:t>
            </a:r>
            <a:r>
              <a:rPr spc="-5"/>
              <a:t>ατμού </a:t>
            </a:r>
            <a:r>
              <a:t>που </a:t>
            </a:r>
            <a:r>
              <a:rPr spc="-5"/>
              <a:t>εγκαταλείπει </a:t>
            </a:r>
            <a:r>
              <a:t> </a:t>
            </a:r>
            <a:r>
              <a:rPr spc="-5"/>
              <a:t>τον</a:t>
            </a:r>
            <a:r>
              <a:rPr spc="-40"/>
              <a:t> </a:t>
            </a:r>
            <a:r>
              <a:t>εξατμιστήρα.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object 2"/>
          <p:cNvSpPr txBox="1"/>
          <p:nvPr/>
        </p:nvSpPr>
        <p:spPr>
          <a:xfrm>
            <a:off x="1074825" y="1951303"/>
            <a:ext cx="7284085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78765" algn="ctr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Η</a:t>
            </a:r>
            <a:r>
              <a:rPr spc="-10"/>
              <a:t> </a:t>
            </a:r>
            <a:r>
              <a:rPr spc="-5"/>
              <a:t>απόδοση</a:t>
            </a:r>
            <a:r>
              <a:rPr spc="-50"/>
              <a:t> </a:t>
            </a:r>
            <a:r>
              <a:t>όλων</a:t>
            </a:r>
            <a:r>
              <a:rPr spc="-15"/>
              <a:t> </a:t>
            </a:r>
            <a:r>
              <a:t>των</a:t>
            </a:r>
            <a:r>
              <a:rPr spc="-40"/>
              <a:t> </a:t>
            </a:r>
            <a:r>
              <a:t>εξατμιστήρων</a:t>
            </a:r>
          </a:p>
          <a:p>
            <a:pPr marR="5080" indent="12700" algn="ctr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μεταβλητής</a:t>
            </a:r>
            <a:r>
              <a:rPr spc="-60"/>
              <a:t> </a:t>
            </a:r>
            <a:r>
              <a:rPr spc="0"/>
              <a:t>παράκαμψης</a:t>
            </a:r>
            <a:r>
              <a:rPr spc="-60"/>
              <a:t> </a:t>
            </a:r>
            <a:r>
              <a:rPr spc="5"/>
              <a:t>είναι</a:t>
            </a:r>
            <a:r>
              <a:rPr spc="-20"/>
              <a:t> </a:t>
            </a:r>
            <a:r>
              <a:rPr spc="0"/>
              <a:t>μικρότερη </a:t>
            </a:r>
            <a:r>
              <a:rPr spc="-690"/>
              <a:t> </a:t>
            </a:r>
            <a:r>
              <a:rPr spc="0"/>
              <a:t>από τη </a:t>
            </a:r>
            <a:r>
              <a:t>ρύθμιση </a:t>
            </a:r>
            <a:r>
              <a:rPr spc="0"/>
              <a:t>του στροφέα, σε </a:t>
            </a:r>
            <a:r>
              <a:t>χαμηλές </a:t>
            </a:r>
            <a:r>
              <a:rPr spc="-690"/>
              <a:t> </a:t>
            </a:r>
            <a:r>
              <a:t>ροές </a:t>
            </a:r>
            <a:r>
              <a:rPr spc="0"/>
              <a:t>(&lt;250 </a:t>
            </a:r>
            <a:r>
              <a:rPr spc="55"/>
              <a:t>ml/min), </a:t>
            </a:r>
            <a:r>
              <a:rPr spc="-20"/>
              <a:t>Λόγω </a:t>
            </a:r>
            <a:r>
              <a:t>της </a:t>
            </a:r>
            <a:r>
              <a:rPr spc="5"/>
              <a:t>σχετικά </a:t>
            </a:r>
            <a:r>
              <a:rPr spc="10"/>
              <a:t> </a:t>
            </a:r>
            <a:r>
              <a:t>υψηλής </a:t>
            </a:r>
            <a:r>
              <a:rPr spc="5"/>
              <a:t>πυκνότητας </a:t>
            </a:r>
            <a:r>
              <a:rPr spc="0"/>
              <a:t>των </a:t>
            </a:r>
            <a:r>
              <a:rPr spc="5"/>
              <a:t>εισπνεόμενων </a:t>
            </a:r>
            <a:r>
              <a:rPr spc="10"/>
              <a:t> πτητικών</a:t>
            </a:r>
            <a:r>
              <a:rPr spc="-80"/>
              <a:t> </a:t>
            </a:r>
            <a:r>
              <a:rPr spc="5"/>
              <a:t>αναισθητικών.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71" y="0"/>
            <a:ext cx="7511796" cy="148132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object 3"/>
          <p:cNvSpPr txBox="1"/>
          <p:nvPr/>
        </p:nvSpPr>
        <p:spPr>
          <a:xfrm>
            <a:off x="882801" y="1680664"/>
            <a:ext cx="7713982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224154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Οι </a:t>
            </a:r>
            <a:r>
              <a:rPr spc="5"/>
              <a:t>θρυαλλίδες </a:t>
            </a:r>
            <a:r>
              <a:rPr spc="-5"/>
              <a:t>παρέχουν </a:t>
            </a:r>
            <a:r>
              <a:t>μεγάλη </a:t>
            </a:r>
            <a:r>
              <a:rPr spc="-5"/>
              <a:t>επιφάνεια </a:t>
            </a:r>
            <a:r>
              <a:rPr spc="-690"/>
              <a:t> </a:t>
            </a:r>
            <a:r>
              <a:rPr spc="-5"/>
              <a:t>που</a:t>
            </a:r>
            <a:r>
              <a:rPr spc="-20"/>
              <a:t> </a:t>
            </a:r>
            <a:r>
              <a:rPr spc="5"/>
              <a:t>διευκολύνει </a:t>
            </a:r>
            <a:r>
              <a:rPr spc="-5"/>
              <a:t>την</a:t>
            </a:r>
            <a:r>
              <a:rPr spc="-30"/>
              <a:t> </a:t>
            </a:r>
            <a:r>
              <a:t>εξάτμιση</a:t>
            </a:r>
            <a:r>
              <a:rPr spc="-25"/>
              <a:t> </a:t>
            </a:r>
            <a:r>
              <a:rPr spc="-5"/>
              <a:t>του</a:t>
            </a:r>
            <a:r>
              <a:t> </a:t>
            </a:r>
            <a:r>
              <a:rPr spc="10"/>
              <a:t>πτητικού</a:t>
            </a:r>
          </a:p>
          <a:p>
            <a:pPr marR="317500" indent="280670" algn="ctr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αναισθητικού</a:t>
            </a:r>
            <a:r>
              <a:rPr spc="-60"/>
              <a:t> </a:t>
            </a:r>
            <a:r>
              <a:t>και</a:t>
            </a:r>
            <a:r>
              <a:rPr spc="-20"/>
              <a:t> </a:t>
            </a:r>
            <a:r>
              <a:rPr spc="0"/>
              <a:t>εξασφαλίζει</a:t>
            </a:r>
            <a:r>
              <a:rPr spc="-20"/>
              <a:t> </a:t>
            </a:r>
            <a:r>
              <a:rPr spc="0"/>
              <a:t>ότι</a:t>
            </a:r>
            <a:r>
              <a:rPr spc="-20"/>
              <a:t> </a:t>
            </a:r>
            <a:r>
              <a:rPr spc="0"/>
              <a:t>όλο</a:t>
            </a:r>
            <a:r>
              <a:rPr spc="-20"/>
              <a:t> </a:t>
            </a:r>
            <a:r>
              <a:rPr spc="-5"/>
              <a:t>το </a:t>
            </a:r>
            <a:r>
              <a:rPr spc="-690"/>
              <a:t> </a:t>
            </a:r>
            <a:r>
              <a:rPr spc="-5"/>
              <a:t>αέριο,</a:t>
            </a:r>
            <a:r>
              <a:rPr spc="-30"/>
              <a:t> </a:t>
            </a:r>
            <a:r>
              <a:rPr spc="-5"/>
              <a:t>το</a:t>
            </a:r>
            <a:r>
              <a:rPr spc="-20"/>
              <a:t> </a:t>
            </a:r>
            <a:r>
              <a:rPr spc="0"/>
              <a:t>οποίο</a:t>
            </a:r>
            <a:r>
              <a:rPr spc="-25"/>
              <a:t> </a:t>
            </a:r>
            <a:r>
              <a:rPr spc="-5"/>
              <a:t>εισέρχεται</a:t>
            </a:r>
            <a:r>
              <a:rPr spc="-65"/>
              <a:t> </a:t>
            </a:r>
            <a:r>
              <a:rPr spc="0"/>
              <a:t>στο</a:t>
            </a:r>
            <a:r>
              <a:rPr spc="-25"/>
              <a:t> </a:t>
            </a:r>
            <a:r>
              <a:rPr spc="0"/>
              <a:t>θάλαμο</a:t>
            </a:r>
          </a:p>
          <a:p>
            <a:pPr marR="34925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εξάτμισης,</a:t>
            </a:r>
            <a:r>
              <a:rPr spc="-50"/>
              <a:t> </a:t>
            </a:r>
            <a:r>
              <a:rPr spc="-5"/>
              <a:t>έχει</a:t>
            </a:r>
            <a:r>
              <a:rPr spc="-25"/>
              <a:t> </a:t>
            </a:r>
            <a:r>
              <a:rPr spc="10"/>
              <a:t>κορεστεί</a:t>
            </a:r>
            <a:r>
              <a:rPr spc="-65"/>
              <a:t> </a:t>
            </a:r>
            <a:r>
              <a:rPr spc="-5"/>
              <a:t>πλήρως.</a:t>
            </a:r>
          </a:p>
          <a:p>
            <a:pPr indent="212725" algn="ctr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Αυτό</a:t>
            </a:r>
            <a:r>
              <a:rPr spc="-30"/>
              <a:t> </a:t>
            </a:r>
            <a:r>
              <a:rPr spc="0"/>
              <a:t>επιτρέπει</a:t>
            </a:r>
            <a:r>
              <a:rPr spc="-30"/>
              <a:t> </a:t>
            </a:r>
            <a:r>
              <a:t>τον</a:t>
            </a:r>
            <a:r>
              <a:rPr spc="-30"/>
              <a:t> </a:t>
            </a:r>
            <a:r>
              <a:rPr spc="0"/>
              <a:t>έλεγχο</a:t>
            </a:r>
            <a:r>
              <a:rPr spc="-20"/>
              <a:t> </a:t>
            </a:r>
            <a:r>
              <a:t>της</a:t>
            </a:r>
            <a:r>
              <a:rPr spc="-30"/>
              <a:t> </a:t>
            </a:r>
            <a:r>
              <a:t>τελικής</a:t>
            </a:r>
          </a:p>
          <a:p>
            <a:pPr marR="55243" indent="18415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συγκέντρωσης</a:t>
            </a:r>
            <a:r>
              <a:rPr spc="-75"/>
              <a:t> </a:t>
            </a:r>
            <a:r>
              <a:rPr spc="-5"/>
              <a:t>του</a:t>
            </a:r>
            <a:r>
              <a:rPr spc="-10"/>
              <a:t> </a:t>
            </a:r>
            <a:r>
              <a:rPr spc="10"/>
              <a:t>πτητικού</a:t>
            </a:r>
            <a:r>
              <a:rPr spc="-50"/>
              <a:t> </a:t>
            </a:r>
            <a:r>
              <a:rPr spc="5"/>
              <a:t>αναισθητικού, </a:t>
            </a:r>
            <a:r>
              <a:rPr spc="-690"/>
              <a:t> </a:t>
            </a:r>
            <a:r>
              <a:t>όταν</a:t>
            </a:r>
            <a:r>
              <a:rPr spc="-45"/>
              <a:t> </a:t>
            </a:r>
            <a:r>
              <a:rPr spc="-5"/>
              <a:t>αυτό</a:t>
            </a:r>
            <a:r>
              <a:rPr spc="-15"/>
              <a:t> </a:t>
            </a:r>
            <a:r>
              <a:t>αναμιγνύεται</a:t>
            </a:r>
            <a:r>
              <a:rPr spc="-25"/>
              <a:t> </a:t>
            </a:r>
            <a:r>
              <a:t>με</a:t>
            </a:r>
            <a:r>
              <a:rPr spc="-5"/>
              <a:t> το</a:t>
            </a:r>
            <a:r>
              <a:rPr spc="-20"/>
              <a:t> </a:t>
            </a:r>
            <a:r>
              <a:rPr spc="-5"/>
              <a:t>αέριο</a:t>
            </a:r>
          </a:p>
          <a:p>
            <a:pPr marR="35559" algn="ctr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μεταφοράς</a:t>
            </a:r>
            <a:r>
              <a:rPr spc="-55"/>
              <a:t> </a:t>
            </a:r>
            <a:r>
              <a:t>από</a:t>
            </a:r>
            <a:r>
              <a:rPr spc="-20"/>
              <a:t> </a:t>
            </a:r>
            <a:r>
              <a:t>το</a:t>
            </a:r>
            <a:r>
              <a:rPr spc="-15"/>
              <a:t> </a:t>
            </a:r>
            <a:r>
              <a:rPr spc="0"/>
              <a:t>θάλαμο παράκαμψης.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object 5"/>
          <p:cNvSpPr/>
          <p:nvPr/>
        </p:nvSpPr>
        <p:spPr>
          <a:xfrm>
            <a:off x="164588" y="146302"/>
            <a:ext cx="8814821" cy="2505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5" y="0"/>
                </a:moveTo>
                <a:lnTo>
                  <a:pt x="21600" y="0"/>
                </a:lnTo>
                <a:lnTo>
                  <a:pt x="21600" y="19050"/>
                </a:lnTo>
                <a:lnTo>
                  <a:pt x="21591" y="19464"/>
                </a:lnTo>
                <a:lnTo>
                  <a:pt x="21563" y="19856"/>
                </a:lnTo>
                <a:lnTo>
                  <a:pt x="21519" y="20222"/>
                </a:lnTo>
                <a:lnTo>
                  <a:pt x="21460" y="20556"/>
                </a:lnTo>
                <a:lnTo>
                  <a:pt x="21388" y="20853"/>
                </a:lnTo>
                <a:lnTo>
                  <a:pt x="21303" y="21108"/>
                </a:lnTo>
                <a:lnTo>
                  <a:pt x="21208" y="21315"/>
                </a:lnTo>
                <a:lnTo>
                  <a:pt x="21104" y="21470"/>
                </a:lnTo>
                <a:lnTo>
                  <a:pt x="20993" y="21567"/>
                </a:lnTo>
                <a:lnTo>
                  <a:pt x="20875" y="21600"/>
                </a:lnTo>
                <a:lnTo>
                  <a:pt x="0" y="21600"/>
                </a:lnTo>
                <a:lnTo>
                  <a:pt x="0" y="2550"/>
                </a:lnTo>
                <a:lnTo>
                  <a:pt x="9" y="2136"/>
                </a:lnTo>
                <a:lnTo>
                  <a:pt x="37" y="1744"/>
                </a:lnTo>
                <a:lnTo>
                  <a:pt x="81" y="1378"/>
                </a:lnTo>
                <a:lnTo>
                  <a:pt x="140" y="1044"/>
                </a:lnTo>
                <a:lnTo>
                  <a:pt x="212" y="747"/>
                </a:lnTo>
                <a:lnTo>
                  <a:pt x="297" y="492"/>
                </a:lnTo>
                <a:lnTo>
                  <a:pt x="392" y="285"/>
                </a:lnTo>
                <a:lnTo>
                  <a:pt x="496" y="130"/>
                </a:lnTo>
                <a:lnTo>
                  <a:pt x="607" y="33"/>
                </a:lnTo>
                <a:lnTo>
                  <a:pt x="725" y="0"/>
                </a:lnTo>
                <a:close/>
              </a:path>
            </a:pathLst>
          </a:custGeom>
          <a:noFill/>
          <a:ln w="10999" cap="flat">
            <a:solidFill>
              <a:srgbClr val="8E9381"/>
            </a:solidFill>
            <a:prstDash val="solid"/>
            <a:round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0" name="object 6"/>
          <p:cNvSpPr txBox="1"/>
          <p:nvPr/>
        </p:nvSpPr>
        <p:spPr>
          <a:xfrm>
            <a:off x="403739" y="146302"/>
            <a:ext cx="7890510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64768" indent="530858">
              <a:spcBef>
                <a:spcPts val="100"/>
              </a:spcBef>
              <a:defRPr sz="3600" spc="-2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l-GR" dirty="0"/>
              <a:t>Όλα </a:t>
            </a:r>
            <a:r>
              <a:rPr lang="el-GR" spc="-5" dirty="0"/>
              <a:t>τα μηχανήματα αναισθησίας </a:t>
            </a:r>
            <a:r>
              <a:rPr lang="el-GR" spc="0" dirty="0"/>
              <a:t>δεν </a:t>
            </a:r>
            <a:r>
              <a:rPr lang="el-GR" spc="-780" dirty="0"/>
              <a:t> </a:t>
            </a:r>
            <a:r>
              <a:rPr lang="el-GR" spc="0" dirty="0"/>
              <a:t>έχουν</a:t>
            </a:r>
            <a:r>
              <a:rPr lang="el-GR" dirty="0"/>
              <a:t> </a:t>
            </a:r>
            <a:r>
              <a:rPr lang="el-GR" spc="-5" dirty="0"/>
              <a:t>τα</a:t>
            </a:r>
            <a:r>
              <a:rPr lang="el-GR" spc="-15" dirty="0"/>
              <a:t> </a:t>
            </a:r>
            <a:r>
              <a:rPr lang="el-GR" spc="0" dirty="0"/>
              <a:t>χαρακτηριστικά</a:t>
            </a:r>
            <a:r>
              <a:rPr lang="el-GR" spc="-10" dirty="0"/>
              <a:t> </a:t>
            </a:r>
            <a:r>
              <a:rPr lang="el-GR" spc="-5" dirty="0"/>
              <a:t>που</a:t>
            </a:r>
            <a:r>
              <a:rPr lang="el-GR" spc="-30" dirty="0"/>
              <a:t> </a:t>
            </a:r>
            <a:r>
              <a:rPr lang="el-GR" spc="0" dirty="0"/>
              <a:t>θα</a:t>
            </a:r>
          </a:p>
          <a:p>
            <a:pPr marL="643888" marR="5080" indent="-631822">
              <a:defRPr sz="36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l-GR" dirty="0"/>
              <a:t>αναφερθούν παρακάτω. </a:t>
            </a:r>
            <a:r>
              <a:rPr lang="el-GR" spc="-10" dirty="0"/>
              <a:t>Αυτά </a:t>
            </a:r>
            <a:r>
              <a:rPr lang="el-GR" spc="0" dirty="0"/>
              <a:t>αλλάζουν </a:t>
            </a:r>
            <a:r>
              <a:rPr lang="el-GR" spc="-780" dirty="0"/>
              <a:t> </a:t>
            </a:r>
            <a:r>
              <a:rPr lang="el-GR" spc="-10" dirty="0"/>
              <a:t>ανάλογα</a:t>
            </a:r>
            <a:r>
              <a:rPr lang="el-GR" spc="-25" dirty="0"/>
              <a:t> </a:t>
            </a:r>
            <a:r>
              <a:rPr lang="el-GR" spc="0" dirty="0"/>
              <a:t>με</a:t>
            </a:r>
            <a:r>
              <a:rPr lang="el-GR" dirty="0"/>
              <a:t> </a:t>
            </a:r>
            <a:r>
              <a:rPr lang="el-GR" spc="-10" dirty="0"/>
              <a:t>τους </a:t>
            </a:r>
            <a:r>
              <a:rPr lang="el-GR" dirty="0"/>
              <a:t>κατασκευαστές.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9EF1CEC-4A22-4D8E-8130-B9DB8DD2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8" y="2777487"/>
            <a:ext cx="2857500" cy="285750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C4EDE0AA-E32D-449C-96A1-B3963DEC7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74" y="2923784"/>
            <a:ext cx="3505200" cy="140017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C642ADC-E816-4CE8-87AC-4C239849E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88" y="4482058"/>
            <a:ext cx="2992412" cy="19949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3" y="0"/>
            <a:ext cx="7530087" cy="2061973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object 3"/>
          <p:cNvSpPr txBox="1"/>
          <p:nvPr/>
        </p:nvSpPr>
        <p:spPr>
          <a:xfrm>
            <a:off x="535939" y="1649472"/>
            <a:ext cx="8006716" cy="449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673734" indent="-256538" algn="just">
              <a:lnSpc>
                <a:spcPts val="3200"/>
              </a:lnSpc>
              <a:spcBef>
                <a:spcPts val="5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Χρησιμο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οιεί </a:t>
            </a:r>
            <a:r>
              <a:rPr sz="3000" spc="-4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δι</a:t>
            </a:r>
            <a:r>
              <a:rPr sz="3000" spc="-10">
                <a:solidFill>
                  <a:srgbClr val="FFFFFF"/>
                </a:solidFill>
              </a:rPr>
              <a:t>μ</a:t>
            </a:r>
            <a:r>
              <a:rPr sz="3000" spc="0">
                <a:solidFill>
                  <a:srgbClr val="FFFFFF"/>
                </a:solidFill>
              </a:rPr>
              <a:t>ετ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65">
                <a:solidFill>
                  <a:srgbClr val="FFFFFF"/>
                </a:solidFill>
              </a:rPr>
              <a:t>λ</a:t>
            </a:r>
            <a:r>
              <a:rPr sz="3000" spc="0">
                <a:solidFill>
                  <a:srgbClr val="FFFFFF"/>
                </a:solidFill>
              </a:rPr>
              <a:t>λι</a:t>
            </a:r>
            <a:r>
              <a:rPr sz="3000" spc="60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ό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έλασμα, </a:t>
            </a:r>
            <a:r>
              <a:rPr sz="3000" spc="-5">
                <a:solidFill>
                  <a:srgbClr val="FFFFFF"/>
                </a:solidFill>
              </a:rPr>
              <a:t>π</a:t>
            </a:r>
            <a:r>
              <a:rPr sz="3000" spc="5">
                <a:solidFill>
                  <a:srgbClr val="FFFFFF"/>
                </a:solidFill>
              </a:rPr>
              <a:t>ο</a:t>
            </a:r>
            <a:r>
              <a:rPr sz="3000" spc="0">
                <a:solidFill>
                  <a:srgbClr val="FFFFFF"/>
                </a:solidFill>
              </a:rPr>
              <a:t>υ  αποτελείται</a:t>
            </a:r>
            <a:r>
              <a:rPr sz="3000" spc="-4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από</a:t>
            </a:r>
            <a:r>
              <a:rPr sz="3000" spc="-3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δύο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υλικά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 </a:t>
            </a:r>
            <a:r>
              <a:rPr sz="3000" spc="-5">
                <a:solidFill>
                  <a:srgbClr val="FFFFFF"/>
                </a:solidFill>
              </a:rPr>
              <a:t>διαφορετική</a:t>
            </a:r>
            <a:endParaRPr sz="3000" spc="-327"/>
          </a:p>
          <a:p>
            <a:pPr marR="5080" indent="304800" algn="just">
              <a:lnSpc>
                <a:spcPts val="3200"/>
              </a:lnSpc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θερμοχωρητικότητα </a:t>
            </a:r>
            <a:r>
              <a:rPr spc="0"/>
              <a:t>και </a:t>
            </a:r>
            <a:r>
              <a:t>το </a:t>
            </a:r>
            <a:r>
              <a:rPr spc="0"/>
              <a:t>οποίο </a:t>
            </a:r>
            <a:r>
              <a:rPr spc="10"/>
              <a:t>αλλάζει </a:t>
            </a:r>
            <a:r>
              <a:rPr spc="0"/>
              <a:t>θέση </a:t>
            </a:r>
            <a:r>
              <a:rPr spc="-650"/>
              <a:t> </a:t>
            </a:r>
            <a:r>
              <a:rPr spc="0"/>
              <a:t>με</a:t>
            </a:r>
            <a:r>
              <a:rPr spc="-10"/>
              <a:t> </a:t>
            </a:r>
            <a:r>
              <a:t>την</a:t>
            </a:r>
            <a:r>
              <a:rPr spc="-15"/>
              <a:t> </a:t>
            </a:r>
            <a:r>
              <a:rPr spc="5"/>
              <a:t>πτώση</a:t>
            </a:r>
            <a:r>
              <a:rPr spc="-30"/>
              <a:t> </a:t>
            </a:r>
            <a:r>
              <a:rPr spc="0"/>
              <a:t>της</a:t>
            </a:r>
            <a:r>
              <a:rPr spc="-25"/>
              <a:t> </a:t>
            </a:r>
            <a:r>
              <a:rPr spc="0"/>
              <a:t>θερμοκρασίας,</a:t>
            </a:r>
            <a:r>
              <a:rPr spc="-35"/>
              <a:t> </a:t>
            </a:r>
            <a:r>
              <a:t>επιτρέποντας </a:t>
            </a:r>
            <a:r>
              <a:rPr spc="-650"/>
              <a:t> </a:t>
            </a:r>
            <a:r>
              <a:rPr spc="-10"/>
              <a:t>ανάλογα</a:t>
            </a:r>
            <a:r>
              <a:t> τη</a:t>
            </a:r>
            <a:r>
              <a:rPr spc="-10"/>
              <a:t> </a:t>
            </a:r>
            <a:r>
              <a:t>ροή</a:t>
            </a:r>
            <a:r>
              <a:rPr spc="-20"/>
              <a:t> </a:t>
            </a:r>
            <a:r>
              <a:rPr spc="0"/>
              <a:t>μεγαλύτερης</a:t>
            </a:r>
            <a:r>
              <a:rPr spc="10"/>
              <a:t> </a:t>
            </a:r>
            <a:r>
              <a:rPr spc="0"/>
              <a:t>ή</a:t>
            </a:r>
            <a:r>
              <a:rPr spc="-15"/>
              <a:t> </a:t>
            </a:r>
            <a:r>
              <a:rPr spc="0"/>
              <a:t>μικρότερης</a:t>
            </a:r>
          </a:p>
          <a:p>
            <a:pPr indent="304800" algn="just">
              <a:lnSpc>
                <a:spcPts val="3000"/>
              </a:lnSpc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ποσότητας</a:t>
            </a:r>
            <a:r>
              <a:rPr spc="-20"/>
              <a:t> </a:t>
            </a:r>
            <a:r>
              <a:t>ατμού</a:t>
            </a:r>
            <a:r>
              <a:rPr spc="-55"/>
              <a:t> </a:t>
            </a:r>
            <a:r>
              <a:rPr spc="0"/>
              <a:t>δια </a:t>
            </a:r>
            <a:r>
              <a:t>του</a:t>
            </a:r>
            <a:r>
              <a:rPr spc="-15"/>
              <a:t> </a:t>
            </a:r>
            <a:r>
              <a:rPr spc="0"/>
              <a:t>εξατμιστήρα</a:t>
            </a:r>
          </a:p>
          <a:p>
            <a:pPr marL="268604" marR="487680" indent="-256538" algn="just">
              <a:lnSpc>
                <a:spcPct val="90000"/>
              </a:lnSpc>
              <a:spcBef>
                <a:spcPts val="1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70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ντιστ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θμίζει 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αυ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όμα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ην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ελά</a:t>
            </a:r>
            <a:r>
              <a:rPr sz="3000" spc="40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ω</a:t>
            </a:r>
            <a:r>
              <a:rPr sz="3000" spc="0">
                <a:solidFill>
                  <a:srgbClr val="FFFFFF"/>
                </a:solidFill>
              </a:rPr>
              <a:t>ση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ς  θερμοκρασίας </a:t>
            </a:r>
            <a:r>
              <a:rPr sz="3000" spc="-5">
                <a:solidFill>
                  <a:srgbClr val="FFFFFF"/>
                </a:solidFill>
              </a:rPr>
              <a:t>του </a:t>
            </a:r>
            <a:r>
              <a:rPr sz="3000" spc="-15">
                <a:solidFill>
                  <a:srgbClr val="FFFFFF"/>
                </a:solidFill>
              </a:rPr>
              <a:t>υγρού </a:t>
            </a:r>
            <a:r>
              <a:rPr sz="3000" spc="0">
                <a:solidFill>
                  <a:srgbClr val="FFFFFF"/>
                </a:solidFill>
              </a:rPr>
              <a:t>από την </a:t>
            </a:r>
            <a:r>
              <a:rPr sz="3000" spc="-5">
                <a:solidFill>
                  <a:srgbClr val="FFFFFF"/>
                </a:solidFill>
              </a:rPr>
              <a:t>εξάτμιση </a:t>
            </a:r>
            <a:r>
              <a:rPr sz="3000" spc="0">
                <a:solidFill>
                  <a:srgbClr val="FFFFFF"/>
                </a:solidFill>
              </a:rPr>
              <a:t> διατηρώντας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σταθερή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τη συγκέντρωση των</a:t>
            </a:r>
            <a:endParaRPr sz="3000" spc="-327"/>
          </a:p>
          <a:p>
            <a:pPr marR="300990" indent="304800" algn="just">
              <a:lnSpc>
                <a:spcPts val="32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ατμών</a:t>
            </a:r>
            <a:r>
              <a:rPr spc="-25"/>
              <a:t> </a:t>
            </a:r>
            <a:r>
              <a:rPr spc="-5"/>
              <a:t>εντός</a:t>
            </a:r>
            <a:r>
              <a:rPr spc="-30"/>
              <a:t> </a:t>
            </a:r>
            <a:r>
              <a:rPr spc="5"/>
              <a:t>ορισμένων</a:t>
            </a:r>
            <a:r>
              <a:rPr spc="-5"/>
              <a:t> </a:t>
            </a:r>
            <a:r>
              <a:t>ορίων</a:t>
            </a:r>
            <a:r>
              <a:rPr spc="-25"/>
              <a:t> </a:t>
            </a:r>
            <a:r>
              <a:t>θερμοκρασίας </a:t>
            </a:r>
            <a:r>
              <a:rPr spc="-650"/>
              <a:t> </a:t>
            </a:r>
            <a:r>
              <a:t>και</a:t>
            </a:r>
            <a:r>
              <a:rPr spc="-25"/>
              <a:t> </a:t>
            </a:r>
            <a:r>
              <a:rPr spc="-5"/>
              <a:t>ροής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3" y="188620"/>
            <a:ext cx="7668898" cy="6530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7" y="0"/>
            <a:ext cx="8118221" cy="6857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0D4359AF-7256-4C60-9759-E796CFF400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40782AB-F63E-4996-ACC3-9F141BEAD4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 16">
            <a:extLst>
              <a:ext uri="{FF2B5EF4-FFF2-40B4-BE49-F238E27FC236}">
                <a16:creationId xmlns:a16="http://schemas.microsoft.com/office/drawing/2014/main" id="{EFF73443-A1E0-4E5D-8332-FD14F2422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27737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8F9D937A-C73E-4D45-976D-91588160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3846"/>
            <a:ext cx="9143771" cy="1144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4" name="Freeform 5">
            <a:extLst>
              <a:ext uri="{FF2B5EF4-FFF2-40B4-BE49-F238E27FC236}">
                <a16:creationId xmlns:a16="http://schemas.microsoft.com/office/drawing/2014/main" id="{90681C35-61CA-4FDB-8327-1EFEC0462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3579207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464" name="object 3"/>
          <p:cNvSpPr txBox="1">
            <a:spLocks noGrp="1"/>
          </p:cNvSpPr>
          <p:nvPr>
            <p:ph type="ctrTitle"/>
          </p:nvPr>
        </p:nvSpPr>
        <p:spPr>
          <a:xfrm>
            <a:off x="477687" y="4371849"/>
            <a:ext cx="6862012" cy="13505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4155" marR="5080" indent="335914">
              <a:lnSpc>
                <a:spcPct val="90000"/>
              </a:lnSpc>
              <a:spcBef>
                <a:spcPts val="100"/>
              </a:spcBef>
            </a:pPr>
            <a:r>
              <a:rPr lang="el-GR" sz="3100"/>
              <a:t>Η</a:t>
            </a:r>
            <a:r>
              <a:rPr lang="el-GR" sz="3100" spc="-100"/>
              <a:t> </a:t>
            </a:r>
            <a:r>
              <a:rPr lang="el-GR" sz="3100"/>
              <a:t>ελάττωση</a:t>
            </a:r>
            <a:r>
              <a:rPr lang="el-GR" sz="3100" spc="-100"/>
              <a:t> της </a:t>
            </a:r>
            <a:r>
              <a:rPr lang="el-GR" sz="3100"/>
              <a:t>θερμοκρασίας</a:t>
            </a:r>
            <a:r>
              <a:rPr lang="el-GR" sz="3100" spc="-100"/>
              <a:t> </a:t>
            </a:r>
            <a:r>
              <a:rPr lang="el-GR" sz="3100"/>
              <a:t>ελαττώνει </a:t>
            </a:r>
            <a:r>
              <a:rPr lang="el-GR" sz="3100" spc="-700"/>
              <a:t> </a:t>
            </a:r>
            <a:r>
              <a:rPr lang="el-GR" sz="3100" spc="-100"/>
              <a:t>περαιτέρω την </a:t>
            </a:r>
            <a:r>
              <a:rPr lang="el-GR" sz="3100"/>
              <a:t>εξάτμιση.</a:t>
            </a:r>
          </a:p>
        </p:txBody>
      </p:sp>
      <p:sp>
        <p:nvSpPr>
          <p:cNvPr id="465" name="object 4"/>
          <p:cNvSpPr txBox="1">
            <a:spLocks noGrp="1"/>
          </p:cNvSpPr>
          <p:nvPr>
            <p:ph type="subTitle" idx="1"/>
          </p:nvPr>
        </p:nvSpPr>
        <p:spPr>
          <a:xfrm>
            <a:off x="477687" y="5722374"/>
            <a:ext cx="6862011" cy="48792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5080" indent="1623058">
              <a:lnSpc>
                <a:spcPct val="90000"/>
              </a:lnSpc>
              <a:spcBef>
                <a:spcPts val="100"/>
              </a:spcBef>
            </a:pPr>
            <a:r>
              <a:rPr lang="el-GR" sz="1600"/>
              <a:t>3 </a:t>
            </a:r>
            <a:r>
              <a:rPr lang="el-GR" sz="1600" spc="-100" err="1"/>
              <a:t>τρ</a:t>
            </a:r>
            <a:r>
              <a:rPr lang="el-GR" sz="1600" spc="-100"/>
              <a:t>οπ</a:t>
            </a:r>
            <a:r>
              <a:rPr lang="el-GR" sz="1600" spc="-100" err="1"/>
              <a:t>οι</a:t>
            </a:r>
            <a:r>
              <a:rPr lang="el-GR" sz="1600" spc="-100"/>
              <a:t> αντιμετώπισης του </a:t>
            </a:r>
            <a:r>
              <a:rPr lang="el-GR" sz="1600" spc="-700"/>
              <a:t> </a:t>
            </a:r>
            <a:r>
              <a:rPr lang="el-GR" sz="1600" spc="-100"/>
              <a:t>προβλήματος αυτού.</a:t>
            </a:r>
          </a:p>
        </p:txBody>
      </p:sp>
      <p:pic>
        <p:nvPicPr>
          <p:cNvPr id="463" name="object 2" descr="objec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3" y="2488695"/>
            <a:ext cx="6863105" cy="960833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D4359AF-7256-4C60-9759-E796CFF400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40782AB-F63E-4996-ACC3-9F141BEAD4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16">
            <a:extLst>
              <a:ext uri="{FF2B5EF4-FFF2-40B4-BE49-F238E27FC236}">
                <a16:creationId xmlns:a16="http://schemas.microsoft.com/office/drawing/2014/main" id="{EFF73443-A1E0-4E5D-8332-FD14F2422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27737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8F9D937A-C73E-4D45-976D-91588160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3846"/>
            <a:ext cx="9143771" cy="1144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9" name="Freeform 5">
            <a:extLst>
              <a:ext uri="{FF2B5EF4-FFF2-40B4-BE49-F238E27FC236}">
                <a16:creationId xmlns:a16="http://schemas.microsoft.com/office/drawing/2014/main" id="{90681C35-61CA-4FDB-8327-1EFEC0462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3579207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468" name="object 3"/>
          <p:cNvSpPr txBox="1">
            <a:spLocks noGrp="1"/>
          </p:cNvSpPr>
          <p:nvPr>
            <p:ph type="title"/>
          </p:nvPr>
        </p:nvSpPr>
        <p:spPr>
          <a:xfrm>
            <a:off x="477687" y="4371849"/>
            <a:ext cx="6862012" cy="1350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5080" indent="600709">
              <a:lnSpc>
                <a:spcPct val="90000"/>
              </a:lnSpc>
              <a:tabLst>
                <a:tab pos="3238500" algn="l"/>
              </a:tabLst>
            </a:pPr>
            <a:r>
              <a:rPr lang="en-US" sz="2700"/>
              <a:t>Ο εφοδιασμός </a:t>
            </a:r>
            <a:r>
              <a:rPr lang="en-US" sz="2700" spc="-100"/>
              <a:t>του </a:t>
            </a:r>
            <a:r>
              <a:rPr lang="en-US" sz="2700"/>
              <a:t>εξατμιστήρα με μια  </a:t>
            </a:r>
            <a:r>
              <a:rPr lang="en-US" sz="2700" spc="-100"/>
              <a:t>πηγή </a:t>
            </a:r>
            <a:r>
              <a:rPr lang="en-US" sz="2700"/>
              <a:t>θερμότητας	ώστε</a:t>
            </a:r>
            <a:r>
              <a:rPr lang="en-US" sz="2700" spc="-100"/>
              <a:t> </a:t>
            </a:r>
            <a:r>
              <a:rPr lang="en-US" sz="2700"/>
              <a:t>να</a:t>
            </a:r>
            <a:r>
              <a:rPr lang="en-US" sz="2700" spc="-100"/>
              <a:t> αντιρροπείται </a:t>
            </a:r>
            <a:r>
              <a:rPr lang="en-US" sz="2700"/>
              <a:t>η ψύξη.</a:t>
            </a:r>
          </a:p>
        </p:txBody>
      </p:sp>
      <p:pic>
        <p:nvPicPr>
          <p:cNvPr id="467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93" y="1613647"/>
            <a:ext cx="6863105" cy="1835880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D4359AF-7256-4C60-9759-E796CFF400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40782AB-F63E-4996-ACC3-9F141BEAD4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8" name="Freeform 16">
            <a:extLst>
              <a:ext uri="{FF2B5EF4-FFF2-40B4-BE49-F238E27FC236}">
                <a16:creationId xmlns:a16="http://schemas.microsoft.com/office/drawing/2014/main" id="{EFF73443-A1E0-4E5D-8332-FD14F24223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27737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8F9D937A-C73E-4D45-976D-91588160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3846"/>
            <a:ext cx="9143771" cy="1144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2" name="Freeform 5">
            <a:extLst>
              <a:ext uri="{FF2B5EF4-FFF2-40B4-BE49-F238E27FC236}">
                <a16:creationId xmlns:a16="http://schemas.microsoft.com/office/drawing/2014/main" id="{90681C35-61CA-4FDB-8327-1EFEC0462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3579207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471" name="object 3"/>
          <p:cNvSpPr txBox="1">
            <a:spLocks noGrp="1"/>
          </p:cNvSpPr>
          <p:nvPr>
            <p:ph type="title"/>
          </p:nvPr>
        </p:nvSpPr>
        <p:spPr>
          <a:xfrm>
            <a:off x="477687" y="4371849"/>
            <a:ext cx="6862012" cy="1350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5080" indent="1117600">
              <a:lnSpc>
                <a:spcPct val="90000"/>
              </a:lnSpc>
              <a:defRPr spc="-200"/>
            </a:pPr>
            <a:r>
              <a:rPr lang="en-US" sz="1900"/>
              <a:t>Το</a:t>
            </a:r>
            <a:r>
              <a:rPr lang="en-US" sz="1900" spc="-100"/>
              <a:t> </a:t>
            </a:r>
            <a:r>
              <a:rPr lang="en-US" sz="1900" spc="0"/>
              <a:t>μέταλλο</a:t>
            </a:r>
            <a:r>
              <a:rPr lang="en-US" sz="1900" spc="-100"/>
              <a:t> από το </a:t>
            </a:r>
            <a:r>
              <a:rPr lang="en-US" sz="1900" spc="0"/>
              <a:t>οποίο</a:t>
            </a:r>
            <a:r>
              <a:rPr lang="en-US" sz="1900" spc="-100"/>
              <a:t> </a:t>
            </a:r>
            <a:r>
              <a:rPr lang="en-US" sz="1900" spc="0"/>
              <a:t>είναι  κατασκευασμένος</a:t>
            </a:r>
            <a:r>
              <a:rPr lang="en-US" sz="1900" spc="-100"/>
              <a:t> </a:t>
            </a:r>
            <a:r>
              <a:rPr lang="en-US" sz="1900" spc="0"/>
              <a:t>ο</a:t>
            </a:r>
            <a:r>
              <a:rPr lang="en-US" sz="1900" spc="-100"/>
              <a:t> </a:t>
            </a:r>
            <a:r>
              <a:rPr lang="en-US" sz="1900" spc="0"/>
              <a:t>εξατμιστήρας</a:t>
            </a:r>
            <a:r>
              <a:rPr lang="en-US" sz="1900" spc="-100"/>
              <a:t> </a:t>
            </a:r>
            <a:r>
              <a:rPr lang="en-US" sz="1900" spc="0"/>
              <a:t>πρέπει </a:t>
            </a:r>
            <a:r>
              <a:rPr lang="en-US" sz="1900" spc="-700"/>
              <a:t> </a:t>
            </a:r>
            <a:r>
              <a:rPr lang="en-US" sz="1900" spc="0"/>
              <a:t>να</a:t>
            </a:r>
            <a:r>
              <a:rPr lang="en-US" sz="1900" spc="-100"/>
              <a:t> έχει υψηλή </a:t>
            </a:r>
            <a:r>
              <a:rPr lang="en-US" sz="1900" spc="0"/>
              <a:t>αγωγιμότητα</a:t>
            </a:r>
            <a:r>
              <a:rPr lang="en-US" sz="1900" spc="-100"/>
              <a:t> </a:t>
            </a:r>
            <a:r>
              <a:rPr lang="en-US" sz="1900" spc="0"/>
              <a:t>θερμότητας, </a:t>
            </a:r>
            <a:r>
              <a:rPr lang="en-US" sz="1900"/>
              <a:t>ώστε</a:t>
            </a:r>
            <a:r>
              <a:rPr lang="en-US" sz="1900" spc="-100"/>
              <a:t> </a:t>
            </a:r>
            <a:r>
              <a:rPr lang="en-US" sz="1900"/>
              <a:t>η</a:t>
            </a:r>
            <a:r>
              <a:rPr lang="en-US" sz="1900" spc="-100"/>
              <a:t> </a:t>
            </a:r>
            <a:r>
              <a:rPr lang="en-US" sz="1900"/>
              <a:t>μεταβολή</a:t>
            </a:r>
            <a:r>
              <a:rPr lang="en-US" sz="1900" spc="-100"/>
              <a:t> της </a:t>
            </a:r>
            <a:r>
              <a:rPr lang="en-US" sz="1900"/>
              <a:t>θερμοκρασίας</a:t>
            </a:r>
            <a:r>
              <a:rPr lang="en-US" sz="1900" spc="-100"/>
              <a:t> </a:t>
            </a:r>
            <a:r>
              <a:rPr lang="en-US" sz="1900"/>
              <a:t>να </a:t>
            </a:r>
            <a:r>
              <a:rPr lang="en-US" sz="1900" spc="-700"/>
              <a:t> </a:t>
            </a:r>
            <a:r>
              <a:rPr lang="en-US" sz="1900" spc="-100"/>
              <a:t>διαχέεται ταχέως.</a:t>
            </a:r>
          </a:p>
        </p:txBody>
      </p:sp>
      <p:pic>
        <p:nvPicPr>
          <p:cNvPr id="470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93" y="1596489"/>
            <a:ext cx="6863105" cy="1853038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4" name="object 3"/>
          <p:cNvSpPr txBox="1"/>
          <p:nvPr/>
        </p:nvSpPr>
        <p:spPr>
          <a:xfrm>
            <a:off x="486090" y="888307"/>
            <a:ext cx="3124882" cy="37854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R="349883" indent="610869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30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 dirty="0" err="1">
                <a:latin typeface="+mj-lt"/>
                <a:ea typeface="+mj-ea"/>
                <a:cs typeface="+mj-cs"/>
              </a:rPr>
              <a:t>Περιλ</a:t>
            </a:r>
            <a:r>
              <a:rPr lang="en-US" sz="2000" dirty="0">
                <a:latin typeface="+mj-lt"/>
                <a:ea typeface="+mj-ea"/>
                <a:cs typeface="+mj-cs"/>
              </a:rPr>
              <a:t>αμβάνει έναν </a:t>
            </a:r>
            <a:r>
              <a:rPr lang="en-US" sz="2000" spc="-10" dirty="0">
                <a:latin typeface="+mj-lt"/>
                <a:ea typeface="+mj-ea"/>
                <a:cs typeface="+mj-cs"/>
              </a:rPr>
              <a:t>μηχανισμό, </a:t>
            </a:r>
            <a:r>
              <a:rPr lang="en-US" sz="2000" spc="0" dirty="0">
                <a:latin typeface="+mj-lt"/>
                <a:ea typeface="+mj-ea"/>
                <a:cs typeface="+mj-cs"/>
              </a:rPr>
              <a:t>ο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οποίος </a:t>
            </a:r>
            <a:r>
              <a:rPr lang="en-US" sz="2000" spc="-65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αντιλαμβάνεται</a:t>
            </a:r>
            <a:r>
              <a:rPr lang="en-US" sz="2000" spc="-10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τη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spc="0" dirty="0">
                <a:latin typeface="+mj-lt"/>
                <a:ea typeface="+mj-ea"/>
                <a:cs typeface="+mj-cs"/>
              </a:rPr>
              <a:t>μεταβολή</a:t>
            </a:r>
            <a:r>
              <a:rPr lang="en-US" sz="2000" spc="-10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της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 dirty="0" err="1">
                <a:latin typeface="+mj-lt"/>
                <a:ea typeface="+mj-ea"/>
                <a:cs typeface="+mj-cs"/>
              </a:rPr>
              <a:t>θερμοκρ</a:t>
            </a:r>
            <a:r>
              <a:rPr lang="en-US" sz="2000" dirty="0">
                <a:latin typeface="+mj-lt"/>
                <a:ea typeface="+mj-ea"/>
                <a:cs typeface="+mj-cs"/>
              </a:rPr>
              <a:t>ασίας</a:t>
            </a:r>
            <a:r>
              <a:rPr lang="en-US" sz="2000" spc="-4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και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επιτρέπει</a:t>
            </a:r>
            <a:r>
              <a:rPr lang="en-US" sz="2000" spc="-25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την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είσοδο</a:t>
            </a:r>
            <a:r>
              <a:rPr lang="el-GR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μεγ</a:t>
            </a:r>
            <a:r>
              <a:rPr lang="en-US" sz="2000" dirty="0">
                <a:latin typeface="+mj-lt"/>
                <a:ea typeface="+mj-ea"/>
                <a:cs typeface="+mj-cs"/>
              </a:rPr>
              <a:t>αλύτερης</a:t>
            </a:r>
            <a:r>
              <a:rPr lang="en-US" sz="2000" spc="-10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ποσότητας</a:t>
            </a:r>
            <a:r>
              <a:rPr lang="en-US" sz="2000" spc="-70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αερίου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στο</a:t>
            </a:r>
            <a:r>
              <a:rPr lang="en-US" sz="2000" spc="-1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θάλαμο </a:t>
            </a:r>
            <a:r>
              <a:rPr lang="en-US" sz="2000" spc="-645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του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>
                <a:latin typeface="+mj-lt"/>
                <a:ea typeface="+mj-ea"/>
                <a:cs typeface="+mj-cs"/>
              </a:rPr>
              <a:t>εξατμιστήρα.</a:t>
            </a:r>
          </a:p>
          <a:p>
            <a:pPr marR="5080" indent="680084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3000" spc="-2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 dirty="0" err="1">
                <a:latin typeface="+mj-lt"/>
                <a:ea typeface="+mj-ea"/>
                <a:cs typeface="+mj-cs"/>
              </a:rPr>
              <a:t>Τέτοιοι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spc="-10" dirty="0" err="1">
                <a:latin typeface="+mj-lt"/>
                <a:ea typeface="+mj-ea"/>
                <a:cs typeface="+mj-cs"/>
              </a:rPr>
              <a:t>μηχ</a:t>
            </a:r>
            <a:r>
              <a:rPr lang="en-US" sz="2000" spc="-10" dirty="0">
                <a:latin typeface="+mj-lt"/>
                <a:ea typeface="+mj-ea"/>
                <a:cs typeface="+mj-cs"/>
              </a:rPr>
              <a:t>ανισμοί </a:t>
            </a:r>
            <a:r>
              <a:rPr lang="en-US" sz="2000" spc="5" dirty="0">
                <a:latin typeface="+mj-lt"/>
                <a:ea typeface="+mj-ea"/>
                <a:cs typeface="+mj-cs"/>
              </a:rPr>
              <a:t>είναι </a:t>
            </a:r>
            <a:r>
              <a:rPr lang="en-US" sz="2000" spc="0" dirty="0">
                <a:latin typeface="+mj-lt"/>
                <a:ea typeface="+mj-ea"/>
                <a:cs typeface="+mj-cs"/>
              </a:rPr>
              <a:t>η </a:t>
            </a:r>
            <a:r>
              <a:rPr lang="en-US" sz="2000" spc="5" dirty="0">
                <a:latin typeface="+mj-lt"/>
                <a:ea typeface="+mj-ea"/>
                <a:cs typeface="+mj-cs"/>
              </a:rPr>
              <a:t>διμεταλλική </a:t>
            </a:r>
            <a:r>
              <a:rPr lang="en-US" sz="2000" spc="10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ράβδος</a:t>
            </a:r>
            <a:r>
              <a:rPr lang="en-US" sz="2000" spc="-35" dirty="0">
                <a:latin typeface="+mj-lt"/>
                <a:ea typeface="+mj-ea"/>
                <a:cs typeface="+mj-cs"/>
              </a:rPr>
              <a:t> </a:t>
            </a:r>
            <a:r>
              <a:rPr lang="en-US" sz="2000" spc="0" dirty="0">
                <a:latin typeface="+mj-lt"/>
                <a:ea typeface="+mj-ea"/>
                <a:cs typeface="+mj-cs"/>
              </a:rPr>
              <a:t>ή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spc="5" dirty="0">
                <a:latin typeface="+mj-lt"/>
                <a:ea typeface="+mj-ea"/>
                <a:cs typeface="+mj-cs"/>
              </a:rPr>
              <a:t>ένα</a:t>
            </a:r>
            <a:r>
              <a:rPr lang="en-US" sz="2000" spc="0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στοιχείο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spc="-5" dirty="0">
                <a:latin typeface="+mj-lt"/>
                <a:ea typeface="+mj-ea"/>
                <a:cs typeface="+mj-cs"/>
              </a:rPr>
              <a:t>το</a:t>
            </a:r>
            <a:r>
              <a:rPr lang="en-US" sz="20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000" spc="0" dirty="0">
                <a:latin typeface="+mj-lt"/>
                <a:ea typeface="+mj-ea"/>
                <a:cs typeface="+mj-cs"/>
              </a:rPr>
              <a:t>οποίο</a:t>
            </a:r>
            <a:r>
              <a:rPr lang="en-US" sz="2000" spc="-40" dirty="0">
                <a:latin typeface="+mj-lt"/>
                <a:ea typeface="+mj-ea"/>
                <a:cs typeface="+mj-cs"/>
              </a:rPr>
              <a:t> </a:t>
            </a:r>
            <a:r>
              <a:rPr lang="en-US" sz="2000" spc="5" dirty="0">
                <a:latin typeface="+mj-lt"/>
                <a:ea typeface="+mj-ea"/>
                <a:cs typeface="+mj-cs"/>
              </a:rPr>
              <a:t>διαστέλλεται.</a:t>
            </a:r>
          </a:p>
        </p:txBody>
      </p:sp>
      <p:sp>
        <p:nvSpPr>
          <p:cNvPr id="107" name="Freeform 31">
            <a:extLst>
              <a:ext uri="{FF2B5EF4-FFF2-40B4-BE49-F238E27FC236}">
                <a16:creationId xmlns:a16="http://schemas.microsoft.com/office/drawing/2014/main" id="{1288C528-6850-4309-8D5E-276D46744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83C4BF2-CE85-4725-91F5-903A0C253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494" y="0"/>
            <a:ext cx="45738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 5">
            <a:extLst>
              <a:ext uri="{FF2B5EF4-FFF2-40B4-BE49-F238E27FC236}">
                <a16:creationId xmlns:a16="http://schemas.microsoft.com/office/drawing/2014/main" id="{F7E85553-125B-468C-B123-443207482B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80683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73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494" y="2877197"/>
            <a:ext cx="4087416" cy="1103602"/>
          </a:xfrm>
          <a:prstGeom prst="rect">
            <a:avLst/>
          </a:prstGeom>
          <a:effectLst/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C1DE0CAB-0099-47AE-8A9D-F0C808666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object 7"/>
          <p:cNvSpPr txBox="1"/>
          <p:nvPr/>
        </p:nvSpPr>
        <p:spPr>
          <a:xfrm>
            <a:off x="575691" y="33527"/>
            <a:ext cx="8026401" cy="471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44170" indent="311784">
              <a:spcBef>
                <a:spcPts val="100"/>
              </a:spcBef>
              <a:defRPr sz="3200" b="1" spc="-5">
                <a:solidFill>
                  <a:srgbClr val="FBEF58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Βαλβ</a:t>
            </a:r>
            <a:r>
              <a:rPr dirty="0" err="1"/>
              <a:t>ίδ</a:t>
            </a:r>
            <a:r>
              <a:rPr dirty="0"/>
              <a:t>α </a:t>
            </a:r>
            <a:r>
              <a:rPr spc="-15" dirty="0"/>
              <a:t>αντιστάθμισης </a:t>
            </a:r>
            <a:r>
              <a:rPr dirty="0"/>
              <a:t>της </a:t>
            </a:r>
            <a:r>
              <a:rPr spc="0" dirty="0"/>
              <a:t>πίεσης </a:t>
            </a:r>
            <a:r>
              <a:rPr spc="-25" dirty="0"/>
              <a:t>και </a:t>
            </a:r>
            <a:r>
              <a:rPr spc="-690" dirty="0"/>
              <a:t> </a:t>
            </a:r>
            <a:r>
              <a:rPr dirty="0"/>
              <a:t>ελέγχου</a:t>
            </a:r>
            <a:r>
              <a:rPr spc="-35" dirty="0"/>
              <a:t> </a:t>
            </a:r>
            <a:r>
              <a:rPr spc="0" dirty="0"/>
              <a:t>της</a:t>
            </a:r>
            <a:r>
              <a:rPr spc="-35" dirty="0"/>
              <a:t> </a:t>
            </a:r>
            <a:r>
              <a:rPr dirty="0"/>
              <a:t>ροής</a:t>
            </a:r>
            <a:r>
              <a:rPr spc="-35" dirty="0"/>
              <a:t> των</a:t>
            </a:r>
            <a:r>
              <a:rPr dirty="0"/>
              <a:t> </a:t>
            </a:r>
            <a:r>
              <a:rPr spc="-15" dirty="0"/>
              <a:t>εξερχόμενων</a:t>
            </a:r>
          </a:p>
          <a:p>
            <a:pPr indent="12700">
              <a:tabLst>
                <a:tab pos="3441700" algn="l"/>
                <a:tab pos="8001000" algn="l"/>
              </a:tabLst>
              <a:defRPr sz="3200" u="sng">
                <a:solidFill>
                  <a:srgbClr val="FBEF58"/>
                </a:solidFill>
                <a:uFill>
                  <a:solidFill>
                    <a:srgbClr val="A4B592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	</a:t>
            </a:r>
            <a:r>
              <a:rPr b="1" spc="-5" dirty="0">
                <a:latin typeface="Cambria"/>
                <a:ea typeface="Cambria"/>
                <a:cs typeface="Cambria"/>
                <a:sym typeface="Cambria"/>
              </a:rPr>
              <a:t>α</a:t>
            </a:r>
            <a:r>
              <a:rPr b="1" spc="-5" dirty="0" err="1">
                <a:latin typeface="Cambria"/>
                <a:ea typeface="Cambria"/>
                <a:cs typeface="Cambria"/>
                <a:sym typeface="Cambria"/>
              </a:rPr>
              <a:t>ερίων</a:t>
            </a:r>
            <a:r>
              <a:rPr b="1" spc="-5" dirty="0">
                <a:latin typeface="Cambria"/>
                <a:ea typeface="Cambria"/>
                <a:cs typeface="Cambria"/>
                <a:sym typeface="Cambria"/>
              </a:rPr>
              <a:t>	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R="213995" indent="1102994" algn="just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Προφυλάσσει</a:t>
            </a:r>
            <a:r>
              <a:rPr spc="0" dirty="0"/>
              <a:t> </a:t>
            </a:r>
            <a:r>
              <a:rPr dirty="0"/>
              <a:t>από </a:t>
            </a:r>
            <a:r>
              <a:rPr dirty="0" err="1"/>
              <a:t>την</a:t>
            </a:r>
            <a:r>
              <a:rPr dirty="0"/>
              <a:t> </a:t>
            </a:r>
            <a:r>
              <a:rPr spc="5" dirty="0"/>
              <a:t>α</a:t>
            </a:r>
            <a:r>
              <a:rPr spc="5" dirty="0" err="1"/>
              <a:t>νά</a:t>
            </a:r>
            <a:r>
              <a:rPr spc="5" dirty="0"/>
              <a:t>πτυξη </a:t>
            </a:r>
            <a:r>
              <a:rPr spc="10" dirty="0"/>
              <a:t> </a:t>
            </a:r>
            <a:r>
              <a:rPr spc="0" dirty="0"/>
              <a:t>ανάστροφης</a:t>
            </a:r>
            <a:r>
              <a:rPr spc="-55" dirty="0"/>
              <a:t> </a:t>
            </a:r>
            <a:r>
              <a:rPr dirty="0"/>
              <a:t>υπερπίεσης</a:t>
            </a:r>
            <a:r>
              <a:rPr spc="-35" dirty="0"/>
              <a:t> </a:t>
            </a:r>
            <a:r>
              <a:rPr dirty="0"/>
              <a:t>(pumping</a:t>
            </a:r>
            <a:r>
              <a:rPr spc="-30" dirty="0"/>
              <a:t> </a:t>
            </a:r>
            <a:r>
              <a:rPr dirty="0"/>
              <a:t>effect)</a:t>
            </a:r>
          </a:p>
          <a:p>
            <a:pPr indent="1126488" algn="just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στους</a:t>
            </a:r>
            <a:r>
              <a:rPr spc="-40" dirty="0"/>
              <a:t> </a:t>
            </a:r>
            <a:r>
              <a:rPr spc="-5" dirty="0"/>
              <a:t>θα</a:t>
            </a:r>
            <a:r>
              <a:rPr spc="-5" dirty="0" err="1"/>
              <a:t>λάμους</a:t>
            </a:r>
            <a:r>
              <a:rPr spc="-10" dirty="0"/>
              <a:t> </a:t>
            </a:r>
            <a:r>
              <a:rPr spc="-5" dirty="0" err="1"/>
              <a:t>εξάτμισης</a:t>
            </a:r>
            <a:r>
              <a:rPr spc="-30" dirty="0"/>
              <a:t> </a:t>
            </a:r>
            <a:r>
              <a:rPr dirty="0"/>
              <a:t>από</a:t>
            </a:r>
            <a:r>
              <a:rPr spc="-15" dirty="0"/>
              <a:t> </a:t>
            </a:r>
            <a:r>
              <a:rPr spc="-5" dirty="0" err="1"/>
              <a:t>τις</a:t>
            </a:r>
            <a:endParaRPr spc="-5" dirty="0"/>
          </a:p>
          <a:p>
            <a:pPr marR="73025" indent="336549" algn="just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δι</a:t>
            </a:r>
            <a:r>
              <a:rPr dirty="0"/>
              <a:t>ακυμάνσεις</a:t>
            </a:r>
            <a:r>
              <a:rPr spc="-50" dirty="0"/>
              <a:t> </a:t>
            </a:r>
            <a:r>
              <a:rPr spc="-5" dirty="0"/>
              <a:t>της</a:t>
            </a:r>
            <a:r>
              <a:rPr spc="-20" dirty="0"/>
              <a:t> </a:t>
            </a:r>
            <a:r>
              <a:rPr dirty="0"/>
              <a:t>πίεσης</a:t>
            </a:r>
            <a:r>
              <a:rPr spc="-25" dirty="0"/>
              <a:t> </a:t>
            </a:r>
            <a:r>
              <a:rPr spc="-15" dirty="0"/>
              <a:t>λόγω</a:t>
            </a:r>
            <a:r>
              <a:rPr spc="-20" dirty="0"/>
              <a:t> </a:t>
            </a:r>
            <a:r>
              <a:rPr dirty="0"/>
              <a:t>των</a:t>
            </a:r>
            <a:r>
              <a:rPr spc="-25" dirty="0"/>
              <a:t> </a:t>
            </a:r>
            <a:r>
              <a:rPr spc="10" dirty="0"/>
              <a:t>θετικών </a:t>
            </a:r>
            <a:r>
              <a:rPr spc="-695" dirty="0"/>
              <a:t> </a:t>
            </a:r>
            <a:r>
              <a:rPr dirty="0"/>
              <a:t>πιέσεων του αναπνευστήρα ή </a:t>
            </a:r>
            <a:r>
              <a:rPr spc="-5" dirty="0"/>
              <a:t>της βαλβίδας </a:t>
            </a:r>
            <a:r>
              <a:rPr spc="-690" dirty="0"/>
              <a:t> </a:t>
            </a:r>
            <a:r>
              <a:rPr spc="-5" dirty="0"/>
              <a:t>υψηλής</a:t>
            </a:r>
            <a:r>
              <a:rPr spc="-35" dirty="0"/>
              <a:t> </a:t>
            </a:r>
            <a:r>
              <a:rPr spc="-15" dirty="0"/>
              <a:t>παροχής</a:t>
            </a:r>
            <a:r>
              <a:rPr spc="-35" dirty="0"/>
              <a:t> </a:t>
            </a:r>
            <a:r>
              <a:rPr spc="-5" dirty="0"/>
              <a:t>του </a:t>
            </a:r>
            <a:r>
              <a:rPr spc="5" dirty="0"/>
              <a:t>οξυγόνου</a:t>
            </a:r>
            <a:r>
              <a:rPr dirty="0"/>
              <a:t> (Ο2</a:t>
            </a:r>
            <a:r>
              <a:rPr spc="-5" dirty="0"/>
              <a:t> flush)</a:t>
            </a:r>
            <a:r>
              <a:rPr i="1" spc="-5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" y="0"/>
            <a:ext cx="8010146" cy="1655067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object 3"/>
          <p:cNvSpPr txBox="1"/>
          <p:nvPr/>
        </p:nvSpPr>
        <p:spPr>
          <a:xfrm>
            <a:off x="535940" y="1681552"/>
            <a:ext cx="8034019" cy="398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080135" indent="-256538">
              <a:lnSpc>
                <a:spcPct val="80000"/>
              </a:lnSpc>
              <a:spcBef>
                <a:spcPts val="8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34" dirty="0"/>
              <a:t> </a:t>
            </a:r>
            <a:r>
              <a:rPr sz="3000" spc="0" dirty="0" err="1">
                <a:solidFill>
                  <a:srgbClr val="FFFFFF"/>
                </a:solidFill>
              </a:rPr>
              <a:t>είν</a:t>
            </a:r>
            <a:r>
              <a:rPr sz="3000" spc="0" dirty="0">
                <a:solidFill>
                  <a:srgbClr val="FFFFFF"/>
                </a:solidFill>
              </a:rPr>
              <a:t>αι</a:t>
            </a:r>
            <a:r>
              <a:rPr sz="3000" spc="-5" dirty="0">
                <a:solidFill>
                  <a:srgbClr val="FFFFFF"/>
                </a:solidFill>
              </a:rPr>
              <a:t> </a:t>
            </a:r>
            <a:r>
              <a:rPr sz="3000" spc="5" dirty="0">
                <a:solidFill>
                  <a:srgbClr val="FFFFFF"/>
                </a:solidFill>
              </a:rPr>
              <a:t>ειδικοί</a:t>
            </a:r>
            <a:r>
              <a:rPr sz="3000" spc="-1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για τη</a:t>
            </a:r>
            <a:r>
              <a:rPr sz="3000" spc="-1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χορήγηση</a:t>
            </a:r>
            <a:r>
              <a:rPr sz="3000" spc="-15" dirty="0">
                <a:solidFill>
                  <a:srgbClr val="FFFFFF"/>
                </a:solidFill>
              </a:rPr>
              <a:t> </a:t>
            </a:r>
            <a:r>
              <a:rPr sz="3000" spc="5" dirty="0">
                <a:solidFill>
                  <a:srgbClr val="FFFFFF"/>
                </a:solidFill>
              </a:rPr>
              <a:t>ενός</a:t>
            </a:r>
            <a:r>
              <a:rPr sz="3000" spc="0" dirty="0">
                <a:solidFill>
                  <a:srgbClr val="FFFFFF"/>
                </a:solidFill>
              </a:rPr>
              <a:t> </a:t>
            </a:r>
            <a:r>
              <a:rPr sz="3000" spc="5" dirty="0">
                <a:solidFill>
                  <a:srgbClr val="FFFFFF"/>
                </a:solidFill>
              </a:rPr>
              <a:t>μόνον </a:t>
            </a:r>
            <a:r>
              <a:rPr sz="3000" spc="-645" dirty="0">
                <a:solidFill>
                  <a:srgbClr val="FFFFFF"/>
                </a:solidFill>
              </a:rPr>
              <a:t> </a:t>
            </a:r>
            <a:r>
              <a:rPr sz="3000" spc="10" dirty="0">
                <a:solidFill>
                  <a:srgbClr val="FFFFFF"/>
                </a:solidFill>
              </a:rPr>
              <a:t>πτητικού</a:t>
            </a:r>
            <a:r>
              <a:rPr sz="3000" spc="-45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παράγοντα</a:t>
            </a:r>
            <a:endParaRPr sz="3000" spc="-327" dirty="0"/>
          </a:p>
          <a:p>
            <a:pPr indent="12700">
              <a:lnSpc>
                <a:spcPts val="25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30" dirty="0"/>
              <a:t> </a:t>
            </a:r>
            <a:r>
              <a:rPr sz="3000" spc="0" dirty="0" err="1">
                <a:solidFill>
                  <a:srgbClr val="FFFFFF"/>
                </a:solidFill>
              </a:rPr>
              <a:t>εί</a:t>
            </a:r>
            <a:r>
              <a:rPr sz="3000" spc="25" dirty="0" err="1">
                <a:solidFill>
                  <a:srgbClr val="FFFFFF"/>
                </a:solidFill>
              </a:rPr>
              <a:t>ν</a:t>
            </a:r>
            <a:r>
              <a:rPr sz="3000" spc="-5" dirty="0">
                <a:solidFill>
                  <a:srgbClr val="FFFFFF"/>
                </a:solidFill>
              </a:rPr>
              <a:t>α</a:t>
            </a:r>
            <a:r>
              <a:rPr sz="3000" spc="0" dirty="0">
                <a:solidFill>
                  <a:srgbClr val="FFFFFF"/>
                </a:solidFill>
              </a:rPr>
              <a:t>ι</a:t>
            </a:r>
            <a:r>
              <a:rPr sz="3000" spc="-5" dirty="0">
                <a:solidFill>
                  <a:srgbClr val="FFFFFF"/>
                </a:solidFill>
              </a:rPr>
              <a:t> </a:t>
            </a:r>
            <a:r>
              <a:rPr sz="3000" spc="5" dirty="0">
                <a:solidFill>
                  <a:srgbClr val="FFFFFF"/>
                </a:solidFill>
              </a:rPr>
              <a:t>α</a:t>
            </a:r>
            <a:r>
              <a:rPr sz="3000" spc="0" dirty="0">
                <a:solidFill>
                  <a:srgbClr val="FFFFFF"/>
                </a:solidFill>
              </a:rPr>
              <a:t>κριβείς</a:t>
            </a:r>
            <a:r>
              <a:rPr sz="3000" spc="-1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στη</a:t>
            </a:r>
            <a:r>
              <a:rPr sz="3000" spc="-10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λειτ</a:t>
            </a:r>
            <a:r>
              <a:rPr sz="3000" spc="5" dirty="0">
                <a:solidFill>
                  <a:srgbClr val="FFFFFF"/>
                </a:solidFill>
              </a:rPr>
              <a:t>ο</a:t>
            </a:r>
            <a:r>
              <a:rPr sz="3000" spc="-5" dirty="0">
                <a:solidFill>
                  <a:srgbClr val="FFFFFF"/>
                </a:solidFill>
              </a:rPr>
              <a:t>υργί</a:t>
            </a:r>
            <a:r>
              <a:rPr sz="3000" spc="0" dirty="0">
                <a:solidFill>
                  <a:srgbClr val="FFFFFF"/>
                </a:solidFill>
              </a:rPr>
              <a:t>α</a:t>
            </a:r>
            <a:r>
              <a:rPr sz="3000" spc="-5" dirty="0">
                <a:solidFill>
                  <a:srgbClr val="FFFFFF"/>
                </a:solidFill>
              </a:rPr>
              <a:t> </a:t>
            </a:r>
            <a:r>
              <a:rPr sz="3000" spc="5" dirty="0">
                <a:solidFill>
                  <a:srgbClr val="FFFFFF"/>
                </a:solidFill>
              </a:rPr>
              <a:t>τ</a:t>
            </a:r>
            <a:r>
              <a:rPr sz="3000" spc="0" dirty="0">
                <a:solidFill>
                  <a:srgbClr val="FFFFFF"/>
                </a:solidFill>
              </a:rPr>
              <a:t>ους,</a:t>
            </a:r>
            <a:r>
              <a:rPr sz="3000" spc="-1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για</a:t>
            </a:r>
            <a:r>
              <a:rPr sz="3000" spc="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έ</a:t>
            </a:r>
            <a:r>
              <a:rPr sz="3000" spc="25" dirty="0">
                <a:solidFill>
                  <a:srgbClr val="FFFFFF"/>
                </a:solidFill>
              </a:rPr>
              <a:t>ν</a:t>
            </a:r>
            <a:r>
              <a:rPr sz="3000" spc="0" dirty="0">
                <a:solidFill>
                  <a:srgbClr val="FFFFFF"/>
                </a:solidFill>
              </a:rPr>
              <a:t>α</a:t>
            </a:r>
            <a:endParaRPr sz="3000" spc="-327" dirty="0"/>
          </a:p>
          <a:p>
            <a:pPr marR="44450" indent="304800">
              <a:lnSpc>
                <a:spcPct val="80000"/>
              </a:lnSpc>
              <a:spcBef>
                <a:spcPts val="300"/>
              </a:spcBef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εύρος</a:t>
            </a:r>
            <a:r>
              <a:rPr dirty="0"/>
              <a:t> </a:t>
            </a:r>
            <a:r>
              <a:rPr spc="-5" dirty="0" err="1"/>
              <a:t>ροής</a:t>
            </a:r>
            <a:r>
              <a:rPr spc="-5" dirty="0"/>
              <a:t> </a:t>
            </a:r>
            <a:r>
              <a:rPr dirty="0" err="1"/>
              <a:t>φρέσκων</a:t>
            </a:r>
            <a:r>
              <a:rPr dirty="0"/>
              <a:t> </a:t>
            </a:r>
            <a:r>
              <a:rPr spc="-5" dirty="0"/>
              <a:t>α</a:t>
            </a:r>
            <a:r>
              <a:rPr spc="-5" dirty="0" err="1"/>
              <a:t>ερίων</a:t>
            </a:r>
            <a:r>
              <a:rPr spc="-5" dirty="0"/>
              <a:t> </a:t>
            </a:r>
            <a:r>
              <a:rPr dirty="0"/>
              <a:t>από 0.5-15 </a:t>
            </a:r>
            <a:r>
              <a:rPr spc="-5" dirty="0" err="1"/>
              <a:t>L.min</a:t>
            </a:r>
            <a:r>
              <a:rPr spc="-5" dirty="0"/>
              <a:t>- </a:t>
            </a:r>
            <a:r>
              <a:rPr spc="-650" dirty="0"/>
              <a:t> </a:t>
            </a:r>
            <a:r>
              <a:rPr dirty="0"/>
              <a:t>1</a:t>
            </a:r>
          </a:p>
          <a:p>
            <a:pPr indent="12700">
              <a:lnSpc>
                <a:spcPts val="25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30" dirty="0"/>
              <a:t> </a:t>
            </a:r>
            <a:r>
              <a:rPr sz="3000" spc="0" dirty="0" err="1">
                <a:solidFill>
                  <a:srgbClr val="FFFFFF"/>
                </a:solidFill>
              </a:rPr>
              <a:t>φέρουν</a:t>
            </a:r>
            <a:r>
              <a:rPr sz="3000" spc="-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α</a:t>
            </a:r>
            <a:r>
              <a:rPr sz="3000" spc="0" dirty="0" err="1">
                <a:solidFill>
                  <a:srgbClr val="FFFFFF"/>
                </a:solidFill>
              </a:rPr>
              <a:t>ντιστ</a:t>
            </a:r>
            <a:r>
              <a:rPr sz="3000" spc="0" dirty="0">
                <a:solidFill>
                  <a:srgbClr val="FFFFFF"/>
                </a:solidFill>
              </a:rPr>
              <a:t>αθμιστικό</a:t>
            </a:r>
            <a:r>
              <a:rPr sz="3000" spc="-3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μηχανισμό</a:t>
            </a:r>
            <a:endParaRPr sz="3000" spc="-327" dirty="0"/>
          </a:p>
          <a:p>
            <a:pPr indent="304800">
              <a:lnSpc>
                <a:spcPts val="2800"/>
              </a:lnSpc>
              <a:defRPr sz="30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(</a:t>
            </a:r>
            <a:r>
              <a:rPr dirty="0" err="1"/>
              <a:t>διμετ</a:t>
            </a:r>
            <a:r>
              <a:rPr dirty="0"/>
              <a:t>αλλικό</a:t>
            </a:r>
            <a:r>
              <a:rPr spc="-25" dirty="0"/>
              <a:t> </a:t>
            </a:r>
            <a:r>
              <a:rPr spc="0" dirty="0"/>
              <a:t>έλασμα)</a:t>
            </a:r>
            <a:r>
              <a:rPr spc="-10" dirty="0"/>
              <a:t> </a:t>
            </a:r>
            <a:r>
              <a:rPr spc="0" dirty="0"/>
              <a:t>για</a:t>
            </a:r>
            <a:r>
              <a:rPr spc="-10" dirty="0"/>
              <a:t> </a:t>
            </a:r>
            <a:r>
              <a:rPr spc="0" dirty="0"/>
              <a:t>την</a:t>
            </a:r>
            <a:r>
              <a:rPr spc="-20" dirty="0"/>
              <a:t> </a:t>
            </a:r>
            <a:r>
              <a:rPr spc="0" dirty="0"/>
              <a:t>απώλεια</a:t>
            </a:r>
            <a:r>
              <a:rPr spc="-30" dirty="0"/>
              <a:t> </a:t>
            </a:r>
            <a:r>
              <a:rPr spc="0" dirty="0"/>
              <a:t>της</a:t>
            </a:r>
          </a:p>
          <a:p>
            <a:pPr indent="304800">
              <a:lnSpc>
                <a:spcPts val="28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θερμότητ</a:t>
            </a:r>
            <a:r>
              <a:rPr dirty="0"/>
              <a:t>ας</a:t>
            </a:r>
            <a:r>
              <a:rPr spc="-45" dirty="0"/>
              <a:t> </a:t>
            </a:r>
            <a:r>
              <a:rPr spc="-5" dirty="0"/>
              <a:t>που</a:t>
            </a:r>
            <a:r>
              <a:rPr spc="-15" dirty="0"/>
              <a:t> </a:t>
            </a:r>
            <a:r>
              <a:rPr spc="-5" dirty="0"/>
              <a:t>προκαλείται</a:t>
            </a:r>
            <a:r>
              <a:rPr spc="-30" dirty="0"/>
              <a:t> </a:t>
            </a:r>
            <a:r>
              <a:rPr dirty="0"/>
              <a:t>από</a:t>
            </a:r>
            <a:r>
              <a:rPr spc="-30" dirty="0"/>
              <a:t> </a:t>
            </a:r>
            <a:r>
              <a:rPr spc="-5" dirty="0"/>
              <a:t>την</a:t>
            </a:r>
            <a:r>
              <a:rPr spc="5" dirty="0"/>
              <a:t> </a:t>
            </a:r>
            <a:r>
              <a:rPr dirty="0"/>
              <a:t>εξάτμιση</a:t>
            </a:r>
          </a:p>
          <a:p>
            <a:pPr indent="12700">
              <a:lnSpc>
                <a:spcPts val="28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30" dirty="0"/>
              <a:t> </a:t>
            </a:r>
            <a:r>
              <a:rPr sz="3000" spc="-5" dirty="0">
                <a:solidFill>
                  <a:srgbClr val="FFFFFF"/>
                </a:solidFill>
              </a:rPr>
              <a:t>α</a:t>
            </a:r>
            <a:r>
              <a:rPr sz="3000" spc="-5" dirty="0" err="1">
                <a:solidFill>
                  <a:srgbClr val="FFFFFF"/>
                </a:solidFill>
              </a:rPr>
              <a:t>ντιρρ</a:t>
            </a:r>
            <a:r>
              <a:rPr sz="3000" spc="5" dirty="0" err="1">
                <a:solidFill>
                  <a:srgbClr val="FFFFFF"/>
                </a:solidFill>
              </a:rPr>
              <a:t>ο</a:t>
            </a:r>
            <a:r>
              <a:rPr sz="3000" spc="-5" dirty="0">
                <a:solidFill>
                  <a:srgbClr val="FFFFFF"/>
                </a:solidFill>
              </a:rPr>
              <a:t>π</a:t>
            </a:r>
            <a:r>
              <a:rPr sz="3000" spc="5" dirty="0">
                <a:solidFill>
                  <a:srgbClr val="FFFFFF"/>
                </a:solidFill>
              </a:rPr>
              <a:t>ο</a:t>
            </a:r>
            <a:r>
              <a:rPr sz="3000" spc="0" dirty="0">
                <a:solidFill>
                  <a:srgbClr val="FFFFFF"/>
                </a:solidFill>
              </a:rPr>
              <a:t>ύν</a:t>
            </a:r>
            <a:r>
              <a:rPr sz="3000" spc="-2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μετα</a:t>
            </a:r>
            <a:r>
              <a:rPr sz="3000" spc="5" dirty="0">
                <a:solidFill>
                  <a:srgbClr val="FFFFFF"/>
                </a:solidFill>
              </a:rPr>
              <a:t>β</a:t>
            </a:r>
            <a:r>
              <a:rPr sz="3000" spc="0" dirty="0">
                <a:solidFill>
                  <a:srgbClr val="FFFFFF"/>
                </a:solidFill>
              </a:rPr>
              <a:t>ολές </a:t>
            </a:r>
            <a:r>
              <a:rPr sz="3000" spc="-5" dirty="0">
                <a:solidFill>
                  <a:srgbClr val="FFFFFF"/>
                </a:solidFill>
              </a:rPr>
              <a:t>τη</a:t>
            </a:r>
            <a:r>
              <a:rPr sz="3000" spc="0" dirty="0">
                <a:solidFill>
                  <a:srgbClr val="FFFFFF"/>
                </a:solidFill>
              </a:rPr>
              <a:t>ς</a:t>
            </a:r>
            <a:r>
              <a:rPr sz="3000" spc="-5" dirty="0">
                <a:solidFill>
                  <a:srgbClr val="FFFFFF"/>
                </a:solidFill>
              </a:rPr>
              <a:t> ροής</a:t>
            </a:r>
            <a:endParaRPr sz="3000" spc="-327" dirty="0"/>
          </a:p>
          <a:p>
            <a:pPr marL="268604" marR="1261110" indent="-256538">
              <a:lnSpc>
                <a:spcPts val="2800"/>
              </a:lnSpc>
              <a:spcBef>
                <a:spcPts val="3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30" dirty="0"/>
              <a:t> </a:t>
            </a:r>
            <a:r>
              <a:rPr sz="3000" spc="-5" dirty="0">
                <a:solidFill>
                  <a:srgbClr val="FFFFFF"/>
                </a:solidFill>
              </a:rPr>
              <a:t>α</a:t>
            </a:r>
            <a:r>
              <a:rPr sz="3000" spc="-5" dirty="0" err="1">
                <a:solidFill>
                  <a:srgbClr val="FFFFFF"/>
                </a:solidFill>
              </a:rPr>
              <a:t>ντιρρ</a:t>
            </a:r>
            <a:r>
              <a:rPr sz="3000" spc="5" dirty="0" err="1">
                <a:solidFill>
                  <a:srgbClr val="FFFFFF"/>
                </a:solidFill>
              </a:rPr>
              <a:t>ο</a:t>
            </a:r>
            <a:r>
              <a:rPr sz="3000" spc="-5" dirty="0">
                <a:solidFill>
                  <a:srgbClr val="FFFFFF"/>
                </a:solidFill>
              </a:rPr>
              <a:t>π</a:t>
            </a:r>
            <a:r>
              <a:rPr sz="3000" spc="5" dirty="0">
                <a:solidFill>
                  <a:srgbClr val="FFFFFF"/>
                </a:solidFill>
              </a:rPr>
              <a:t>ο</a:t>
            </a:r>
            <a:r>
              <a:rPr sz="3000" spc="0" dirty="0">
                <a:solidFill>
                  <a:srgbClr val="FFFFFF"/>
                </a:solidFill>
              </a:rPr>
              <a:t>ύν</a:t>
            </a:r>
            <a:r>
              <a:rPr sz="3000" spc="-25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τ</a:t>
            </a:r>
            <a:r>
              <a:rPr sz="3000" spc="5" dirty="0">
                <a:solidFill>
                  <a:srgbClr val="FFFFFF"/>
                </a:solidFill>
              </a:rPr>
              <a:t>η</a:t>
            </a:r>
            <a:r>
              <a:rPr sz="3000" spc="0" dirty="0">
                <a:solidFill>
                  <a:srgbClr val="FFFFFF"/>
                </a:solidFill>
              </a:rPr>
              <a:t>ν</a:t>
            </a:r>
            <a:r>
              <a:rPr sz="3000" spc="-5" dirty="0">
                <a:solidFill>
                  <a:srgbClr val="FFFFFF"/>
                </a:solidFill>
              </a:rPr>
              <a:t> α</a:t>
            </a:r>
            <a:r>
              <a:rPr sz="3000" spc="25" dirty="0">
                <a:solidFill>
                  <a:srgbClr val="FFFFFF"/>
                </a:solidFill>
              </a:rPr>
              <a:t>ν</a:t>
            </a:r>
            <a:r>
              <a:rPr sz="3000" spc="-5" dirty="0">
                <a:solidFill>
                  <a:srgbClr val="FFFFFF"/>
                </a:solidFill>
              </a:rPr>
              <a:t>ά</a:t>
            </a:r>
            <a:r>
              <a:rPr sz="3000" spc="40" dirty="0">
                <a:solidFill>
                  <a:srgbClr val="FFFFFF"/>
                </a:solidFill>
              </a:rPr>
              <a:t>π</a:t>
            </a:r>
            <a:r>
              <a:rPr sz="3000" spc="-5" dirty="0">
                <a:solidFill>
                  <a:srgbClr val="FFFFFF"/>
                </a:solidFill>
              </a:rPr>
              <a:t>τυξ</a:t>
            </a:r>
            <a:r>
              <a:rPr sz="3000" spc="0" dirty="0">
                <a:solidFill>
                  <a:srgbClr val="FFFFFF"/>
                </a:solidFill>
              </a:rPr>
              <a:t>η</a:t>
            </a:r>
            <a:r>
              <a:rPr sz="3000" spc="15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υπερ</a:t>
            </a:r>
            <a:r>
              <a:rPr sz="3000" spc="5" dirty="0">
                <a:solidFill>
                  <a:srgbClr val="FFFFFF"/>
                </a:solidFill>
              </a:rPr>
              <a:t>π</a:t>
            </a:r>
            <a:r>
              <a:rPr sz="3000" spc="-5" dirty="0">
                <a:solidFill>
                  <a:srgbClr val="FFFFFF"/>
                </a:solidFill>
              </a:rPr>
              <a:t>ίεσης  (pumping</a:t>
            </a:r>
            <a:r>
              <a:rPr sz="3000" spc="0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effect)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object 3"/>
          <p:cNvGrpSpPr/>
          <p:nvPr/>
        </p:nvGrpSpPr>
        <p:grpSpPr>
          <a:xfrm>
            <a:off x="163068" y="146302"/>
            <a:ext cx="8980932" cy="6568445"/>
            <a:chOff x="0" y="0"/>
            <a:chExt cx="8813294" cy="6568444"/>
          </a:xfrm>
          <a:solidFill>
            <a:schemeClr val="accent1">
              <a:lumMod val="75000"/>
            </a:schemeClr>
          </a:solidFill>
        </p:grpSpPr>
        <p:pic>
          <p:nvPicPr>
            <p:cNvPr id="487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8813295" cy="656844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488" name="object 5"/>
            <p:cNvSpPr/>
            <p:nvPr/>
          </p:nvSpPr>
          <p:spPr>
            <a:xfrm>
              <a:off x="1524" y="761"/>
              <a:ext cx="8810882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grp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489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957" y="1275588"/>
              <a:ext cx="8031483" cy="3962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pic>
          <p:nvPicPr>
            <p:cNvPr id="490" name="object 7" descr="object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322" y="91437"/>
              <a:ext cx="8057265" cy="11959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</p:grpSp>
      <p:sp>
        <p:nvSpPr>
          <p:cNvPr id="492" name="object 8"/>
          <p:cNvSpPr txBox="1"/>
          <p:nvPr/>
        </p:nvSpPr>
        <p:spPr>
          <a:xfrm>
            <a:off x="546302" y="1431034"/>
            <a:ext cx="7958457" cy="4792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αποφεύγου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υπερε</a:t>
            </a:r>
            <a:r>
              <a:rPr sz="3200" spc="5">
                <a:solidFill>
                  <a:srgbClr val="FFFFFF"/>
                </a:solidFill>
              </a:rPr>
              <a:t>κ</a:t>
            </a:r>
            <a:r>
              <a:rPr sz="3200" spc="-25">
                <a:solidFill>
                  <a:srgbClr val="FFFFFF"/>
                </a:solidFill>
              </a:rPr>
              <a:t>χ</a:t>
            </a:r>
            <a:r>
              <a:rPr sz="3200" spc="0">
                <a:solidFill>
                  <a:srgbClr val="FFFFFF"/>
                </a:solidFill>
              </a:rPr>
              <a:t>ε</a:t>
            </a:r>
            <a:r>
              <a:rPr sz="3200" spc="90">
                <a:solidFill>
                  <a:srgbClr val="FFFFFF"/>
                </a:solidFill>
              </a:rPr>
              <a:t>ί</a:t>
            </a:r>
            <a:r>
              <a:rPr sz="3200" spc="0">
                <a:solidFill>
                  <a:srgbClr val="FFFFFF"/>
                </a:solidFill>
              </a:rPr>
              <a:t>λιση</a:t>
            </a:r>
            <a:endParaRPr sz="3200" spc="-363"/>
          </a:p>
          <a:p>
            <a:pPr marL="268604" marR="216533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5">
                <a:solidFill>
                  <a:srgbClr val="FFFFFF"/>
                </a:solidFill>
              </a:rPr>
              <a:t>είναι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τοποθετημένοι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μετά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ροόμετρα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μετά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έξοδο των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φρέσκων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μπορ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-5">
                <a:solidFill>
                  <a:srgbClr val="FFFFFF"/>
                </a:solidFill>
              </a:rPr>
              <a:t>ύ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συνδέο</a:t>
            </a:r>
            <a:r>
              <a:rPr sz="3200" spc="1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τα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25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endParaRPr sz="3200" spc="-363"/>
          </a:p>
          <a:p>
            <a:pPr marR="5080" indent="304800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αποσυνδέονται</a:t>
            </a:r>
            <a:r>
              <a:rPr spc="-60"/>
              <a:t> </a:t>
            </a:r>
            <a:r>
              <a:rPr spc="10"/>
              <a:t>εύκολα</a:t>
            </a:r>
            <a:r>
              <a:rPr spc="-20"/>
              <a:t> </a:t>
            </a:r>
            <a:r>
              <a:rPr spc="0"/>
              <a:t>με</a:t>
            </a:r>
            <a:r>
              <a:t> </a:t>
            </a:r>
            <a:r>
              <a:rPr spc="15"/>
              <a:t>ειδικό</a:t>
            </a:r>
            <a:r>
              <a:rPr spc="-25"/>
              <a:t> </a:t>
            </a:r>
            <a:r>
              <a:rPr spc="0"/>
              <a:t>μηχανισμό </a:t>
            </a:r>
            <a:r>
              <a:rPr spc="-690"/>
              <a:t> </a:t>
            </a:r>
            <a:r>
              <a:t>χωρίς</a:t>
            </a:r>
            <a:r>
              <a:rPr spc="-60"/>
              <a:t> </a:t>
            </a:r>
            <a:r>
              <a:rPr spc="15"/>
              <a:t>να</a:t>
            </a:r>
            <a:r>
              <a:rPr spc="-20"/>
              <a:t> </a:t>
            </a:r>
            <a:r>
              <a:rPr spc="10"/>
              <a:t>διακόπτεται</a:t>
            </a:r>
            <a:r>
              <a:rPr spc="-50"/>
              <a:t> </a:t>
            </a:r>
            <a:r>
              <a:rPr spc="0"/>
              <a:t>η λειτουργία</a:t>
            </a:r>
            <a:r>
              <a:rPr spc="-20"/>
              <a:t> </a:t>
            </a:r>
            <a:r>
              <a:t>του</a:t>
            </a:r>
          </a:p>
          <a:p>
            <a:pPr marR="1077594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μηχανήματος</a:t>
            </a:r>
            <a:r>
              <a:rPr spc="-75"/>
              <a:t> </a:t>
            </a:r>
            <a:r>
              <a:t>προκειμένου</a:t>
            </a:r>
            <a:r>
              <a:rPr spc="-35"/>
              <a:t> </a:t>
            </a:r>
            <a:r>
              <a:rPr spc="15"/>
              <a:t>να</a:t>
            </a:r>
            <a:r>
              <a:rPr spc="-20"/>
              <a:t> </a:t>
            </a:r>
            <a:r>
              <a:t>γίνει </a:t>
            </a:r>
            <a:r>
              <a:rPr spc="-5"/>
              <a:t>το </a:t>
            </a:r>
            <a:r>
              <a:rPr spc="-690"/>
              <a:t> </a:t>
            </a:r>
            <a:r>
              <a:t>γέμισμα</a:t>
            </a:r>
            <a:r>
              <a:rPr spc="-40"/>
              <a:t> </a:t>
            </a:r>
            <a:r>
              <a:t>του</a:t>
            </a:r>
            <a:r>
              <a:rPr spc="-15"/>
              <a:t> </a:t>
            </a:r>
            <a:r>
              <a:t>εξατμιστήρα</a:t>
            </a:r>
          </a:p>
          <a:p>
            <a:pPr marL="268604" marR="26035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δεν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επ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-5">
                <a:solidFill>
                  <a:srgbClr val="FFFFFF"/>
                </a:solidFill>
              </a:rPr>
              <a:t>τρέ</a:t>
            </a:r>
            <a:r>
              <a:rPr sz="3200" spc="5">
                <a:solidFill>
                  <a:srgbClr val="FFFFFF"/>
                </a:solidFill>
              </a:rPr>
              <a:t>π</a:t>
            </a:r>
            <a:r>
              <a:rPr sz="3200" spc="0">
                <a:solidFill>
                  <a:srgbClr val="FFFFFF"/>
                </a:solidFill>
              </a:rPr>
              <a:t>ουν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ταυτ</a:t>
            </a:r>
            <a:r>
              <a:rPr sz="3200" spc="-95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χρονη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χορήγηση  δύο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πτητικών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αναισθητικών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38" y="0"/>
            <a:ext cx="7973570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object 3"/>
          <p:cNvSpPr txBox="1"/>
          <p:nvPr/>
        </p:nvSpPr>
        <p:spPr>
          <a:xfrm>
            <a:off x="1056232" y="2023616"/>
            <a:ext cx="7057392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86993" indent="891538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Έλεγχος</a:t>
            </a:r>
            <a:r>
              <a:rPr spc="-35" dirty="0"/>
              <a:t> </a:t>
            </a:r>
            <a:r>
              <a:rPr spc="10" dirty="0" err="1"/>
              <a:t>ειδικών</a:t>
            </a:r>
            <a:r>
              <a:rPr spc="-45" dirty="0"/>
              <a:t> </a:t>
            </a:r>
            <a:r>
              <a:rPr dirty="0" err="1"/>
              <a:t>εξ</a:t>
            </a:r>
            <a:r>
              <a:rPr dirty="0"/>
              <a:t>αρτημάτων</a:t>
            </a:r>
            <a:r>
              <a:rPr spc="-65" dirty="0"/>
              <a:t> </a:t>
            </a:r>
            <a:r>
              <a:rPr dirty="0"/>
              <a:t>του </a:t>
            </a:r>
            <a:r>
              <a:rPr spc="-690" dirty="0"/>
              <a:t> </a:t>
            </a:r>
            <a:r>
              <a:rPr dirty="0"/>
              <a:t>συστήματος</a:t>
            </a:r>
            <a:r>
              <a:rPr spc="-65" dirty="0"/>
              <a:t> </a:t>
            </a:r>
            <a:r>
              <a:rPr dirty="0"/>
              <a:t>χορήγησης</a:t>
            </a:r>
            <a:r>
              <a:rPr spc="-35" dirty="0"/>
              <a:t> </a:t>
            </a:r>
            <a:r>
              <a:rPr spc="5" dirty="0"/>
              <a:t>οξυγόνου:</a:t>
            </a:r>
          </a:p>
          <a:p>
            <a:pPr marL="526415" indent="-514350">
              <a:buClr>
                <a:srgbClr val="A4B592"/>
              </a:buClr>
              <a:buSzPct val="70312"/>
              <a:buFont typeface="+mj-lt"/>
              <a:buAutoNum type="arabicPeriod"/>
              <a:tabLst>
                <a:tab pos="520700" algn="l"/>
                <a:tab pos="520700" algn="l"/>
              </a:tabLst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Βα</a:t>
            </a:r>
            <a:r>
              <a:rPr dirty="0" err="1"/>
              <a:t>θμονόμηση</a:t>
            </a:r>
            <a:r>
              <a:rPr spc="-50" dirty="0"/>
              <a:t> </a:t>
            </a:r>
            <a:r>
              <a:rPr spc="0" dirty="0" err="1"/>
              <a:t>του</a:t>
            </a:r>
            <a:r>
              <a:rPr spc="-25" dirty="0"/>
              <a:t> </a:t>
            </a:r>
            <a:r>
              <a:rPr spc="0" dirty="0"/>
              <a:t>ανα</a:t>
            </a:r>
            <a:r>
              <a:rPr spc="0" dirty="0" err="1"/>
              <a:t>λυτή</a:t>
            </a:r>
            <a:r>
              <a:rPr spc="-30" dirty="0"/>
              <a:t> </a:t>
            </a:r>
            <a:r>
              <a:rPr dirty="0" err="1"/>
              <a:t>οξυγόνου</a:t>
            </a:r>
            <a:endParaRPr lang="el-GR" dirty="0"/>
          </a:p>
          <a:p>
            <a:pPr marL="526415" indent="-514350">
              <a:buClr>
                <a:srgbClr val="A4B592"/>
              </a:buClr>
              <a:buSzPct val="70312"/>
              <a:buFont typeface="+mj-lt"/>
              <a:buAutoNum type="arabicPeriod"/>
              <a:tabLst>
                <a:tab pos="520700" algn="l"/>
                <a:tab pos="520700" algn="l"/>
              </a:tabLst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Έλεγχος</a:t>
            </a:r>
            <a:r>
              <a:rPr spc="-35" dirty="0"/>
              <a:t> </a:t>
            </a:r>
            <a:r>
              <a:rPr dirty="0" err="1"/>
              <a:t>δι</a:t>
            </a:r>
            <a:r>
              <a:rPr dirty="0"/>
              <a:t>αρροής</a:t>
            </a:r>
            <a:r>
              <a:rPr spc="-35" dirty="0"/>
              <a:t> </a:t>
            </a:r>
            <a:r>
              <a:rPr dirty="0"/>
              <a:t>του</a:t>
            </a:r>
            <a:r>
              <a:rPr spc="-25" dirty="0"/>
              <a:t> </a:t>
            </a:r>
            <a:r>
              <a:rPr spc="10" dirty="0"/>
              <a:t>κυκλώματος</a:t>
            </a:r>
            <a:r>
              <a:rPr lang="el-GR" spc="10" dirty="0"/>
              <a:t> </a:t>
            </a:r>
            <a:r>
              <a:rPr dirty="0"/>
              <a:t>χα</a:t>
            </a:r>
            <a:r>
              <a:rPr dirty="0" err="1"/>
              <a:t>μηλής</a:t>
            </a:r>
            <a:r>
              <a:rPr spc="-60" dirty="0"/>
              <a:t> </a:t>
            </a:r>
            <a:r>
              <a:rPr dirty="0"/>
              <a:t>π</a:t>
            </a:r>
            <a:r>
              <a:rPr dirty="0" err="1"/>
              <a:t>ίεσης</a:t>
            </a:r>
            <a:endParaRPr lang="el-GR" dirty="0"/>
          </a:p>
          <a:p>
            <a:pPr marL="526415" indent="-514350">
              <a:buClr>
                <a:srgbClr val="A4B592"/>
              </a:buClr>
              <a:buSzPct val="70312"/>
              <a:buFont typeface="+mj-lt"/>
              <a:buAutoNum type="arabicPeriod"/>
              <a:tabLst>
                <a:tab pos="520700" algn="l"/>
                <a:tab pos="520700" algn="l"/>
              </a:tabLst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Έλεγχος</a:t>
            </a:r>
            <a:r>
              <a:rPr spc="-30" dirty="0"/>
              <a:t> </a:t>
            </a:r>
            <a:r>
              <a:rPr dirty="0" err="1"/>
              <a:t>του</a:t>
            </a:r>
            <a:r>
              <a:rPr spc="-20" dirty="0"/>
              <a:t> </a:t>
            </a:r>
            <a:r>
              <a:rPr spc="20" dirty="0" err="1"/>
              <a:t>κυκλικού</a:t>
            </a:r>
            <a:r>
              <a:rPr spc="-5" dirty="0"/>
              <a:t> </a:t>
            </a:r>
            <a:r>
              <a:rPr dirty="0" err="1"/>
              <a:t>συστήμ</a:t>
            </a:r>
            <a:r>
              <a:rPr dirty="0"/>
              <a:t>ατος</a:t>
            </a:r>
          </a:p>
        </p:txBody>
      </p:sp>
    </p:spTree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5" name="object 3"/>
          <p:cNvSpPr txBox="1"/>
          <p:nvPr/>
        </p:nvSpPr>
        <p:spPr>
          <a:xfrm>
            <a:off x="486698" y="2438400"/>
            <a:ext cx="3124882" cy="37854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>
                <a:latin typeface="+mj-lt"/>
                <a:ea typeface="+mj-ea"/>
                <a:cs typeface="+mj-cs"/>
              </a:rPr>
              <a:t>⦿</a:t>
            </a:r>
            <a:r>
              <a:rPr lang="en-US" sz="2000" spc="-195">
                <a:latin typeface="+mj-lt"/>
                <a:ea typeface="+mj-ea"/>
                <a:cs typeface="+mj-cs"/>
              </a:rPr>
              <a:t> </a:t>
            </a:r>
            <a:r>
              <a:rPr lang="en-US" sz="2000" spc="-5">
                <a:latin typeface="+mj-lt"/>
                <a:ea typeface="+mj-ea"/>
                <a:cs typeface="+mj-cs"/>
              </a:rPr>
              <a:t>Λάθο</a:t>
            </a:r>
            <a:r>
              <a:rPr lang="en-US" sz="2000" spc="0">
                <a:latin typeface="+mj-lt"/>
                <a:ea typeface="+mj-ea"/>
                <a:cs typeface="+mj-cs"/>
              </a:rPr>
              <a:t>ς</a:t>
            </a:r>
            <a:r>
              <a:rPr lang="en-US" sz="2000" spc="-35">
                <a:latin typeface="+mj-lt"/>
                <a:ea typeface="+mj-ea"/>
                <a:cs typeface="+mj-cs"/>
              </a:rPr>
              <a:t> </a:t>
            </a:r>
            <a:r>
              <a:rPr lang="en-US" sz="2000" spc="-5">
                <a:latin typeface="+mj-lt"/>
                <a:ea typeface="+mj-ea"/>
                <a:cs typeface="+mj-cs"/>
              </a:rPr>
              <a:t>πλήρωση</a:t>
            </a:r>
            <a:endParaRPr lang="en-US" sz="2000" spc="-363">
              <a:latin typeface="+mj-lt"/>
              <a:ea typeface="+mj-ea"/>
              <a:cs typeface="+mj-cs"/>
            </a:endParaRPr>
          </a:p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>
                <a:latin typeface="+mj-lt"/>
                <a:ea typeface="+mj-ea"/>
                <a:cs typeface="+mj-cs"/>
              </a:rPr>
              <a:t>⦿</a:t>
            </a:r>
            <a:r>
              <a:rPr lang="en-US" sz="2000" spc="-195">
                <a:latin typeface="+mj-lt"/>
                <a:ea typeface="+mj-ea"/>
                <a:cs typeface="+mj-cs"/>
              </a:rPr>
              <a:t> </a:t>
            </a:r>
            <a:r>
              <a:rPr lang="en-US" sz="2000" spc="-5">
                <a:latin typeface="+mj-lt"/>
                <a:ea typeface="+mj-ea"/>
                <a:cs typeface="+mj-cs"/>
              </a:rPr>
              <a:t>Μόλυ</a:t>
            </a:r>
            <a:r>
              <a:rPr lang="en-US" sz="2000" spc="30">
                <a:latin typeface="+mj-lt"/>
                <a:ea typeface="+mj-ea"/>
                <a:cs typeface="+mj-cs"/>
              </a:rPr>
              <a:t>ν</a:t>
            </a:r>
            <a:r>
              <a:rPr lang="en-US" sz="2000" spc="0">
                <a:latin typeface="+mj-lt"/>
                <a:ea typeface="+mj-ea"/>
                <a:cs typeface="+mj-cs"/>
              </a:rPr>
              <a:t>ση</a:t>
            </a:r>
            <a:endParaRPr lang="en-US" sz="2000" spc="-363">
              <a:latin typeface="+mj-lt"/>
              <a:ea typeface="+mj-ea"/>
              <a:cs typeface="+mj-cs"/>
            </a:endParaRPr>
          </a:p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>
                <a:latin typeface="+mj-lt"/>
                <a:ea typeface="+mj-ea"/>
                <a:cs typeface="+mj-cs"/>
              </a:rPr>
              <a:t>⦿</a:t>
            </a:r>
            <a:r>
              <a:rPr lang="en-US" sz="2000" spc="-195">
                <a:latin typeface="+mj-lt"/>
                <a:ea typeface="+mj-ea"/>
                <a:cs typeface="+mj-cs"/>
              </a:rPr>
              <a:t> </a:t>
            </a:r>
            <a:r>
              <a:rPr lang="en-US" sz="2000" spc="40">
                <a:latin typeface="+mj-lt"/>
                <a:ea typeface="+mj-ea"/>
                <a:cs typeface="+mj-cs"/>
              </a:rPr>
              <a:t>Κ</a:t>
            </a:r>
            <a:r>
              <a:rPr lang="en-US" sz="2000" spc="0">
                <a:latin typeface="+mj-lt"/>
                <a:ea typeface="+mj-ea"/>
                <a:cs typeface="+mj-cs"/>
              </a:rPr>
              <a:t>λίση</a:t>
            </a:r>
            <a:endParaRPr lang="en-US" sz="2000" spc="-363">
              <a:latin typeface="+mj-lt"/>
              <a:ea typeface="+mj-ea"/>
              <a:cs typeface="+mj-cs"/>
            </a:endParaRPr>
          </a:p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>
                <a:latin typeface="+mj-lt"/>
                <a:ea typeface="+mj-ea"/>
                <a:cs typeface="+mj-cs"/>
              </a:rPr>
              <a:t>⦿</a:t>
            </a:r>
            <a:r>
              <a:rPr lang="en-US" sz="2000" spc="-195">
                <a:latin typeface="+mj-lt"/>
                <a:ea typeface="+mj-ea"/>
                <a:cs typeface="+mj-cs"/>
              </a:rPr>
              <a:t> </a:t>
            </a:r>
            <a:r>
              <a:rPr lang="en-US" sz="2000" spc="-160">
                <a:latin typeface="+mj-lt"/>
                <a:ea typeface="+mj-ea"/>
                <a:cs typeface="+mj-cs"/>
              </a:rPr>
              <a:t>Υ</a:t>
            </a:r>
            <a:r>
              <a:rPr lang="en-US" sz="2000" spc="-5">
                <a:latin typeface="+mj-lt"/>
                <a:ea typeface="+mj-ea"/>
                <a:cs typeface="+mj-cs"/>
              </a:rPr>
              <a:t>περ</a:t>
            </a:r>
            <a:r>
              <a:rPr lang="en-US" sz="2000" spc="5">
                <a:latin typeface="+mj-lt"/>
                <a:ea typeface="+mj-ea"/>
                <a:cs typeface="+mj-cs"/>
              </a:rPr>
              <a:t>π</a:t>
            </a:r>
            <a:r>
              <a:rPr lang="en-US" sz="2000" spc="0">
                <a:latin typeface="+mj-lt"/>
                <a:ea typeface="+mj-ea"/>
                <a:cs typeface="+mj-cs"/>
              </a:rPr>
              <a:t>λήρωση</a:t>
            </a:r>
            <a:endParaRPr lang="en-US" sz="2000" spc="-363">
              <a:latin typeface="+mj-lt"/>
              <a:ea typeface="+mj-ea"/>
              <a:cs typeface="+mj-cs"/>
            </a:endParaRPr>
          </a:p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>
                <a:latin typeface="+mj-lt"/>
                <a:ea typeface="+mj-ea"/>
                <a:cs typeface="+mj-cs"/>
              </a:rPr>
              <a:t>⦿</a:t>
            </a:r>
            <a:r>
              <a:rPr lang="en-US" sz="2000" spc="-195">
                <a:latin typeface="+mj-lt"/>
                <a:ea typeface="+mj-ea"/>
                <a:cs typeface="+mj-cs"/>
              </a:rPr>
              <a:t> </a:t>
            </a:r>
            <a:r>
              <a:rPr lang="en-US" sz="2000" spc="-160">
                <a:latin typeface="+mj-lt"/>
                <a:ea typeface="+mj-ea"/>
                <a:cs typeface="+mj-cs"/>
              </a:rPr>
              <a:t>Υ</a:t>
            </a:r>
            <a:r>
              <a:rPr lang="en-US" sz="2000" spc="-5">
                <a:latin typeface="+mj-lt"/>
                <a:ea typeface="+mj-ea"/>
                <a:cs typeface="+mj-cs"/>
              </a:rPr>
              <a:t>ποπλήρ</a:t>
            </a:r>
            <a:r>
              <a:rPr lang="en-US" sz="2000" spc="5">
                <a:latin typeface="+mj-lt"/>
                <a:ea typeface="+mj-ea"/>
                <a:cs typeface="+mj-cs"/>
              </a:rPr>
              <a:t>ω</a:t>
            </a:r>
            <a:r>
              <a:rPr lang="en-US" sz="2000" spc="0">
                <a:latin typeface="+mj-lt"/>
                <a:ea typeface="+mj-ea"/>
                <a:cs typeface="+mj-cs"/>
              </a:rPr>
              <a:t>ση</a:t>
            </a:r>
            <a:endParaRPr lang="en-US" sz="2000" spc="-363">
              <a:latin typeface="+mj-lt"/>
              <a:ea typeface="+mj-ea"/>
              <a:cs typeface="+mj-cs"/>
            </a:endParaRPr>
          </a:p>
          <a:p>
            <a:pPr marL="268604" marR="5080" indent="-256538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>
                <a:latin typeface="+mj-lt"/>
                <a:ea typeface="+mj-ea"/>
                <a:cs typeface="+mj-cs"/>
              </a:rPr>
              <a:t>⦿</a:t>
            </a:r>
            <a:r>
              <a:rPr lang="en-US" sz="2000" spc="-195">
                <a:latin typeface="+mj-lt"/>
                <a:ea typeface="+mj-ea"/>
                <a:cs typeface="+mj-cs"/>
              </a:rPr>
              <a:t> </a:t>
            </a:r>
            <a:r>
              <a:rPr lang="en-US" sz="2000" spc="-225">
                <a:latin typeface="+mj-lt"/>
                <a:ea typeface="+mj-ea"/>
                <a:cs typeface="+mj-cs"/>
              </a:rPr>
              <a:t>Τ</a:t>
            </a:r>
            <a:r>
              <a:rPr lang="en-US" sz="2000" spc="-5">
                <a:latin typeface="+mj-lt"/>
                <a:ea typeface="+mj-ea"/>
                <a:cs typeface="+mj-cs"/>
              </a:rPr>
              <a:t>α</a:t>
            </a:r>
            <a:r>
              <a:rPr lang="en-US" sz="2000" spc="-15">
                <a:latin typeface="+mj-lt"/>
                <a:ea typeface="+mj-ea"/>
                <a:cs typeface="+mj-cs"/>
              </a:rPr>
              <a:t>υ</a:t>
            </a:r>
            <a:r>
              <a:rPr lang="en-US" sz="2000" spc="-5">
                <a:latin typeface="+mj-lt"/>
                <a:ea typeface="+mj-ea"/>
                <a:cs typeface="+mj-cs"/>
              </a:rPr>
              <a:t>τ</a:t>
            </a:r>
            <a:r>
              <a:rPr lang="en-US" sz="2000" spc="-90">
                <a:latin typeface="+mj-lt"/>
                <a:ea typeface="+mj-ea"/>
                <a:cs typeface="+mj-cs"/>
              </a:rPr>
              <a:t>ό</a:t>
            </a:r>
            <a:r>
              <a:rPr lang="en-US" sz="2000" spc="0">
                <a:latin typeface="+mj-lt"/>
                <a:ea typeface="+mj-ea"/>
                <a:cs typeface="+mj-cs"/>
              </a:rPr>
              <a:t>χρονη</a:t>
            </a:r>
            <a:r>
              <a:rPr lang="en-US" sz="2000" spc="-40">
                <a:latin typeface="+mj-lt"/>
                <a:ea typeface="+mj-ea"/>
                <a:cs typeface="+mj-cs"/>
              </a:rPr>
              <a:t> </a:t>
            </a:r>
            <a:r>
              <a:rPr lang="en-US" sz="2000" spc="0">
                <a:latin typeface="+mj-lt"/>
                <a:ea typeface="+mj-ea"/>
                <a:cs typeface="+mj-cs"/>
              </a:rPr>
              <a:t>χορήγηση</a:t>
            </a:r>
            <a:r>
              <a:rPr lang="en-US" sz="2000" spc="-50">
                <a:latin typeface="+mj-lt"/>
                <a:ea typeface="+mj-ea"/>
                <a:cs typeface="+mj-cs"/>
              </a:rPr>
              <a:t> </a:t>
            </a:r>
            <a:r>
              <a:rPr lang="en-US" sz="2000" spc="0">
                <a:latin typeface="+mj-lt"/>
                <a:ea typeface="+mj-ea"/>
                <a:cs typeface="+mj-cs"/>
              </a:rPr>
              <a:t>εισπ</a:t>
            </a:r>
            <a:r>
              <a:rPr lang="en-US" sz="2000" spc="10">
                <a:latin typeface="+mj-lt"/>
                <a:ea typeface="+mj-ea"/>
                <a:cs typeface="+mj-cs"/>
              </a:rPr>
              <a:t>ν</a:t>
            </a:r>
            <a:r>
              <a:rPr lang="en-US" sz="2000" spc="0">
                <a:latin typeface="+mj-lt"/>
                <a:ea typeface="+mj-ea"/>
                <a:cs typeface="+mj-cs"/>
              </a:rPr>
              <a:t>εόμ</a:t>
            </a:r>
            <a:r>
              <a:rPr lang="en-US" sz="2000" spc="10">
                <a:latin typeface="+mj-lt"/>
                <a:ea typeface="+mj-ea"/>
                <a:cs typeface="+mj-cs"/>
              </a:rPr>
              <a:t>ε</a:t>
            </a:r>
            <a:r>
              <a:rPr lang="en-US" sz="2000" spc="70">
                <a:latin typeface="+mj-lt"/>
                <a:ea typeface="+mj-ea"/>
                <a:cs typeface="+mj-cs"/>
              </a:rPr>
              <a:t>ν</a:t>
            </a:r>
            <a:r>
              <a:rPr lang="en-US" sz="2000" spc="0">
                <a:latin typeface="+mj-lt"/>
                <a:ea typeface="+mj-ea"/>
                <a:cs typeface="+mj-cs"/>
              </a:rPr>
              <a:t>ων  </a:t>
            </a:r>
            <a:r>
              <a:rPr lang="en-US" sz="2000" spc="5">
                <a:latin typeface="+mj-lt"/>
                <a:ea typeface="+mj-ea"/>
                <a:cs typeface="+mj-cs"/>
              </a:rPr>
              <a:t>αναισθητικών</a:t>
            </a:r>
            <a:endParaRPr lang="en-US" sz="2000" spc="-363">
              <a:latin typeface="+mj-lt"/>
              <a:ea typeface="+mj-ea"/>
              <a:cs typeface="+mj-cs"/>
            </a:endParaRPr>
          </a:p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000">
                <a:latin typeface="+mj-lt"/>
                <a:ea typeface="+mj-ea"/>
                <a:cs typeface="+mj-cs"/>
              </a:rPr>
              <a:t>⦿</a:t>
            </a:r>
            <a:r>
              <a:rPr lang="en-US" sz="2000" spc="-195">
                <a:latin typeface="+mj-lt"/>
                <a:ea typeface="+mj-ea"/>
                <a:cs typeface="+mj-cs"/>
              </a:rPr>
              <a:t> </a:t>
            </a:r>
            <a:r>
              <a:rPr lang="en-US" sz="2000" spc="0">
                <a:latin typeface="+mj-lt"/>
                <a:ea typeface="+mj-ea"/>
                <a:cs typeface="+mj-cs"/>
              </a:rPr>
              <a:t>Διαρ</a:t>
            </a:r>
            <a:r>
              <a:rPr lang="en-US" sz="2000" spc="-10">
                <a:latin typeface="+mj-lt"/>
                <a:ea typeface="+mj-ea"/>
                <a:cs typeface="+mj-cs"/>
              </a:rPr>
              <a:t>ρ</a:t>
            </a:r>
            <a:r>
              <a:rPr lang="en-US" sz="2000" spc="0">
                <a:latin typeface="+mj-lt"/>
                <a:ea typeface="+mj-ea"/>
                <a:cs typeface="+mj-cs"/>
              </a:rPr>
              <a:t>οές</a:t>
            </a:r>
          </a:p>
        </p:txBody>
      </p:sp>
      <p:sp>
        <p:nvSpPr>
          <p:cNvPr id="128" name="Freeform 31">
            <a:extLst>
              <a:ext uri="{FF2B5EF4-FFF2-40B4-BE49-F238E27FC236}">
                <a16:creationId xmlns:a16="http://schemas.microsoft.com/office/drawing/2014/main" id="{1288C528-6850-4309-8D5E-276D46744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83C4BF2-CE85-4725-91F5-903A0C253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494" y="0"/>
            <a:ext cx="45738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5">
            <a:extLst>
              <a:ext uri="{FF2B5EF4-FFF2-40B4-BE49-F238E27FC236}">
                <a16:creationId xmlns:a16="http://schemas.microsoft.com/office/drawing/2014/main" id="{F7E85553-125B-468C-B123-443207482B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80683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94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494" y="2938508"/>
            <a:ext cx="4087416" cy="980980"/>
          </a:xfrm>
          <a:prstGeom prst="rect">
            <a:avLst/>
          </a:prstGeom>
          <a:effectLst/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C1DE0CAB-0099-47AE-8A9D-F0C808666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Γραφικό 3" descr="Ασπίδα με σημείο επιλογής με συμπαγές γέμισμα">
            <a:extLst>
              <a:ext uri="{FF2B5EF4-FFF2-40B4-BE49-F238E27FC236}">
                <a16:creationId xmlns:a16="http://schemas.microsoft.com/office/drawing/2014/main" id="{87B7FE79-000A-4979-9C12-94A0236C9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428309" y="5240215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11" y="332610"/>
            <a:ext cx="4525899" cy="6034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88" y="379474"/>
            <a:ext cx="6853427" cy="960123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object 3"/>
          <p:cNvSpPr txBox="1"/>
          <p:nvPr/>
        </p:nvSpPr>
        <p:spPr>
          <a:xfrm>
            <a:off x="828546" y="1680666"/>
            <a:ext cx="7780657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268604" algn="just"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Χρησιμοποιεί</a:t>
            </a:r>
            <a:r>
              <a:rPr spc="0"/>
              <a:t> </a:t>
            </a:r>
            <a:r>
              <a:t>το</a:t>
            </a:r>
            <a:r>
              <a:rPr spc="0"/>
              <a:t> </a:t>
            </a:r>
            <a:r>
              <a:rPr spc="10"/>
              <a:t>διμεταλλικό</a:t>
            </a:r>
            <a:r>
              <a:rPr spc="15"/>
              <a:t> </a:t>
            </a:r>
            <a:r>
              <a:t>έλασμα,</a:t>
            </a:r>
            <a:r>
              <a:rPr spc="0"/>
              <a:t> </a:t>
            </a:r>
            <a:r>
              <a:rPr spc="-10"/>
              <a:t>το </a:t>
            </a:r>
            <a:r>
              <a:t> </a:t>
            </a:r>
            <a:r>
              <a:rPr spc="0"/>
              <a:t>οποίο</a:t>
            </a:r>
            <a:r>
              <a:rPr spc="5"/>
              <a:t> </a:t>
            </a:r>
            <a:r>
              <a:t>φέρει</a:t>
            </a:r>
            <a:r>
              <a:rPr spc="0"/>
              <a:t> δύο</a:t>
            </a:r>
            <a:r>
              <a:rPr spc="5"/>
              <a:t> </a:t>
            </a:r>
            <a:r>
              <a:rPr spc="0"/>
              <a:t>διαφορετικά</a:t>
            </a:r>
            <a:r>
              <a:rPr spc="5"/>
              <a:t> </a:t>
            </a:r>
            <a:r>
              <a:rPr spc="10"/>
              <a:t>μέταλλα,</a:t>
            </a:r>
            <a:r>
              <a:rPr spc="15"/>
              <a:t> </a:t>
            </a:r>
            <a:r>
              <a:rPr spc="0"/>
              <a:t>με </a:t>
            </a:r>
            <a:r>
              <a:rPr spc="-690"/>
              <a:t> </a:t>
            </a:r>
            <a:r>
              <a:rPr spc="5"/>
              <a:t>διαφορετικούς </a:t>
            </a:r>
            <a:r>
              <a:t>συντελεστές διαστολής, </a:t>
            </a:r>
            <a:r>
              <a:rPr spc="0"/>
              <a:t>που </a:t>
            </a:r>
            <a:r>
              <a:rPr spc="5"/>
              <a:t> είναι </a:t>
            </a:r>
            <a:r>
              <a:rPr spc="0"/>
              <a:t>σε επαφή. </a:t>
            </a:r>
            <a:r>
              <a:rPr spc="-10"/>
              <a:t>Αυτό </a:t>
            </a:r>
            <a:r>
              <a:rPr spc="0"/>
              <a:t>το έλασμα </a:t>
            </a:r>
            <a:r>
              <a:rPr spc="5"/>
              <a:t>μεταβάλλει </a:t>
            </a:r>
            <a:r>
              <a:rPr spc="10"/>
              <a:t> </a:t>
            </a:r>
            <a:r>
              <a:rPr spc="0"/>
              <a:t>το</a:t>
            </a:r>
            <a:r>
              <a:rPr spc="365"/>
              <a:t> </a:t>
            </a:r>
            <a:r>
              <a:rPr spc="0"/>
              <a:t>μέγεθος</a:t>
            </a:r>
            <a:r>
              <a:rPr spc="360"/>
              <a:t> </a:t>
            </a:r>
            <a:r>
              <a:t>της</a:t>
            </a:r>
            <a:r>
              <a:rPr spc="355"/>
              <a:t> </a:t>
            </a:r>
            <a:r>
              <a:rPr spc="0"/>
              <a:t>εισόδου</a:t>
            </a:r>
            <a:r>
              <a:rPr spc="365"/>
              <a:t> </a:t>
            </a:r>
            <a:r>
              <a:rPr spc="0"/>
              <a:t>στο</a:t>
            </a:r>
            <a:r>
              <a:rPr spc="370"/>
              <a:t> </a:t>
            </a:r>
            <a:r>
              <a:t>θάλαμο</a:t>
            </a:r>
            <a:r>
              <a:rPr spc="385"/>
              <a:t> </a:t>
            </a:r>
            <a:r>
              <a:t>του</a:t>
            </a:r>
          </a:p>
        </p:txBody>
      </p:sp>
      <p:sp>
        <p:nvSpPr>
          <p:cNvPr id="501" name="object 4"/>
          <p:cNvSpPr txBox="1"/>
          <p:nvPr/>
        </p:nvSpPr>
        <p:spPr>
          <a:xfrm>
            <a:off x="828546" y="4119702"/>
            <a:ext cx="255714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εξατμιστήρα, </a:t>
            </a:r>
            <a:r>
              <a:rPr spc="0"/>
              <a:t> δια</a:t>
            </a:r>
            <a:r>
              <a:rPr spc="-15"/>
              <a:t>σ</a:t>
            </a:r>
            <a:r>
              <a:t>τ</a:t>
            </a:r>
            <a:r>
              <a:rPr spc="5"/>
              <a:t>έ</a:t>
            </a:r>
            <a:r>
              <a:rPr spc="60"/>
              <a:t>λ</a:t>
            </a:r>
            <a:r>
              <a:rPr spc="0"/>
              <a:t>λονται</a:t>
            </a:r>
          </a:p>
        </p:txBody>
      </p:sp>
      <p:sp>
        <p:nvSpPr>
          <p:cNvPr id="502" name="object 5"/>
          <p:cNvSpPr txBox="1"/>
          <p:nvPr/>
        </p:nvSpPr>
        <p:spPr>
          <a:xfrm>
            <a:off x="3560188" y="4119702"/>
            <a:ext cx="504952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82900" marR="5080" indent="-370834">
              <a:spcBef>
                <a:spcPts val="100"/>
              </a:spcBef>
              <a:tabLst>
                <a:tab pos="1587500" algn="l"/>
                <a:tab pos="2463800" algn="l"/>
                <a:tab pos="3556000" algn="l"/>
                <a:tab pos="4610100" algn="l"/>
              </a:tabLst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</a:t>
            </a:r>
            <a:r>
              <a:rPr spc="-5"/>
              <a:t>αθώ</a:t>
            </a:r>
            <a:r>
              <a:rPr spc="0"/>
              <a:t>ς	</a:t>
            </a:r>
            <a:r>
              <a:rPr spc="-615"/>
              <a:t> </a:t>
            </a:r>
            <a:r>
              <a:rPr spc="0"/>
              <a:t>τα	δ</a:t>
            </a:r>
            <a:r>
              <a:rPr spc="-10"/>
              <a:t>ύ</a:t>
            </a:r>
            <a:r>
              <a:rPr spc="0"/>
              <a:t>ο	μέτα</a:t>
            </a:r>
            <a:r>
              <a:rPr spc="55"/>
              <a:t>λ</a:t>
            </a:r>
            <a:r>
              <a:rPr spc="0"/>
              <a:t>λα  </a:t>
            </a:r>
            <a:r>
              <a:rPr spc="25"/>
              <a:t>κ</a:t>
            </a:r>
            <a:r>
              <a:rPr spc="-5"/>
              <a:t>α</a:t>
            </a:r>
            <a:r>
              <a:rPr spc="0"/>
              <a:t>ι	συ</a:t>
            </a:r>
            <a:r>
              <a:rPr spc="-10"/>
              <a:t>σ</a:t>
            </a:r>
            <a:r>
              <a:rPr spc="-5"/>
              <a:t>τέ</a:t>
            </a:r>
            <a:r>
              <a:rPr spc="70"/>
              <a:t>λ</a:t>
            </a:r>
            <a:r>
              <a:rPr spc="0"/>
              <a:t>λονται	σε</a:t>
            </a:r>
          </a:p>
        </p:txBody>
      </p:sp>
      <p:sp>
        <p:nvSpPr>
          <p:cNvPr id="503" name="object 6"/>
          <p:cNvSpPr txBox="1"/>
          <p:nvPr/>
        </p:nvSpPr>
        <p:spPr>
          <a:xfrm>
            <a:off x="828547" y="5094732"/>
            <a:ext cx="777938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tabLst>
                <a:tab pos="2451100" algn="l"/>
                <a:tab pos="3810000" algn="l"/>
                <a:tab pos="4889500" algn="l"/>
                <a:tab pos="7543800" algn="l"/>
              </a:tabLst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διαφο</a:t>
            </a:r>
            <a:r>
              <a:rPr spc="-15"/>
              <a:t>ρ</a:t>
            </a:r>
            <a:r>
              <a:t>ετ</a:t>
            </a:r>
            <a:r>
              <a:rPr spc="-15"/>
              <a:t>ι</a:t>
            </a:r>
            <a:r>
              <a:rPr spc="70"/>
              <a:t>κ</a:t>
            </a:r>
            <a:r>
              <a:t>ό	</a:t>
            </a:r>
            <a:r>
              <a:rPr spc="-5"/>
              <a:t>β</a:t>
            </a:r>
            <a:r>
              <a:rPr spc="-20"/>
              <a:t>α</a:t>
            </a:r>
            <a:r>
              <a:t>θμό	ότ</a:t>
            </a:r>
            <a:r>
              <a:rPr spc="-20"/>
              <a:t>α</a:t>
            </a:r>
            <a:r>
              <a:t>ν	μ</a:t>
            </a:r>
            <a:r>
              <a:rPr spc="-20"/>
              <a:t>ε</a:t>
            </a:r>
            <a:r>
              <a:rPr spc="-5"/>
              <a:t>τα</a:t>
            </a:r>
            <a:r>
              <a:rPr spc="-15"/>
              <a:t>β</a:t>
            </a:r>
            <a:r>
              <a:rPr spc="-5"/>
              <a:t>ά</a:t>
            </a:r>
            <a:r>
              <a:rPr spc="70"/>
              <a:t>λ</a:t>
            </a:r>
            <a:r>
              <a:t>λεται	η  θερμοκρασία.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9" name="object 3"/>
          <p:cNvGrpSpPr/>
          <p:nvPr/>
        </p:nvGrpSpPr>
        <p:grpSpPr>
          <a:xfrm>
            <a:off x="-9" y="-10"/>
            <a:ext cx="9144005" cy="6858008"/>
            <a:chOff x="-4" y="-5"/>
            <a:chExt cx="9144004" cy="6858006"/>
          </a:xfrm>
        </p:grpSpPr>
        <p:pic>
          <p:nvPicPr>
            <p:cNvPr id="506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3" y="146298"/>
              <a:ext cx="8813298" cy="656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object 5"/>
            <p:cNvSpPr/>
            <p:nvPr/>
          </p:nvSpPr>
          <p:spPr>
            <a:xfrm>
              <a:off x="164586" y="147061"/>
              <a:ext cx="8810888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08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" y="-6"/>
              <a:ext cx="9144005" cy="6858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52" y="448055"/>
            <a:ext cx="6432804" cy="960120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object 3"/>
          <p:cNvSpPr txBox="1"/>
          <p:nvPr/>
        </p:nvSpPr>
        <p:spPr>
          <a:xfrm>
            <a:off x="1036420" y="2677490"/>
            <a:ext cx="7381241" cy="173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525905">
              <a:lnSpc>
                <a:spcPts val="3400"/>
              </a:lnSpc>
              <a:spcBef>
                <a:spcPts val="5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Χρησιμοποιεί </a:t>
            </a:r>
            <a:r>
              <a:rPr spc="10"/>
              <a:t>ένα </a:t>
            </a:r>
            <a:r>
              <a:rPr spc="0"/>
              <a:t>στοιχείο </a:t>
            </a:r>
            <a:r>
              <a:rPr spc="5"/>
              <a:t> </a:t>
            </a:r>
            <a:r>
              <a:rPr spc="0"/>
              <a:t>κατασκευασμένο </a:t>
            </a:r>
            <a:r>
              <a:t>από </a:t>
            </a:r>
            <a:r>
              <a:rPr spc="5"/>
              <a:t>ορείχαλκο, </a:t>
            </a:r>
            <a:r>
              <a:t>το </a:t>
            </a:r>
            <a:r>
              <a:rPr spc="0"/>
              <a:t>οποίο </a:t>
            </a:r>
            <a:r>
              <a:rPr spc="-695"/>
              <a:t> </a:t>
            </a:r>
            <a:r>
              <a:rPr spc="5"/>
              <a:t>διαστέλλεται,</a:t>
            </a:r>
            <a:r>
              <a:rPr spc="-35"/>
              <a:t> </a:t>
            </a:r>
            <a:r>
              <a:rPr spc="0"/>
              <a:t>αυξάνοντας</a:t>
            </a:r>
            <a:r>
              <a:rPr spc="-40"/>
              <a:t> </a:t>
            </a:r>
            <a:r>
              <a:t>την</a:t>
            </a:r>
            <a:r>
              <a:rPr spc="-15"/>
              <a:t> </a:t>
            </a:r>
            <a:r>
              <a:rPr spc="0"/>
              <a:t>ταχύτητα</a:t>
            </a:r>
          </a:p>
          <a:p>
            <a:pPr indent="655319">
              <a:lnSpc>
                <a:spcPts val="3400"/>
              </a:lnSpc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ροής</a:t>
            </a:r>
            <a:r>
              <a:rPr spc="-45"/>
              <a:t> </a:t>
            </a:r>
            <a:r>
              <a:rPr spc="0"/>
              <a:t>στο</a:t>
            </a:r>
            <a:r>
              <a:rPr spc="-30"/>
              <a:t> </a:t>
            </a:r>
            <a:r>
              <a:rPr spc="0"/>
              <a:t>θάλαμο</a:t>
            </a:r>
            <a:r>
              <a:rPr spc="-10"/>
              <a:t> </a:t>
            </a:r>
            <a:r>
              <a:t>του</a:t>
            </a:r>
            <a:r>
              <a:rPr spc="-15"/>
              <a:t> </a:t>
            </a:r>
            <a:r>
              <a:rPr spc="0"/>
              <a:t>εξατμιστήρα.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7" name="object 3"/>
          <p:cNvSpPr txBox="1"/>
          <p:nvPr/>
        </p:nvSpPr>
        <p:spPr>
          <a:xfrm>
            <a:off x="261251" y="570703"/>
            <a:ext cx="3124882" cy="37854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R="243204" indent="500379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tabLst>
                <a:tab pos="2755900" algn="l"/>
              </a:tabLst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400" dirty="0" err="1">
                <a:latin typeface="+mj-lt"/>
                <a:ea typeface="+mj-ea"/>
                <a:cs typeface="+mj-cs"/>
              </a:rPr>
              <a:t>Αν</a:t>
            </a:r>
            <a:r>
              <a:rPr lang="en-US" sz="2400" dirty="0">
                <a:latin typeface="+mj-lt"/>
                <a:ea typeface="+mj-ea"/>
                <a:cs typeface="+mj-cs"/>
              </a:rPr>
              <a:t>αφέρεται</a:t>
            </a:r>
            <a:r>
              <a:rPr lang="el-GR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 err="1">
                <a:latin typeface="+mj-lt"/>
                <a:ea typeface="+mj-ea"/>
                <a:cs typeface="+mj-cs"/>
              </a:rPr>
              <a:t>στην</a:t>
            </a:r>
            <a:r>
              <a:rPr lang="en-US" sz="2400" spc="-75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υψηλή</a:t>
            </a:r>
            <a:r>
              <a:rPr lang="en-US" sz="2400" spc="-50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>
                <a:latin typeface="+mj-lt"/>
                <a:ea typeface="+mj-ea"/>
                <a:cs typeface="+mj-cs"/>
              </a:rPr>
              <a:t>συγκέντρωση </a:t>
            </a:r>
            <a:r>
              <a:rPr lang="en-US" sz="2400" spc="-69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του</a:t>
            </a:r>
            <a:r>
              <a:rPr lang="en-US" sz="2400" spc="-25" dirty="0">
                <a:latin typeface="+mj-lt"/>
                <a:ea typeface="+mj-ea"/>
                <a:cs typeface="+mj-cs"/>
              </a:rPr>
              <a:t> </a:t>
            </a:r>
            <a:r>
              <a:rPr lang="en-US" sz="2400" spc="5" dirty="0">
                <a:latin typeface="+mj-lt"/>
                <a:ea typeface="+mj-ea"/>
                <a:cs typeface="+mj-cs"/>
              </a:rPr>
              <a:t>αναισθητικού</a:t>
            </a:r>
            <a:r>
              <a:rPr lang="en-US" sz="2400" spc="-55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που </a:t>
            </a:r>
            <a:r>
              <a:rPr lang="en-US" sz="2400" spc="0" dirty="0">
                <a:latin typeface="+mj-lt"/>
                <a:ea typeface="+mj-ea"/>
                <a:cs typeface="+mj-cs"/>
              </a:rPr>
              <a:t>χορηγεί</a:t>
            </a:r>
            <a:r>
              <a:rPr lang="en-US" sz="2400" spc="-30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>
                <a:latin typeface="+mj-lt"/>
                <a:ea typeface="+mj-ea"/>
                <a:cs typeface="+mj-cs"/>
              </a:rPr>
              <a:t>ο</a:t>
            </a:r>
            <a:r>
              <a:rPr lang="el-GR" sz="2400" spc="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εξ</a:t>
            </a:r>
            <a:r>
              <a:rPr lang="en-US" sz="2400" dirty="0">
                <a:latin typeface="+mj-lt"/>
                <a:ea typeface="+mj-ea"/>
                <a:cs typeface="+mj-cs"/>
              </a:rPr>
              <a:t>ατμιστήρας</a:t>
            </a:r>
            <a:r>
              <a:rPr lang="en-US" sz="2400" spc="-65" dirty="0">
                <a:latin typeface="+mj-lt"/>
                <a:ea typeface="+mj-ea"/>
                <a:cs typeface="+mj-cs"/>
              </a:rPr>
              <a:t> </a:t>
            </a:r>
            <a:r>
              <a:rPr lang="en-US" sz="2400" spc="5" dirty="0">
                <a:latin typeface="+mj-lt"/>
                <a:ea typeface="+mj-ea"/>
                <a:cs typeface="+mj-cs"/>
              </a:rPr>
              <a:t>και</a:t>
            </a:r>
            <a:r>
              <a:rPr lang="en-US" sz="24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400" spc="5" dirty="0">
                <a:latin typeface="+mj-lt"/>
                <a:ea typeface="+mj-ea"/>
                <a:cs typeface="+mj-cs"/>
              </a:rPr>
              <a:t>σχετίζεται</a:t>
            </a:r>
            <a:r>
              <a:rPr lang="en-US" sz="2400" spc="-65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με </a:t>
            </a:r>
            <a:r>
              <a:rPr lang="en-US" sz="2400" spc="-5" dirty="0">
                <a:latin typeface="+mj-lt"/>
                <a:ea typeface="+mj-ea"/>
                <a:cs typeface="+mj-cs"/>
              </a:rPr>
              <a:t>την</a:t>
            </a:r>
            <a:r>
              <a:rPr lang="en-US" sz="2400" spc="-35" dirty="0">
                <a:latin typeface="+mj-lt"/>
                <a:ea typeface="+mj-ea"/>
                <a:cs typeface="+mj-cs"/>
              </a:rPr>
              <a:t> </a:t>
            </a:r>
            <a:r>
              <a:rPr lang="en-US" sz="2400" spc="-5" dirty="0">
                <a:latin typeface="+mj-lt"/>
                <a:ea typeface="+mj-ea"/>
                <a:cs typeface="+mj-cs"/>
              </a:rPr>
              <a:t>προς</a:t>
            </a:r>
            <a:r>
              <a:rPr lang="en-US" sz="2400" spc="-25" dirty="0">
                <a:latin typeface="+mj-lt"/>
                <a:ea typeface="+mj-ea"/>
                <a:cs typeface="+mj-cs"/>
              </a:rPr>
              <a:t> </a:t>
            </a:r>
            <a:r>
              <a:rPr lang="en-US" sz="2400" spc="-5" dirty="0">
                <a:latin typeface="+mj-lt"/>
                <a:ea typeface="+mj-ea"/>
                <a:cs typeface="+mj-cs"/>
              </a:rPr>
              <a:t>τα</a:t>
            </a:r>
            <a:r>
              <a:rPr lang="el-GR" sz="2400" spc="-5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π</a:t>
            </a:r>
            <a:r>
              <a:rPr lang="en-US" sz="2400" dirty="0" err="1">
                <a:latin typeface="+mj-lt"/>
                <a:ea typeface="+mj-ea"/>
                <a:cs typeface="+mj-cs"/>
              </a:rPr>
              <a:t>ίσω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 err="1">
                <a:latin typeface="+mj-lt"/>
                <a:ea typeface="+mj-ea"/>
                <a:cs typeface="+mj-cs"/>
              </a:rPr>
              <a:t>θετική</a:t>
            </a:r>
            <a:r>
              <a:rPr lang="en-US" sz="2400" spc="0" dirty="0">
                <a:latin typeface="+mj-lt"/>
                <a:ea typeface="+mj-ea"/>
                <a:cs typeface="+mj-cs"/>
              </a:rPr>
              <a:t> π</a:t>
            </a:r>
            <a:r>
              <a:rPr lang="en-US" sz="2400" spc="0" dirty="0" err="1">
                <a:latin typeface="+mj-lt"/>
                <a:ea typeface="+mj-ea"/>
                <a:cs typeface="+mj-cs"/>
              </a:rPr>
              <a:t>ίεση</a:t>
            </a:r>
            <a:r>
              <a:rPr lang="en-US" sz="2400" spc="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π</a:t>
            </a:r>
            <a:r>
              <a:rPr lang="en-US" sz="2400" dirty="0" err="1">
                <a:latin typeface="+mj-lt"/>
                <a:ea typeface="+mj-ea"/>
                <a:cs typeface="+mj-cs"/>
              </a:rPr>
              <a:t>ου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 err="1">
                <a:latin typeface="+mj-lt"/>
                <a:ea typeface="+mj-ea"/>
                <a:cs typeface="+mj-cs"/>
              </a:rPr>
              <a:t>δημιουργείτ</a:t>
            </a:r>
            <a:r>
              <a:rPr lang="en-US" sz="2400" spc="0" dirty="0">
                <a:latin typeface="+mj-lt"/>
                <a:ea typeface="+mj-ea"/>
                <a:cs typeface="+mj-cs"/>
              </a:rPr>
              <a:t>αι κατά </a:t>
            </a:r>
            <a:r>
              <a:rPr lang="en-US" sz="2400" spc="-69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τον</a:t>
            </a:r>
            <a:r>
              <a:rPr lang="en-US" sz="2400" spc="-45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>
                <a:latin typeface="+mj-lt"/>
                <a:ea typeface="+mj-ea"/>
                <a:cs typeface="+mj-cs"/>
              </a:rPr>
              <a:t>αερισμό</a:t>
            </a:r>
            <a:r>
              <a:rPr lang="en-US" sz="2400" spc="-20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>
                <a:latin typeface="+mj-lt"/>
                <a:ea typeface="+mj-ea"/>
                <a:cs typeface="+mj-cs"/>
              </a:rPr>
              <a:t>με διαλείπουσα</a:t>
            </a:r>
            <a:r>
              <a:rPr lang="en-US" sz="2400" spc="-20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>
                <a:latin typeface="+mj-lt"/>
                <a:ea typeface="+mj-ea"/>
                <a:cs typeface="+mj-cs"/>
              </a:rPr>
              <a:t>θετική</a:t>
            </a:r>
            <a:r>
              <a:rPr lang="en-US" sz="2400" spc="-35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>
                <a:latin typeface="+mj-lt"/>
                <a:ea typeface="+mj-ea"/>
                <a:cs typeface="+mj-cs"/>
              </a:rPr>
              <a:t>πίεση</a:t>
            </a:r>
            <a:r>
              <a:rPr lang="en-US" sz="2400" spc="-15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>
                <a:latin typeface="+mj-lt"/>
                <a:ea typeface="+mj-ea"/>
                <a:cs typeface="+mj-cs"/>
              </a:rPr>
              <a:t>ή </a:t>
            </a:r>
            <a:r>
              <a:rPr lang="en-US" sz="2400" spc="-690" dirty="0">
                <a:latin typeface="+mj-lt"/>
                <a:ea typeface="+mj-ea"/>
                <a:cs typeface="+mj-cs"/>
              </a:rPr>
              <a:t> </a:t>
            </a:r>
            <a:r>
              <a:rPr lang="en-US" sz="2400" spc="5" dirty="0">
                <a:latin typeface="+mj-lt"/>
                <a:ea typeface="+mj-ea"/>
                <a:cs typeface="+mj-cs"/>
              </a:rPr>
              <a:t>κατά </a:t>
            </a:r>
            <a:r>
              <a:rPr lang="en-US" sz="2400" dirty="0">
                <a:latin typeface="+mj-lt"/>
                <a:ea typeface="+mj-ea"/>
                <a:cs typeface="+mj-cs"/>
              </a:rPr>
              <a:t>τη </a:t>
            </a:r>
            <a:r>
              <a:rPr lang="en-US" sz="2400" spc="0" dirty="0">
                <a:latin typeface="+mj-lt"/>
                <a:ea typeface="+mj-ea"/>
                <a:cs typeface="+mj-cs"/>
              </a:rPr>
              <a:t>χορήγηση </a:t>
            </a:r>
            <a:r>
              <a:rPr lang="en-US" sz="2400" spc="5" dirty="0">
                <a:latin typeface="+mj-lt"/>
                <a:ea typeface="+mj-ea"/>
                <a:cs typeface="+mj-cs"/>
              </a:rPr>
              <a:t>οξυγόνου </a:t>
            </a:r>
            <a:r>
              <a:rPr lang="en-US" sz="2400" dirty="0">
                <a:latin typeface="+mj-lt"/>
                <a:ea typeface="+mj-ea"/>
                <a:cs typeface="+mj-cs"/>
              </a:rPr>
              <a:t>από την </a:t>
            </a:r>
            <a:r>
              <a:rPr lang="en-US" sz="2400" spc="0" dirty="0">
                <a:latin typeface="+mj-lt"/>
                <a:ea typeface="+mj-ea"/>
                <a:cs typeface="+mj-cs"/>
              </a:rPr>
              <a:t> παρακαμπτήριο</a:t>
            </a:r>
            <a:r>
              <a:rPr lang="en-US" sz="2400" spc="-55" dirty="0">
                <a:latin typeface="+mj-lt"/>
                <a:ea typeface="+mj-ea"/>
                <a:cs typeface="+mj-cs"/>
              </a:rPr>
              <a:t> </a:t>
            </a:r>
            <a:r>
              <a:rPr lang="en-US" sz="2400" spc="0" dirty="0">
                <a:latin typeface="+mj-lt"/>
                <a:ea typeface="+mj-ea"/>
                <a:cs typeface="+mj-cs"/>
              </a:rPr>
              <a:t>οδό</a:t>
            </a:r>
            <a:r>
              <a:rPr lang="en-US" sz="2400" spc="-20" dirty="0">
                <a:latin typeface="+mj-lt"/>
                <a:ea typeface="+mj-ea"/>
                <a:cs typeface="+mj-cs"/>
              </a:rPr>
              <a:t> </a:t>
            </a:r>
            <a:r>
              <a:rPr lang="en-US" sz="2400" spc="155" dirty="0">
                <a:latin typeface="+mj-lt"/>
                <a:ea typeface="+mj-ea"/>
                <a:cs typeface="+mj-cs"/>
              </a:rPr>
              <a:t>(oxygen</a:t>
            </a:r>
            <a:r>
              <a:rPr lang="en-US" sz="2400" spc="85" dirty="0">
                <a:latin typeface="+mj-lt"/>
                <a:ea typeface="+mj-ea"/>
                <a:cs typeface="+mj-cs"/>
              </a:rPr>
              <a:t> </a:t>
            </a:r>
            <a:r>
              <a:rPr lang="en-US" sz="2400" spc="100" dirty="0">
                <a:latin typeface="+mj-lt"/>
                <a:ea typeface="+mj-ea"/>
                <a:cs typeface="+mj-cs"/>
              </a:rPr>
              <a:t>flushing).</a:t>
            </a:r>
          </a:p>
        </p:txBody>
      </p:sp>
      <p:sp>
        <p:nvSpPr>
          <p:cNvPr id="86" name="Freeform 31">
            <a:extLst>
              <a:ext uri="{FF2B5EF4-FFF2-40B4-BE49-F238E27FC236}">
                <a16:creationId xmlns:a16="http://schemas.microsoft.com/office/drawing/2014/main" id="{1288C528-6850-4309-8D5E-276D46744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83C4BF2-CE85-4725-91F5-903A0C2535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0494" y="0"/>
            <a:ext cx="457382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5">
            <a:extLst>
              <a:ext uri="{FF2B5EF4-FFF2-40B4-BE49-F238E27FC236}">
                <a16:creationId xmlns:a16="http://schemas.microsoft.com/office/drawing/2014/main" id="{F7E85553-125B-468C-B123-443207482B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980683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16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494" y="3176125"/>
            <a:ext cx="4087416" cy="562019"/>
          </a:xfrm>
          <a:prstGeom prst="rect">
            <a:avLst/>
          </a:prstGeom>
          <a:effectLst/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C1DE0CAB-0099-47AE-8A9D-F0C8086666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object 2"/>
          <p:cNvSpPr txBox="1">
            <a:spLocks noGrp="1"/>
          </p:cNvSpPr>
          <p:nvPr>
            <p:ph type="title"/>
          </p:nvPr>
        </p:nvSpPr>
        <p:spPr>
          <a:xfrm>
            <a:off x="997711" y="1866138"/>
            <a:ext cx="7316469" cy="19773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R="184150" indent="471169">
              <a:spcBef>
                <a:spcPts val="100"/>
              </a:spcBef>
              <a:defRPr spc="-200"/>
            </a:pPr>
            <a:r>
              <a:t>Το </a:t>
            </a:r>
            <a:r>
              <a:rPr spc="0"/>
              <a:t>φαινόμενο </a:t>
            </a:r>
            <a:r>
              <a:rPr spc="-100"/>
              <a:t>της άντλησης </a:t>
            </a:r>
            <a:r>
              <a:rPr spc="0"/>
              <a:t>μπορεί να </a:t>
            </a:r>
            <a:r>
              <a:rPr spc="-700"/>
              <a:t> </a:t>
            </a:r>
            <a:r>
              <a:rPr spc="0"/>
              <a:t>ελαττωθεί</a:t>
            </a:r>
            <a:r>
              <a:rPr spc="-100"/>
              <a:t> </a:t>
            </a:r>
            <a:r>
              <a:rPr spc="0"/>
              <a:t>σημαντικά,</a:t>
            </a:r>
            <a:r>
              <a:rPr spc="-100"/>
              <a:t> </a:t>
            </a:r>
            <a:r>
              <a:rPr spc="0"/>
              <a:t>παρεμβάλλοντας</a:t>
            </a:r>
          </a:p>
          <a:p>
            <a:pPr marL="1532253" marR="5080" indent="-1520188"/>
            <a:r>
              <a:t>μακρούς</a:t>
            </a:r>
            <a:r>
              <a:rPr spc="-100"/>
              <a:t> </a:t>
            </a:r>
            <a:r>
              <a:t>ελικοειδείς</a:t>
            </a:r>
            <a:r>
              <a:rPr spc="-100"/>
              <a:t> </a:t>
            </a:r>
            <a:r>
              <a:t>σωλήνες</a:t>
            </a:r>
            <a:r>
              <a:rPr spc="-100"/>
              <a:t> </a:t>
            </a:r>
            <a:r>
              <a:t>στην</a:t>
            </a:r>
            <a:r>
              <a:rPr spc="-100"/>
              <a:t> </a:t>
            </a:r>
            <a:r>
              <a:t>είσοδο </a:t>
            </a:r>
            <a:r>
              <a:rPr spc="-700"/>
              <a:t> </a:t>
            </a:r>
            <a:r>
              <a:t>του</a:t>
            </a:r>
            <a:r>
              <a:rPr spc="-100"/>
              <a:t> θαλάμου </a:t>
            </a:r>
            <a:r>
              <a:t>εξάτμισης.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0"/>
            <a:ext cx="7658101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object 3"/>
          <p:cNvSpPr txBox="1"/>
          <p:nvPr/>
        </p:nvSpPr>
        <p:spPr>
          <a:xfrm>
            <a:off x="1067816" y="2671647"/>
            <a:ext cx="717613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7175" algn="ctr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Προλαμβάνει</a:t>
            </a:r>
            <a:r>
              <a:rPr spc="-45"/>
              <a:t> </a:t>
            </a:r>
            <a:r>
              <a:rPr spc="-5"/>
              <a:t>την</a:t>
            </a:r>
            <a:r>
              <a:rPr spc="-40"/>
              <a:t> </a:t>
            </a:r>
            <a:r>
              <a:rPr spc="-5"/>
              <a:t>πλήρωση</a:t>
            </a:r>
            <a:r>
              <a:rPr spc="-45"/>
              <a:t> </a:t>
            </a:r>
            <a:r>
              <a:rPr spc="-5"/>
              <a:t>του</a:t>
            </a:r>
          </a:p>
          <a:p>
            <a:pPr marR="5080" indent="12700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εξατμιστήρα</a:t>
            </a:r>
            <a:r>
              <a:rPr spc="-55"/>
              <a:t> </a:t>
            </a:r>
            <a:r>
              <a:rPr spc="-5"/>
              <a:t>που</a:t>
            </a:r>
            <a:r>
              <a:rPr spc="-10"/>
              <a:t> </a:t>
            </a:r>
            <a:r>
              <a:rPr spc="-5"/>
              <a:t>προορίζεται</a:t>
            </a:r>
            <a:r>
              <a:rPr spc="-50"/>
              <a:t> </a:t>
            </a:r>
            <a:r>
              <a:t>για</a:t>
            </a:r>
            <a:r>
              <a:rPr spc="-5"/>
              <a:t> </a:t>
            </a:r>
            <a:r>
              <a:t>κάποιο </a:t>
            </a:r>
            <a:r>
              <a:rPr spc="-690"/>
              <a:t> </a:t>
            </a:r>
            <a:r>
              <a:rPr spc="5"/>
              <a:t>συγκεκριμένο</a:t>
            </a:r>
            <a:r>
              <a:rPr spc="-50"/>
              <a:t> </a:t>
            </a:r>
            <a:r>
              <a:rPr spc="15"/>
              <a:t>πτητικό</a:t>
            </a:r>
            <a:r>
              <a:rPr spc="-50"/>
              <a:t> </a:t>
            </a:r>
            <a:r>
              <a:rPr spc="5"/>
              <a:t>αναισθητικό</a:t>
            </a:r>
            <a:r>
              <a:rPr spc="-60"/>
              <a:t> </a:t>
            </a:r>
            <a:r>
              <a:t>με</a:t>
            </a:r>
          </a:p>
          <a:p>
            <a:pPr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λάθος</a:t>
            </a:r>
            <a:r>
              <a:rPr spc="-50"/>
              <a:t> </a:t>
            </a:r>
            <a:r>
              <a:rPr spc="5"/>
              <a:t>αναισθητικό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8" name="object 3"/>
          <p:cNvGrpSpPr/>
          <p:nvPr/>
        </p:nvGrpSpPr>
        <p:grpSpPr>
          <a:xfrm>
            <a:off x="0" y="-9"/>
            <a:ext cx="9144000" cy="6858005"/>
            <a:chOff x="0" y="-4"/>
            <a:chExt cx="9144000" cy="6858004"/>
          </a:xfrm>
        </p:grpSpPr>
        <p:pic>
          <p:nvPicPr>
            <p:cNvPr id="525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7" y="146299"/>
              <a:ext cx="8813294" cy="6568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object 5"/>
            <p:cNvSpPr/>
            <p:nvPr/>
          </p:nvSpPr>
          <p:spPr>
            <a:xfrm>
              <a:off x="164591" y="147061"/>
              <a:ext cx="8810881" cy="6565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27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5"/>
              <a:ext cx="9144000" cy="6858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526DB05-E27F-4D53-88C1-52D534798F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object 2"/>
          <p:cNvGrpSpPr/>
          <p:nvPr/>
        </p:nvGrpSpPr>
        <p:grpSpPr>
          <a:xfrm>
            <a:off x="539542" y="228598"/>
            <a:ext cx="8065779" cy="5720681"/>
            <a:chOff x="-1" y="0"/>
            <a:chExt cx="8065777" cy="5720680"/>
          </a:xfrm>
        </p:grpSpPr>
        <p:pic>
          <p:nvPicPr>
            <p:cNvPr id="536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466" y="0"/>
              <a:ext cx="6803143" cy="1170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" y="1616163"/>
              <a:ext cx="8065779" cy="4104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16259" y="1505245"/>
            <a:ext cx="557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chemeClr val="tx1">
                    <a:lumMod val="95000"/>
                  </a:schemeClr>
                </a:solidFill>
              </a:rPr>
              <a:t>Για να είναι δυνατή η αξιολόγηση και σύγκριση της επίδρασης των πτητικών παραγόντων στα διάφορα όργανα χρησιμοποιείται ως δείκτης αναισθητικής ισχύος η Ελάχιστη Κυψελιδική Συγκέντρωση ή MAC (</a:t>
            </a:r>
            <a:r>
              <a:rPr lang="el-GR" sz="2800" dirty="0" err="1">
                <a:solidFill>
                  <a:schemeClr val="tx1">
                    <a:lumMod val="95000"/>
                  </a:schemeClr>
                </a:solidFill>
              </a:rPr>
              <a:t>Μinimum</a:t>
            </a:r>
            <a:r>
              <a:rPr lang="el-GR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l-GR" sz="2800" dirty="0" err="1">
                <a:solidFill>
                  <a:schemeClr val="tx1">
                    <a:lumMod val="95000"/>
                  </a:schemeClr>
                </a:solidFill>
              </a:rPr>
              <a:t>Αlveolar</a:t>
            </a:r>
            <a:r>
              <a:rPr lang="el-GR" sz="2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l-GR" sz="2800" dirty="0" err="1">
                <a:solidFill>
                  <a:schemeClr val="tx1">
                    <a:lumMod val="95000"/>
                  </a:schemeClr>
                </a:solidFill>
              </a:rPr>
              <a:t>Concentration</a:t>
            </a:r>
            <a:r>
              <a:rPr lang="el-GR" sz="2800" dirty="0">
                <a:solidFill>
                  <a:schemeClr val="tx1">
                    <a:lumMod val="9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4692045"/>
      </p:ext>
    </p:extLst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59655" y="393896"/>
            <a:ext cx="75262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Η ελάχιστη κυψελιδική συγκέντρωση (</a:t>
            </a:r>
            <a:r>
              <a:rPr lang="el-GR" dirty="0" err="1">
                <a:solidFill>
                  <a:srgbClr val="FF0000"/>
                </a:solidFill>
              </a:rPr>
              <a:t>minimal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alveolar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 err="1">
                <a:solidFill>
                  <a:srgbClr val="FF0000"/>
                </a:solidFill>
              </a:rPr>
              <a:t>concentration</a:t>
            </a:r>
            <a:r>
              <a:rPr lang="el-GR" dirty="0">
                <a:solidFill>
                  <a:srgbClr val="FF0000"/>
                </a:solidFill>
              </a:rPr>
              <a:t>, MAC ή MAC50), επίσης γνωστή και ως μέση κυψελιδική συγκέντρωση είναι δείκτης της ισχύς των αναισθητικών αερίων. Είναι ισοδύναμη της ED50 των ενδοφλέβιων αναισθητικών και ορίζεται ως η ελάχιστη συγκέντρωση του αναισθητικού στον κυψελιδικό αέρα που, στο επίπεδο της θάλασσας (P=1 </a:t>
            </a:r>
            <a:r>
              <a:rPr lang="el-GR" dirty="0" err="1">
                <a:solidFill>
                  <a:srgbClr val="FF0000"/>
                </a:solidFill>
              </a:rPr>
              <a:t>atm</a:t>
            </a:r>
            <a:r>
              <a:rPr lang="el-GR" dirty="0">
                <a:solidFill>
                  <a:srgbClr val="FF0000"/>
                </a:solidFill>
              </a:rPr>
              <a:t>), σε θερμοκρασία δωματίου και παρουσία 50% οξυγόνου, εμποδίζει την αντανακλαστική κίνηση σ’ ένα επώδυνο ερέθισμα (όπως η τομή του δέρματος) στο 50% των πειραματόζωων που δεν έχουν λάβει </a:t>
            </a:r>
            <a:r>
              <a:rPr lang="el-GR" dirty="0" err="1">
                <a:solidFill>
                  <a:srgbClr val="FF0000"/>
                </a:solidFill>
              </a:rPr>
              <a:t>προνάρκωση</a:t>
            </a:r>
            <a:r>
              <a:rPr lang="el-GR" dirty="0">
                <a:solidFill>
                  <a:srgbClr val="FF0000"/>
                </a:solidFill>
              </a:rPr>
              <a:t>. Χαμηλή MAC σημαίνει υψηλή αναισθητική ισχύς και το αντίστροφο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69" y="383454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12846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0"/>
            <a:ext cx="7128765" cy="6857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77" y="384047"/>
            <a:ext cx="6062475" cy="955548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object 3"/>
          <p:cNvSpPr txBox="1"/>
          <p:nvPr/>
        </p:nvSpPr>
        <p:spPr>
          <a:xfrm>
            <a:off x="911452" y="1958539"/>
            <a:ext cx="7642226" cy="406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71500" indent="829310">
              <a:lnSpc>
                <a:spcPts val="3200"/>
              </a:lnSpc>
              <a:spcBef>
                <a:spcPts val="500"/>
              </a:spcBef>
              <a:defRPr sz="3000" spc="-104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Τα</a:t>
            </a:r>
            <a:r>
              <a:rPr spc="-10"/>
              <a:t> </a:t>
            </a:r>
            <a:r>
              <a:rPr spc="0"/>
              <a:t>αναισθητική</a:t>
            </a:r>
            <a:r>
              <a:rPr spc="-40"/>
              <a:t> </a:t>
            </a:r>
            <a:r>
              <a:rPr spc="-5"/>
              <a:t>αέρια </a:t>
            </a:r>
            <a:r>
              <a:rPr spc="0"/>
              <a:t>και</a:t>
            </a:r>
            <a:r>
              <a:rPr spc="-10"/>
              <a:t> </a:t>
            </a:r>
            <a:r>
              <a:rPr spc="-5"/>
              <a:t>ατμοί,</a:t>
            </a:r>
            <a:r>
              <a:rPr spc="-10"/>
              <a:t> </a:t>
            </a:r>
            <a:r>
              <a:rPr spc="0"/>
              <a:t>όπως </a:t>
            </a:r>
            <a:r>
              <a:rPr spc="-645"/>
              <a:t> </a:t>
            </a:r>
            <a:r>
              <a:rPr spc="0"/>
              <a:t>καθορίζονται</a:t>
            </a:r>
            <a:r>
              <a:rPr spc="-45"/>
              <a:t> </a:t>
            </a:r>
            <a:r>
              <a:rPr spc="0"/>
              <a:t>από</a:t>
            </a:r>
            <a:r>
              <a:rPr spc="-35"/>
              <a:t> </a:t>
            </a:r>
            <a:r>
              <a:rPr spc="-5"/>
              <a:t>τα </a:t>
            </a:r>
            <a:r>
              <a:rPr spc="0"/>
              <a:t>ροόμετρα</a:t>
            </a:r>
            <a:r>
              <a:rPr spc="-20"/>
              <a:t> </a:t>
            </a:r>
            <a:r>
              <a:rPr spc="5"/>
              <a:t>και</a:t>
            </a:r>
            <a:r>
              <a:rPr spc="-20"/>
              <a:t> </a:t>
            </a:r>
            <a:r>
              <a:rPr spc="0"/>
              <a:t>τον</a:t>
            </a:r>
          </a:p>
          <a:p>
            <a:pPr marR="5080" indent="1231900">
              <a:lnSpc>
                <a:spcPts val="32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εξατμιστήρα, εγκαταλείπουν </a:t>
            </a:r>
            <a:r>
              <a:rPr spc="-5"/>
              <a:t>το </a:t>
            </a:r>
            <a:r>
              <a:t> αναισθησιολογικό</a:t>
            </a:r>
            <a:r>
              <a:rPr spc="-55"/>
              <a:t> </a:t>
            </a:r>
            <a:r>
              <a:rPr spc="-5"/>
              <a:t>μηχάνημα</a:t>
            </a:r>
            <a:r>
              <a:rPr spc="5"/>
              <a:t> </a:t>
            </a:r>
            <a:r>
              <a:t>μέσω</a:t>
            </a:r>
            <a:r>
              <a:rPr spc="-5"/>
              <a:t> </a:t>
            </a:r>
            <a:r>
              <a:t>μιας</a:t>
            </a:r>
            <a:r>
              <a:rPr spc="-10"/>
              <a:t> </a:t>
            </a:r>
            <a:r>
              <a:rPr spc="10"/>
              <a:t>κοινής</a:t>
            </a:r>
          </a:p>
          <a:p>
            <a:pPr indent="3211827">
              <a:lnSpc>
                <a:spcPts val="30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εξόδου.</a:t>
            </a:r>
          </a:p>
          <a:p>
            <a:pPr marR="241300" indent="501013">
              <a:lnSpc>
                <a:spcPts val="3200"/>
              </a:lnSpc>
              <a:spcBef>
                <a:spcPts val="200"/>
              </a:spcBef>
              <a:defRPr sz="3000" spc="-1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</a:t>
            </a:r>
            <a:r>
              <a:rPr spc="-30"/>
              <a:t> </a:t>
            </a:r>
            <a:r>
              <a:rPr spc="5"/>
              <a:t>οξυγόνο</a:t>
            </a:r>
            <a:r>
              <a:rPr spc="-10"/>
              <a:t> </a:t>
            </a:r>
            <a:r>
              <a:rPr spc="0"/>
              <a:t>παράκαμψης</a:t>
            </a:r>
            <a:r>
              <a:rPr spc="-30"/>
              <a:t> </a:t>
            </a:r>
            <a:r>
              <a:rPr spc="-10"/>
              <a:t>διέρχεται</a:t>
            </a:r>
            <a:r>
              <a:rPr spc="15"/>
              <a:t> </a:t>
            </a:r>
            <a:r>
              <a:rPr spc="0"/>
              <a:t>από</a:t>
            </a:r>
            <a:r>
              <a:rPr spc="-25"/>
              <a:t> </a:t>
            </a:r>
            <a:r>
              <a:rPr spc="-5"/>
              <a:t>τη </a:t>
            </a:r>
            <a:r>
              <a:rPr spc="-645"/>
              <a:t> </a:t>
            </a:r>
            <a:r>
              <a:rPr spc="10"/>
              <a:t>κοινή</a:t>
            </a:r>
            <a:r>
              <a:rPr spc="-20"/>
              <a:t> </a:t>
            </a:r>
            <a:r>
              <a:rPr spc="0"/>
              <a:t>έξοδο αερίων</a:t>
            </a:r>
            <a:r>
              <a:rPr spc="5"/>
              <a:t> </a:t>
            </a:r>
            <a:r>
              <a:rPr spc="0"/>
              <a:t>παρακάμπτοντας</a:t>
            </a:r>
            <a:r>
              <a:rPr spc="-50"/>
              <a:t> </a:t>
            </a:r>
            <a:r>
              <a:rPr spc="-5"/>
              <a:t>το</a:t>
            </a:r>
          </a:p>
          <a:p>
            <a:pPr indent="1730375">
              <a:lnSpc>
                <a:spcPts val="30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σύστημα</a:t>
            </a:r>
            <a:r>
              <a:rPr spc="-45"/>
              <a:t> </a:t>
            </a:r>
            <a:r>
              <a:rPr spc="-5"/>
              <a:t>χαμηλής</a:t>
            </a:r>
            <a:r>
              <a:rPr spc="-20"/>
              <a:t> </a:t>
            </a:r>
            <a:r>
              <a:t>πίεσης.</a:t>
            </a:r>
          </a:p>
          <a:p>
            <a:pPr marL="1218563" marR="62862" indent="-894077">
              <a:lnSpc>
                <a:spcPts val="3200"/>
              </a:lnSpc>
              <a:spcBef>
                <a:spcPts val="200"/>
              </a:spcBef>
              <a:defRPr sz="3000" spc="-1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</a:t>
            </a:r>
            <a:r>
              <a:rPr spc="-35"/>
              <a:t> </a:t>
            </a:r>
            <a:r>
              <a:rPr spc="0"/>
              <a:t>σύστημα</a:t>
            </a:r>
            <a:r>
              <a:rPr spc="-5"/>
              <a:t> </a:t>
            </a:r>
            <a:r>
              <a:rPr spc="0"/>
              <a:t>αναισθησίας</a:t>
            </a:r>
            <a:r>
              <a:rPr spc="-45"/>
              <a:t> </a:t>
            </a:r>
            <a:r>
              <a:rPr spc="0"/>
              <a:t>προσαρτάται</a:t>
            </a:r>
            <a:r>
              <a:rPr spc="-30"/>
              <a:t> </a:t>
            </a:r>
            <a:r>
              <a:rPr spc="0"/>
              <a:t>στην </a:t>
            </a:r>
            <a:r>
              <a:rPr spc="-645"/>
              <a:t> </a:t>
            </a:r>
            <a:r>
              <a:rPr spc="10"/>
              <a:t>κοινή</a:t>
            </a:r>
            <a:r>
              <a:rPr spc="-25"/>
              <a:t> </a:t>
            </a:r>
            <a:r>
              <a:rPr spc="0"/>
              <a:t>έξοδο αερίων.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550" y="-358111"/>
            <a:ext cx="5384801" cy="7574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95" y="591629"/>
            <a:ext cx="5674741" cy="5674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31615-4E70-4AA1-B27C-F56E25379C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5030677-1F7E-435B-9062-18E376AE8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" b="875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2386D96-DF72-4275-B766-E00CBBFB0F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215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" y="1086549"/>
            <a:ext cx="9048020" cy="4735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91" y="-356351"/>
            <a:ext cx="5678024" cy="757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1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0" name="Picture 23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1" name="Oval 25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Picture 27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7" name="Rectangle 31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B5A9ED-2BF6-48D9-9122-89F39FD675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indoor, green, miller&#10;&#10;Description automatically generated">
            <a:extLst>
              <a:ext uri="{FF2B5EF4-FFF2-40B4-BE49-F238E27FC236}">
                <a16:creationId xmlns:a16="http://schemas.microsoft.com/office/drawing/2014/main" id="{6B5CD0CF-F645-480C-8DE2-813036FEF0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6443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text, wall, monitor, indoor&#10;&#10;Description automatically generated">
            <a:extLst>
              <a:ext uri="{FF2B5EF4-FFF2-40B4-BE49-F238E27FC236}">
                <a16:creationId xmlns:a16="http://schemas.microsoft.com/office/drawing/2014/main" id="{CC830296-4007-4324-834A-CBB5C60C05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1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text, monitor, screen, mounted&#10;&#10;Description automatically generated">
            <a:extLst>
              <a:ext uri="{FF2B5EF4-FFF2-40B4-BE49-F238E27FC236}">
                <a16:creationId xmlns:a16="http://schemas.microsoft.com/office/drawing/2014/main" id="{41D91785-3004-46B6-B412-9812D6B520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921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text, monitor, wall, indoor&#10;&#10;Description automatically generated">
            <a:extLst>
              <a:ext uri="{FF2B5EF4-FFF2-40B4-BE49-F238E27FC236}">
                <a16:creationId xmlns:a16="http://schemas.microsoft.com/office/drawing/2014/main" id="{C3FB6202-4863-4F46-88A4-7CF81FC2D9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65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text, monitor, indoor&#10;&#10;Description automatically generated">
            <a:extLst>
              <a:ext uri="{FF2B5EF4-FFF2-40B4-BE49-F238E27FC236}">
                <a16:creationId xmlns:a16="http://schemas.microsoft.com/office/drawing/2014/main" id="{6DE73865-5B05-4FBE-BA10-72F68A65AB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67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73B88195-8D9E-4359-A86C-9456C469F7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03EC48BD-A960-4717-BC76-7E4C98225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22" name="Oval 121">
            <a:extLst>
              <a:ext uri="{FF2B5EF4-FFF2-40B4-BE49-F238E27FC236}">
                <a16:creationId xmlns:a16="http://schemas.microsoft.com/office/drawing/2014/main" id="{7A00717A-7D3C-456B-A779-9D06388782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EEB0E133-CF2F-4AD3-ACA6-03E91BB60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CD94893-A2D1-401B-A469-D34E425DCE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546E6246-28E6-4A2D-B924-24539B8C6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1" name="object 6"/>
          <p:cNvSpPr txBox="1">
            <a:spLocks noGrp="1"/>
          </p:cNvSpPr>
          <p:nvPr>
            <p:ph type="title"/>
          </p:nvPr>
        </p:nvSpPr>
        <p:spPr>
          <a:xfrm>
            <a:off x="3267515" y="1266957"/>
            <a:ext cx="5881927" cy="452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136138" marR="5080" indent="-2124074">
              <a:lnSpc>
                <a:spcPct val="90000"/>
              </a:lnSpc>
              <a:defRPr sz="4400" spc="-100">
                <a:solidFill>
                  <a:srgbClr val="FBEF58"/>
                </a:solidFill>
              </a:defRPr>
            </a:pPr>
            <a:r>
              <a:rPr lang="en-US" sz="3400" b="1" u="sng" dirty="0">
                <a:solidFill>
                  <a:schemeClr val="tx1"/>
                </a:solidFill>
                <a:latin typeface="Arial Black" panose="020B0A04020102020204" pitchFamily="34" charset="0"/>
              </a:rPr>
              <a:t>ΣΥΣΤΗΜΑΤΑ</a:t>
            </a:r>
            <a:br>
              <a:rPr lang="en-US" sz="3400" b="1" u="sng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3400" b="1" u="sng" dirty="0">
                <a:solidFill>
                  <a:schemeClr val="tx1"/>
                </a:solidFill>
                <a:latin typeface="Arial Black" panose="020B0A04020102020204" pitchFamily="34" charset="0"/>
              </a:rPr>
              <a:t>ΑΝΑΙΣΘΗΣΙΑΣ</a:t>
            </a:r>
            <a:br>
              <a:rPr lang="en-US" sz="3400" b="1" u="sng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3400" b="1" u="sng" dirty="0">
                <a:solidFill>
                  <a:schemeClr val="tx1"/>
                </a:solidFill>
                <a:latin typeface="Arial Black" panose="020B0A04020102020204" pitchFamily="34" charset="0"/>
              </a:rPr>
              <a:t>      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object 2"/>
          <p:cNvSpPr txBox="1"/>
          <p:nvPr/>
        </p:nvSpPr>
        <p:spPr>
          <a:xfrm>
            <a:off x="866038" y="1680664"/>
            <a:ext cx="7706360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72715" marR="402590" indent="-53969">
              <a:spcBef>
                <a:spcPts val="100"/>
              </a:spcBef>
              <a:defRPr sz="3200" spc="-1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Τα </a:t>
            </a:r>
            <a:r>
              <a:rPr spc="0"/>
              <a:t>αναισθητικά </a:t>
            </a:r>
            <a:r>
              <a:rPr spc="10"/>
              <a:t>κυκλώματα </a:t>
            </a:r>
            <a:r>
              <a:rPr spc="0"/>
              <a:t>(anaesthesia </a:t>
            </a:r>
            <a:r>
              <a:rPr spc="-690"/>
              <a:t> </a:t>
            </a:r>
            <a:r>
              <a:rPr spc="-10"/>
              <a:t>circuits)</a:t>
            </a:r>
            <a:r>
              <a:rPr spc="-15"/>
              <a:t> </a:t>
            </a:r>
            <a:r>
              <a:rPr spc="0"/>
              <a:t>ή</a:t>
            </a:r>
            <a:r>
              <a:rPr spc="5"/>
              <a:t> </a:t>
            </a:r>
            <a:r>
              <a:rPr spc="0"/>
              <a:t>αναισθητικά</a:t>
            </a:r>
            <a:r>
              <a:rPr spc="-45"/>
              <a:t> </a:t>
            </a:r>
            <a:r>
              <a:rPr spc="0"/>
              <a:t>αναπνευστικά</a:t>
            </a:r>
          </a:p>
          <a:p>
            <a:pPr marR="5080" indent="12700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συστήματα</a:t>
            </a:r>
            <a:r>
              <a:rPr spc="-75"/>
              <a:t> </a:t>
            </a:r>
            <a:r>
              <a:t>(anaesthesia</a:t>
            </a:r>
            <a:r>
              <a:rPr spc="-35"/>
              <a:t> </a:t>
            </a:r>
            <a:r>
              <a:rPr spc="-10"/>
              <a:t>breathing</a:t>
            </a:r>
            <a:r>
              <a:t> </a:t>
            </a:r>
            <a:r>
              <a:rPr spc="-10"/>
              <a:t>systems) </a:t>
            </a:r>
            <a:r>
              <a:rPr spc="-690"/>
              <a:t> </a:t>
            </a:r>
            <a:r>
              <a:t>αποτελούν</a:t>
            </a:r>
            <a:r>
              <a:rPr spc="-50"/>
              <a:t> </a:t>
            </a:r>
            <a:r>
              <a:rPr spc="-5"/>
              <a:t>τον</a:t>
            </a:r>
            <a:r>
              <a:rPr spc="-30"/>
              <a:t> </a:t>
            </a:r>
            <a:r>
              <a:rPr spc="10"/>
              <a:t>τελικό</a:t>
            </a:r>
            <a:r>
              <a:rPr spc="-25"/>
              <a:t> </a:t>
            </a:r>
            <a:r>
              <a:rPr spc="-5"/>
              <a:t>αγωγό</a:t>
            </a:r>
            <a:r>
              <a:rPr spc="-15"/>
              <a:t> </a:t>
            </a:r>
            <a:r>
              <a:t>χορήγησης</a:t>
            </a:r>
          </a:p>
          <a:p>
            <a:pPr marR="71118" indent="73025" algn="ctr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οξυγόνου,</a:t>
            </a:r>
            <a:r>
              <a:rPr spc="-10"/>
              <a:t> </a:t>
            </a:r>
            <a:r>
              <a:t>αναισθητικών</a:t>
            </a:r>
            <a:r>
              <a:rPr spc="-65"/>
              <a:t> </a:t>
            </a:r>
            <a:r>
              <a:rPr spc="-5"/>
              <a:t>αερίων</a:t>
            </a:r>
            <a:r>
              <a:rPr spc="-35"/>
              <a:t> </a:t>
            </a:r>
            <a:r>
              <a:t>και</a:t>
            </a:r>
            <a:r>
              <a:rPr spc="-20"/>
              <a:t> </a:t>
            </a:r>
            <a:r>
              <a:rPr spc="0"/>
              <a:t>ατμών </a:t>
            </a:r>
            <a:r>
              <a:rPr spc="-690"/>
              <a:t> </a:t>
            </a:r>
            <a:r>
              <a:rPr spc="0"/>
              <a:t>από το </a:t>
            </a:r>
            <a:r>
              <a:rPr spc="-5"/>
              <a:t>μηχάνημα </a:t>
            </a:r>
            <a:r>
              <a:rPr spc="0"/>
              <a:t>αναισθησίας </a:t>
            </a:r>
            <a:r>
              <a:rPr spc="-5"/>
              <a:t>προς τον </a:t>
            </a:r>
            <a:r>
              <a:rPr spc="0"/>
              <a:t> </a:t>
            </a:r>
            <a:r>
              <a:rPr spc="-5"/>
              <a:t>ασθενή </a:t>
            </a:r>
            <a:r>
              <a:rPr spc="0"/>
              <a:t>καθώς </a:t>
            </a:r>
            <a:r>
              <a:t>και </a:t>
            </a:r>
            <a:r>
              <a:rPr spc="-5"/>
              <a:t>της </a:t>
            </a:r>
            <a:r>
              <a:rPr spc="0"/>
              <a:t>απομάκρυνσης </a:t>
            </a:r>
            <a:r>
              <a:rPr spc="-5"/>
              <a:t>του </a:t>
            </a:r>
            <a:r>
              <a:rPr spc="0"/>
              <a:t> διοξειδίου</a:t>
            </a:r>
            <a:r>
              <a:rPr spc="-35"/>
              <a:t> </a:t>
            </a:r>
            <a:r>
              <a:rPr spc="-5"/>
              <a:t>του</a:t>
            </a:r>
            <a:r>
              <a:rPr spc="0"/>
              <a:t> άνθρακα.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5" y="0"/>
            <a:ext cx="8586220" cy="1915667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object 3"/>
          <p:cNvSpPr txBox="1"/>
          <p:nvPr/>
        </p:nvSpPr>
        <p:spPr>
          <a:xfrm>
            <a:off x="535939" y="1650187"/>
            <a:ext cx="7966710" cy="4727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3200"/>
              </a:lnSpc>
              <a:spcBef>
                <a:spcPts val="1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εί</a:t>
            </a:r>
            <a:r>
              <a:rPr sz="3000" spc="2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λό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10">
                <a:solidFill>
                  <a:srgbClr val="FFFFFF"/>
                </a:solidFill>
              </a:rPr>
              <a:t>κ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ασφαλέ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στη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χρήση </a:t>
            </a:r>
            <a:r>
              <a:rPr sz="3000" spc="-5">
                <a:solidFill>
                  <a:srgbClr val="FFFFFF"/>
                </a:solidFill>
              </a:rPr>
              <a:t>του</a:t>
            </a:r>
            <a:endParaRPr sz="3000" spc="-327"/>
          </a:p>
          <a:p>
            <a:pPr indent="12700">
              <a:lnSpc>
                <a:spcPts val="28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χορηγεί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</a:t>
            </a:r>
            <a:r>
              <a:rPr sz="3000" spc="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κ</a:t>
            </a:r>
            <a:r>
              <a:rPr sz="3000" spc="-5">
                <a:solidFill>
                  <a:srgbClr val="FFFFFF"/>
                </a:solidFill>
              </a:rPr>
              <a:t>ρίβει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στον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ασθεν</a:t>
            </a:r>
            <a:r>
              <a:rPr sz="3000" spc="0">
                <a:solidFill>
                  <a:srgbClr val="FFFFFF"/>
                </a:solidFill>
              </a:rPr>
              <a:t>ή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ο</a:t>
            </a:r>
            <a:endParaRPr sz="3000" spc="-327"/>
          </a:p>
          <a:p>
            <a:pPr indent="304800">
              <a:lnSpc>
                <a:spcPts val="28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προβλεπόμενο</a:t>
            </a:r>
            <a:r>
              <a:rPr spc="-35"/>
              <a:t> </a:t>
            </a:r>
            <a:r>
              <a:rPr spc="-5"/>
              <a:t>μίγμα</a:t>
            </a:r>
            <a:r>
              <a:rPr spc="10"/>
              <a:t> </a:t>
            </a:r>
            <a:r>
              <a:t>εισπνευστικών</a:t>
            </a:r>
            <a:r>
              <a:rPr spc="-5"/>
              <a:t> αερίων</a:t>
            </a:r>
          </a:p>
          <a:p>
            <a:pPr marL="268604" marR="271145" indent="-256538">
              <a:lnSpc>
                <a:spcPts val="2800"/>
              </a:lnSpc>
              <a:spcBef>
                <a:spcPts val="3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επι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ρέπε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αυ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όμα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3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35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οή κ</a:t>
            </a:r>
            <a:r>
              <a:rPr sz="3000" spc="10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ελεγχόμε</a:t>
            </a:r>
            <a:r>
              <a:rPr sz="3000" spc="30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ο  </a:t>
            </a:r>
            <a:r>
              <a:rPr sz="3000" spc="-5">
                <a:solidFill>
                  <a:srgbClr val="FFFFFF"/>
                </a:solidFill>
              </a:rPr>
              <a:t>αερισμό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σε όλες </a:t>
            </a:r>
            <a:r>
              <a:rPr sz="3000" spc="-5">
                <a:solidFill>
                  <a:srgbClr val="FFFFFF"/>
                </a:solidFill>
              </a:rPr>
              <a:t>τις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ηλικίες</a:t>
            </a:r>
            <a:endParaRPr sz="3000" spc="-327"/>
          </a:p>
          <a:p>
            <a:pPr marL="268604" marR="5080" indent="-256538">
              <a:lnSpc>
                <a:spcPts val="28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225"/>
              <a:t> </a:t>
            </a:r>
            <a:r>
              <a:rPr sz="3000" spc="0">
                <a:solidFill>
                  <a:srgbClr val="FFFFFF"/>
                </a:solidFill>
              </a:rPr>
              <a:t>είναι αποτελεσματικό με </a:t>
            </a:r>
            <a:r>
              <a:rPr sz="3000" spc="-10">
                <a:solidFill>
                  <a:srgbClr val="FFFFFF"/>
                </a:solidFill>
              </a:rPr>
              <a:t>χαμηλή </a:t>
            </a:r>
            <a:r>
              <a:rPr sz="3000" spc="-5">
                <a:solidFill>
                  <a:srgbClr val="FFFFFF"/>
                </a:solidFill>
              </a:rPr>
              <a:t>ροή </a:t>
            </a:r>
            <a:r>
              <a:rPr sz="3000" spc="5">
                <a:solidFill>
                  <a:srgbClr val="FFFFFF"/>
                </a:solidFill>
              </a:rPr>
              <a:t>φρέσκων </a:t>
            </a:r>
            <a:r>
              <a:rPr sz="3000" spc="-65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αερίων</a:t>
            </a:r>
            <a:endParaRPr sz="3000" spc="-327"/>
          </a:p>
          <a:p>
            <a:pPr indent="12700">
              <a:lnSpc>
                <a:spcPts val="25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4"/>
              <a:t> </a:t>
            </a:r>
            <a:r>
              <a:rPr sz="3000" spc="-5">
                <a:solidFill>
                  <a:srgbClr val="FFFFFF"/>
                </a:solidFill>
              </a:rPr>
              <a:t>προστ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-5">
                <a:solidFill>
                  <a:srgbClr val="FFFFFF"/>
                </a:solidFill>
              </a:rPr>
              <a:t>τεύε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3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 ασθεν</a:t>
            </a:r>
            <a:r>
              <a:rPr sz="3000" spc="0">
                <a:solidFill>
                  <a:srgbClr val="FFFFFF"/>
                </a:solidFill>
              </a:rPr>
              <a:t>ή</a:t>
            </a:r>
            <a:r>
              <a:rPr sz="3000" spc="-5">
                <a:solidFill>
                  <a:srgbClr val="FFFFFF"/>
                </a:solidFill>
              </a:rPr>
              <a:t> απ</a:t>
            </a:r>
            <a:r>
              <a:rPr sz="3000" spc="0">
                <a:solidFill>
                  <a:srgbClr val="FFFFFF"/>
                </a:solidFill>
              </a:rPr>
              <a:t>ό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βαρό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ραυμα,</a:t>
            </a:r>
            <a:endParaRPr sz="3000" spc="-327"/>
          </a:p>
          <a:p>
            <a:pPr marL="268604" marR="1049019" indent="-256538">
              <a:lnSpc>
                <a:spcPts val="2800"/>
              </a:lnSpc>
              <a:spcBef>
                <a:spcPts val="3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επι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ρέπε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εύ</a:t>
            </a:r>
            <a:r>
              <a:rPr sz="3000" spc="60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ολη </a:t>
            </a:r>
            <a:r>
              <a:rPr sz="3000" spc="-5">
                <a:solidFill>
                  <a:srgbClr val="FFFFFF"/>
                </a:solidFill>
              </a:rPr>
              <a:t>απ</a:t>
            </a:r>
            <a:r>
              <a:rPr sz="3000" spc="5">
                <a:solidFill>
                  <a:srgbClr val="FFFFFF"/>
                </a:solidFill>
              </a:rPr>
              <a:t>ο</a:t>
            </a:r>
            <a:r>
              <a:rPr sz="3000" spc="0">
                <a:solidFill>
                  <a:srgbClr val="FFFFFF"/>
                </a:solidFill>
              </a:rPr>
              <a:t>μάκρυ</a:t>
            </a:r>
            <a:r>
              <a:rPr sz="3000" spc="25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ση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ω</a:t>
            </a:r>
            <a:r>
              <a:rPr sz="3000" spc="0">
                <a:solidFill>
                  <a:srgbClr val="FFFFFF"/>
                </a:solidFill>
              </a:rPr>
              <a:t>ν  </a:t>
            </a:r>
            <a:r>
              <a:rPr sz="3000" spc="-5">
                <a:solidFill>
                  <a:srgbClr val="FFFFFF"/>
                </a:solidFill>
              </a:rPr>
              <a:t>άχρηστων </a:t>
            </a:r>
            <a:r>
              <a:rPr sz="3000" spc="0">
                <a:solidFill>
                  <a:srgbClr val="FFFFFF"/>
                </a:solidFill>
              </a:rPr>
              <a:t>εκπνεόμενων </a:t>
            </a:r>
            <a:r>
              <a:rPr sz="3000" spc="-5">
                <a:solidFill>
                  <a:srgbClr val="FFFFFF"/>
                </a:solidFill>
              </a:rPr>
              <a:t>αερίων, </a:t>
            </a:r>
            <a:r>
              <a:rPr sz="3000" spc="0">
                <a:solidFill>
                  <a:srgbClr val="FFFFFF"/>
                </a:solidFill>
              </a:rPr>
              <a:t>που 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περιέχουν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διοξείδιο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του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άνθρακα</a:t>
            </a:r>
            <a:endParaRPr sz="3000" spc="-327"/>
          </a:p>
          <a:p>
            <a:pPr indent="12700">
              <a:lnSpc>
                <a:spcPts val="25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εί</a:t>
            </a:r>
            <a:r>
              <a:rPr sz="3000" spc="25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νθεκτι</a:t>
            </a:r>
            <a:r>
              <a:rPr sz="3000" spc="65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ό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10">
                <a:solidFill>
                  <a:srgbClr val="FFFFFF"/>
                </a:solidFill>
              </a:rPr>
              <a:t>κ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μικρό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β</a:t>
            </a:r>
            <a:r>
              <a:rPr sz="3000" spc="5">
                <a:solidFill>
                  <a:srgbClr val="FFFFFF"/>
                </a:solidFill>
              </a:rPr>
              <a:t>ά</a:t>
            </a:r>
            <a:r>
              <a:rPr sz="3000" spc="-5">
                <a:solidFill>
                  <a:srgbClr val="FFFFFF"/>
                </a:solidFill>
              </a:rPr>
              <a:t>ρος</a:t>
            </a:r>
            <a:endParaRPr sz="3000" spc="-327"/>
          </a:p>
          <a:p>
            <a:pPr indent="12700">
              <a:lnSpc>
                <a:spcPts val="32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οστειρ</a:t>
            </a:r>
            <a:r>
              <a:rPr sz="3000" spc="5">
                <a:solidFill>
                  <a:srgbClr val="FFFFFF"/>
                </a:solidFill>
              </a:rPr>
              <a:t>ώ</a:t>
            </a:r>
            <a:r>
              <a:rPr sz="3000" spc="0">
                <a:solidFill>
                  <a:srgbClr val="FFFFFF"/>
                </a:solidFill>
              </a:rPr>
              <a:t>νεται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εύ</a:t>
            </a:r>
            <a:r>
              <a:rPr sz="3000" spc="55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ολα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0"/>
            <a:ext cx="6556248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object 3"/>
          <p:cNvSpPr txBox="1"/>
          <p:nvPr/>
        </p:nvSpPr>
        <p:spPr>
          <a:xfrm>
            <a:off x="618539" y="2383612"/>
            <a:ext cx="7068185" cy="145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Σωλήνες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συστήματος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αισθησίας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Αποθηκ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υτι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ασ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80">
                <a:solidFill>
                  <a:srgbClr val="FFFFFF"/>
                </a:solidFill>
              </a:rPr>
              <a:t>Α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απνευσ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ικέ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</a:t>
            </a:r>
            <a:r>
              <a:rPr sz="3200" spc="-15">
                <a:solidFill>
                  <a:srgbClr val="FFFFFF"/>
                </a:solidFill>
              </a:rPr>
              <a:t>β</a:t>
            </a:r>
            <a:r>
              <a:rPr sz="3200" spc="-5">
                <a:solidFill>
                  <a:srgbClr val="FFFFFF"/>
                </a:solidFill>
              </a:rPr>
              <a:t>ίδες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0"/>
            <a:ext cx="6515101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object 3"/>
          <p:cNvSpPr txBox="1"/>
          <p:nvPr/>
        </p:nvSpPr>
        <p:spPr>
          <a:xfrm>
            <a:off x="535939" y="1680664"/>
            <a:ext cx="7793991" cy="333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 algn="just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5">
                <a:solidFill>
                  <a:srgbClr val="FFFFFF"/>
                </a:solidFill>
              </a:rPr>
              <a:t>Είναι </a:t>
            </a:r>
            <a:r>
              <a:rPr sz="3200" spc="0">
                <a:solidFill>
                  <a:srgbClr val="FFFFFF"/>
                </a:solidFill>
              </a:rPr>
              <a:t>ευρείας διαμέτρου κατασκευασμένοι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από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καουτσούκ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πολλαπλών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χρήσεων</a:t>
            </a:r>
            <a:r>
              <a:rPr sz="3200" spc="-7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 </a:t>
            </a:r>
            <a:r>
              <a:rPr sz="3200" spc="-69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κατασκευασμένοι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από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πλαστικό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μιας</a:t>
            </a:r>
            <a:endParaRPr sz="3200" spc="-363"/>
          </a:p>
          <a:p>
            <a:pPr indent="304800" algn="just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χρήσεως</a:t>
            </a:r>
            <a:r>
              <a:rPr spc="-80"/>
              <a:t> </a:t>
            </a:r>
            <a:r>
              <a:t>όπως</a:t>
            </a:r>
            <a:r>
              <a:rPr spc="-55"/>
              <a:t> </a:t>
            </a:r>
            <a:r>
              <a:rPr spc="20"/>
              <a:t>σιλικόνη</a:t>
            </a:r>
          </a:p>
          <a:p>
            <a:pPr marL="268604" marR="21209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Συνδέουν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προσ</a:t>
            </a:r>
            <a:r>
              <a:rPr sz="3200" spc="10">
                <a:solidFill>
                  <a:srgbClr val="FFFFFF"/>
                </a:solidFill>
              </a:rPr>
              <a:t>ω</a:t>
            </a:r>
            <a:r>
              <a:rPr sz="3200" spc="-5">
                <a:solidFill>
                  <a:srgbClr val="FFFFFF"/>
                </a:solidFill>
              </a:rPr>
              <a:t>πίδ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 </a:t>
            </a:r>
            <a:r>
              <a:rPr sz="3200" spc="-1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σθε</a:t>
            </a:r>
            <a:r>
              <a:rPr sz="3200" spc="5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ούς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  </a:t>
            </a:r>
            <a:r>
              <a:rPr sz="3200" spc="-5">
                <a:solidFill>
                  <a:srgbClr val="FFFFFF"/>
                </a:solidFill>
              </a:rPr>
              <a:t>τον </a:t>
            </a:r>
            <a:r>
              <a:rPr sz="3200" spc="5">
                <a:solidFill>
                  <a:srgbClr val="FFFFFF"/>
                </a:solidFill>
              </a:rPr>
              <a:t>ενδοτραχειακό σωλήνα </a:t>
            </a:r>
            <a:r>
              <a:rPr sz="3200" spc="0">
                <a:solidFill>
                  <a:srgbClr val="FFFFFF"/>
                </a:solidFill>
              </a:rPr>
              <a:t>με </a:t>
            </a:r>
            <a:r>
              <a:rPr sz="3200" spc="-5">
                <a:solidFill>
                  <a:srgbClr val="FFFFFF"/>
                </a:solidFill>
              </a:rPr>
              <a:t>το </a:t>
            </a:r>
            <a:r>
              <a:rPr sz="3200" spc="0">
                <a:solidFill>
                  <a:srgbClr val="FFFFFF"/>
                </a:solidFill>
              </a:rPr>
              <a:t> αναισθησιολογικό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μηχάνημα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94" y="908683"/>
            <a:ext cx="6825996" cy="5119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7" y="0"/>
            <a:ext cx="6835014" cy="6857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" y="11568"/>
            <a:ext cx="4366087" cy="3329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90" y="3136811"/>
            <a:ext cx="4743196" cy="373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2" y="-929658"/>
            <a:ext cx="8717316" cy="8717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5"/>
            <a:ext cx="9144000" cy="6724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0"/>
            <a:ext cx="6515101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object 3"/>
          <p:cNvSpPr txBox="1"/>
          <p:nvPr/>
        </p:nvSpPr>
        <p:spPr>
          <a:xfrm>
            <a:off x="546302" y="2310128"/>
            <a:ext cx="7957185" cy="1926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316865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εσ</a:t>
            </a:r>
            <a:r>
              <a:rPr sz="3200" spc="10">
                <a:solidFill>
                  <a:srgbClr val="FFFFFF"/>
                </a:solidFill>
              </a:rPr>
              <a:t>ω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ρικ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διάμετρ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εί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15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100">
                <a:solidFill>
                  <a:srgbClr val="FFFFFF"/>
                </a:solidFill>
              </a:rPr>
              <a:t>m</a:t>
            </a:r>
            <a:r>
              <a:rPr sz="3200" spc="104">
                <a:solidFill>
                  <a:srgbClr val="FFFFFF"/>
                </a:solidFill>
              </a:rPr>
              <a:t>m</a:t>
            </a:r>
            <a:r>
              <a:rPr sz="3200" spc="100">
                <a:solidFill>
                  <a:srgbClr val="FFFFFF"/>
                </a:solidFill>
              </a:rPr>
              <a:t> </a:t>
            </a:r>
            <a:r>
              <a:rPr sz="3200" spc="25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  εξωτερική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22</a:t>
            </a:r>
            <a:r>
              <a:rPr sz="3200" spc="110">
                <a:solidFill>
                  <a:srgbClr val="FFFFFF"/>
                </a:solidFill>
              </a:rPr>
              <a:t> </a:t>
            </a:r>
            <a:r>
              <a:rPr sz="3200" spc="104">
                <a:solidFill>
                  <a:srgbClr val="FFFFFF"/>
                </a:solidFill>
              </a:rPr>
              <a:t>mm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Οι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σωλήνες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είναι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δακτυλιοειδείς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ώστε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να</a:t>
            </a:r>
            <a:endParaRPr sz="3200" spc="-363"/>
          </a:p>
          <a:p>
            <a:pPr indent="304800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είναι</a:t>
            </a:r>
            <a:r>
              <a:rPr spc="-45"/>
              <a:t> </a:t>
            </a:r>
            <a:r>
              <a:t>εύκαμπτοι</a:t>
            </a:r>
            <a:r>
              <a:rPr spc="-20"/>
              <a:t> </a:t>
            </a:r>
            <a:r>
              <a:t>και</a:t>
            </a:r>
            <a:r>
              <a:rPr spc="-30"/>
              <a:t> </a:t>
            </a:r>
            <a:r>
              <a:t>ανθεκτικοί</a:t>
            </a:r>
            <a:r>
              <a:rPr spc="-40"/>
              <a:t> </a:t>
            </a:r>
            <a:r>
              <a:rPr spc="0"/>
              <a:t>στην</a:t>
            </a:r>
            <a:r>
              <a:rPr spc="-30"/>
              <a:t> </a:t>
            </a:r>
            <a:r>
              <a:rPr spc="0"/>
              <a:t>κάμψη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35" y="452627"/>
            <a:ext cx="6588253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object 3"/>
          <p:cNvSpPr txBox="1"/>
          <p:nvPr/>
        </p:nvSpPr>
        <p:spPr>
          <a:xfrm>
            <a:off x="546302" y="2887672"/>
            <a:ext cx="8060691" cy="2396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0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ατασκευάζετα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ευένδωτο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20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αο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τσούκ</a:t>
            </a:r>
            <a:endParaRPr sz="3200" spc="-363"/>
          </a:p>
          <a:p>
            <a:pPr marL="268604" marR="508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ιτουργε</a:t>
            </a:r>
            <a:r>
              <a:rPr sz="3200" spc="0">
                <a:solidFill>
                  <a:srgbClr val="FFFFFF"/>
                </a:solidFill>
              </a:rPr>
              <a:t>ί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σαν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αποθήκ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ν  </a:t>
            </a:r>
            <a:r>
              <a:rPr sz="3200" spc="5">
                <a:solidFill>
                  <a:srgbClr val="FFFFFF"/>
                </a:solidFill>
              </a:rPr>
              <a:t>αναπνευστικών</a:t>
            </a:r>
            <a:r>
              <a:rPr sz="3200" spc="-8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για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να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ανταποκριθεί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στις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υψηλές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ροές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των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αερίων,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οι οποίες</a:t>
            </a:r>
            <a:endParaRPr sz="3200" spc="-363"/>
          </a:p>
          <a:p>
            <a:pPr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μπορεί</a:t>
            </a:r>
            <a:r>
              <a:rPr spc="-40"/>
              <a:t> </a:t>
            </a:r>
            <a:r>
              <a:rPr spc="15"/>
              <a:t>να</a:t>
            </a:r>
            <a:r>
              <a:rPr spc="-30"/>
              <a:t> </a:t>
            </a:r>
            <a:r>
              <a:t>ξεπεράσουν</a:t>
            </a:r>
            <a:r>
              <a:rPr spc="-40"/>
              <a:t> </a:t>
            </a:r>
            <a:r>
              <a:rPr spc="-5"/>
              <a:t>τα </a:t>
            </a:r>
            <a:r>
              <a:t>30</a:t>
            </a:r>
            <a:r>
              <a:rPr spc="-20"/>
              <a:t> </a:t>
            </a:r>
            <a:r>
              <a:t>λίτρα</a:t>
            </a:r>
            <a:r>
              <a:rPr spc="-5"/>
              <a:t> το</a:t>
            </a:r>
            <a:r>
              <a:rPr spc="-30"/>
              <a:t> </a:t>
            </a:r>
            <a:r>
              <a:rPr spc="5"/>
              <a:t>λεπτό.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35" y="452627"/>
            <a:ext cx="6588253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object 3"/>
          <p:cNvSpPr txBox="1"/>
          <p:nvPr/>
        </p:nvSpPr>
        <p:spPr>
          <a:xfrm>
            <a:off x="546302" y="2528570"/>
            <a:ext cx="7835266" cy="278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145">
                <a:solidFill>
                  <a:srgbClr val="FFFFFF"/>
                </a:solidFill>
              </a:rPr>
              <a:t>Υ</a:t>
            </a:r>
            <a:r>
              <a:rPr sz="3000" spc="-5">
                <a:solidFill>
                  <a:srgbClr val="FFFFFF"/>
                </a:solidFill>
              </a:rPr>
              <a:t>π</a:t>
            </a:r>
            <a:r>
              <a:rPr sz="3000" spc="5">
                <a:solidFill>
                  <a:srgbClr val="FFFFFF"/>
                </a:solidFill>
              </a:rPr>
              <a:t>ά</a:t>
            </a:r>
            <a:r>
              <a:rPr sz="3000" spc="-50">
                <a:solidFill>
                  <a:srgbClr val="FFFFFF"/>
                </a:solidFill>
              </a:rPr>
              <a:t>ρ</a:t>
            </a:r>
            <a:r>
              <a:rPr sz="3000" spc="0">
                <a:solidFill>
                  <a:srgbClr val="FFFFFF"/>
                </a:solidFill>
              </a:rPr>
              <a:t>χουν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διάφορα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μεγέθη για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25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α</a:t>
            </a:r>
            <a:endParaRPr sz="3000" spc="-327"/>
          </a:p>
          <a:p>
            <a:pPr marR="454025" indent="304800"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ανταποκριθεί </a:t>
            </a:r>
            <a:r>
              <a:rPr spc="0"/>
              <a:t>στις ανάγκες από </a:t>
            </a:r>
            <a:r>
              <a:t>τα πρόωρα </a:t>
            </a:r>
            <a:r>
              <a:rPr spc="-650"/>
              <a:t> </a:t>
            </a:r>
            <a:r>
              <a:rPr spc="-10"/>
              <a:t>νεογνά </a:t>
            </a:r>
            <a:r>
              <a:rPr spc="0"/>
              <a:t>μέχρι</a:t>
            </a:r>
            <a:r>
              <a:rPr spc="25"/>
              <a:t> </a:t>
            </a:r>
            <a:r>
              <a:t>τους</a:t>
            </a:r>
            <a:r>
              <a:rPr spc="-15"/>
              <a:t> </a:t>
            </a:r>
            <a:r>
              <a:rPr spc="0"/>
              <a:t>ενήλικες.</a:t>
            </a:r>
          </a:p>
          <a:p>
            <a:pPr indent="12700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Η </a:t>
            </a:r>
            <a:r>
              <a:rPr sz="3000" spc="-15">
                <a:solidFill>
                  <a:srgbClr val="FFFFFF"/>
                </a:solidFill>
              </a:rPr>
              <a:t>δ</a:t>
            </a:r>
            <a:r>
              <a:rPr sz="3000" spc="-5">
                <a:solidFill>
                  <a:srgbClr val="FFFFFF"/>
                </a:solidFill>
              </a:rPr>
              <a:t>ια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ασιμό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0">
                <a:solidFill>
                  <a:srgbClr val="FFFFFF"/>
                </a:solidFill>
              </a:rPr>
              <a:t>υ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λειτουργεί</a:t>
            </a:r>
            <a:r>
              <a:rPr sz="3000" spc="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ως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-15">
                <a:solidFill>
                  <a:srgbClr val="FFFFFF"/>
                </a:solidFill>
              </a:rPr>
              <a:t>μ</a:t>
            </a:r>
            <a:r>
              <a:rPr sz="3000" spc="-5">
                <a:solidFill>
                  <a:srgbClr val="FFFFFF"/>
                </a:solidFill>
              </a:rPr>
              <a:t>ία</a:t>
            </a:r>
            <a:endParaRPr sz="3000" spc="-327"/>
          </a:p>
          <a:p>
            <a:pPr marR="5080" indent="304800"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συσκευή ασφαλείας </a:t>
            </a:r>
            <a:r>
              <a:rPr spc="0"/>
              <a:t>ενάντια στην </a:t>
            </a:r>
            <a:r>
              <a:t>υπερβολική </a:t>
            </a:r>
            <a:r>
              <a:rPr spc="-650"/>
              <a:t> </a:t>
            </a:r>
            <a:r>
              <a:t>πίεση</a:t>
            </a:r>
            <a:r>
              <a:rPr spc="-25"/>
              <a:t> </a:t>
            </a:r>
            <a:r>
              <a:t>του συστήματος</a:t>
            </a:r>
            <a:r>
              <a:rPr spc="-20"/>
              <a:t> </a:t>
            </a:r>
            <a:r>
              <a:rPr spc="0"/>
              <a:t>αναισθησίας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35" y="452627"/>
            <a:ext cx="6588253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object 3"/>
          <p:cNvSpPr txBox="1"/>
          <p:nvPr/>
        </p:nvSpPr>
        <p:spPr>
          <a:xfrm>
            <a:off x="535940" y="2168650"/>
            <a:ext cx="8007351" cy="288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89916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για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ενήλι</a:t>
            </a:r>
            <a:r>
              <a:rPr sz="3200" spc="1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ες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χρησι</a:t>
            </a:r>
            <a:r>
              <a:rPr sz="3200" spc="5">
                <a:solidFill>
                  <a:srgbClr val="FFFFFF"/>
                </a:solidFill>
              </a:rPr>
              <a:t>μ</a:t>
            </a:r>
            <a:r>
              <a:rPr sz="3200" spc="0">
                <a:solidFill>
                  <a:srgbClr val="FFFFFF"/>
                </a:solidFill>
              </a:rPr>
              <a:t>οπο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ούντ</a:t>
            </a:r>
            <a:r>
              <a:rPr sz="3200" spc="-10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τα  </a:t>
            </a:r>
            <a:r>
              <a:rPr sz="3200" spc="0">
                <a:solidFill>
                  <a:srgbClr val="FFFFFF"/>
                </a:solidFill>
              </a:rPr>
              <a:t>μεγέθη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των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2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3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L</a:t>
            </a:r>
            <a:endParaRPr sz="3200" spc="-363"/>
          </a:p>
          <a:p>
            <a:pPr marL="268604" marR="461644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για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παιδι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χρησι</a:t>
            </a:r>
            <a:r>
              <a:rPr sz="3200" spc="5">
                <a:solidFill>
                  <a:srgbClr val="FFFFFF"/>
                </a:solidFill>
              </a:rPr>
              <a:t>μ</a:t>
            </a:r>
            <a:r>
              <a:rPr sz="3200" spc="0">
                <a:solidFill>
                  <a:srgbClr val="FFFFFF"/>
                </a:solidFill>
              </a:rPr>
              <a:t>οπο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είται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μέγεθ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ς 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1 L</a:t>
            </a:r>
            <a:endParaRPr sz="3200" spc="-363"/>
          </a:p>
          <a:p>
            <a:pPr marL="268604" marR="508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για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νε</a:t>
            </a:r>
            <a:r>
              <a:rPr sz="3200" spc="-5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γ</a:t>
            </a:r>
            <a:r>
              <a:rPr sz="3200" spc="2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χρησιμοποι</a:t>
            </a:r>
            <a:r>
              <a:rPr sz="3200" spc="10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ίτ</a:t>
            </a:r>
            <a:r>
              <a:rPr sz="3200" spc="-1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μικρότ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ρο  </a:t>
            </a:r>
            <a:r>
              <a:rPr sz="3200" spc="0">
                <a:solidFill>
                  <a:srgbClr val="FFFFFF"/>
                </a:solidFill>
              </a:rPr>
              <a:t>μέγεθος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0">
                <a:solidFill>
                  <a:srgbClr val="FFFFFF"/>
                </a:solidFill>
              </a:rPr>
              <a:t> 0.5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19" y="404619"/>
            <a:ext cx="4525901" cy="6034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27" y="384047"/>
            <a:ext cx="7191758" cy="955548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object 3"/>
          <p:cNvSpPr txBox="1"/>
          <p:nvPr/>
        </p:nvSpPr>
        <p:spPr>
          <a:xfrm>
            <a:off x="474369" y="1951428"/>
            <a:ext cx="8054976" cy="387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407034" indent="-256538">
              <a:lnSpc>
                <a:spcPct val="90000"/>
              </a:lnSpc>
              <a:spcBef>
                <a:spcPts val="4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Χρησιμ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ύο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ως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βίδε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μονής  κατεύθυνσης,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εξασφαλίζοντας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ροή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των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 προς </a:t>
            </a:r>
            <a:r>
              <a:rPr sz="3200" spc="0">
                <a:solidFill>
                  <a:srgbClr val="FFFFFF"/>
                </a:solidFill>
              </a:rPr>
              <a:t>μία κατεύθυνση, ώστε </a:t>
            </a:r>
            <a:r>
              <a:rPr sz="3200" spc="15">
                <a:solidFill>
                  <a:srgbClr val="FFFFFF"/>
                </a:solidFill>
              </a:rPr>
              <a:t>να </a:t>
            </a:r>
            <a:r>
              <a:rPr sz="3200" spc="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προλαμβάνεται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 </a:t>
            </a:r>
            <a:r>
              <a:rPr sz="3200" spc="5">
                <a:solidFill>
                  <a:srgbClr val="FFFFFF"/>
                </a:solidFill>
              </a:rPr>
              <a:t>επαναεισπνοή</a:t>
            </a:r>
            <a:endParaRPr sz="3200" spc="-363"/>
          </a:p>
          <a:p>
            <a:pPr indent="12700">
              <a:lnSpc>
                <a:spcPts val="32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σωμα</a:t>
            </a:r>
            <a:r>
              <a:rPr sz="3200" spc="-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ώ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ον</a:t>
            </a:r>
            <a:r>
              <a:rPr sz="3200" spc="-1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εί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-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σωλήν</a:t>
            </a:r>
            <a:r>
              <a:rPr sz="3200" spc="10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endParaRPr sz="3200" spc="-363"/>
          </a:p>
          <a:p>
            <a:pPr marR="5080" indent="304800">
              <a:lnSpc>
                <a:spcPts val="3400"/>
              </a:lnSpc>
              <a:spcBef>
                <a:spcPts val="2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συστήματος</a:t>
            </a:r>
            <a:r>
              <a:rPr spc="-70"/>
              <a:t> </a:t>
            </a:r>
            <a:r>
              <a:t>αναισθησίας</a:t>
            </a:r>
            <a:r>
              <a:rPr spc="-50"/>
              <a:t> </a:t>
            </a:r>
            <a:r>
              <a:t>είτε</a:t>
            </a:r>
            <a:r>
              <a:rPr spc="-15"/>
              <a:t> </a:t>
            </a:r>
            <a:r>
              <a:t>στο</a:t>
            </a:r>
            <a:r>
              <a:rPr spc="-25"/>
              <a:t> </a:t>
            </a:r>
            <a:r>
              <a:t>σκέλος</a:t>
            </a:r>
            <a:r>
              <a:rPr spc="-30"/>
              <a:t> </a:t>
            </a:r>
            <a:r>
              <a:t>σε </a:t>
            </a:r>
            <a:r>
              <a:rPr spc="-685"/>
              <a:t> </a:t>
            </a:r>
            <a:r>
              <a:t>σύνδεση με </a:t>
            </a:r>
            <a:r>
              <a:rPr spc="-5"/>
              <a:t>τον </a:t>
            </a:r>
            <a:r>
              <a:t>αποθηκευτικό </a:t>
            </a:r>
            <a:r>
              <a:rPr spc="10"/>
              <a:t>ασκό, </a:t>
            </a:r>
            <a:r>
              <a:t>ώστε </a:t>
            </a:r>
            <a:r>
              <a:rPr spc="5"/>
              <a:t> </a:t>
            </a:r>
            <a:r>
              <a:rPr spc="15"/>
              <a:t>να</a:t>
            </a:r>
            <a:r>
              <a:rPr spc="-30"/>
              <a:t> </a:t>
            </a:r>
            <a:r>
              <a:t>δίδουν</a:t>
            </a:r>
            <a:r>
              <a:rPr spc="-25"/>
              <a:t> </a:t>
            </a:r>
            <a:r>
              <a:t>διέξοδο</a:t>
            </a:r>
            <a:r>
              <a:rPr spc="-20"/>
              <a:t> </a:t>
            </a:r>
            <a:r>
              <a:t>στην</a:t>
            </a:r>
            <a:r>
              <a:rPr spc="-35"/>
              <a:t> </a:t>
            </a:r>
            <a:r>
              <a:t>περίσσεια</a:t>
            </a:r>
            <a:r>
              <a:rPr spc="-55"/>
              <a:t> </a:t>
            </a:r>
            <a:r>
              <a:t>των</a:t>
            </a:r>
          </a:p>
          <a:p>
            <a:pPr indent="304800">
              <a:lnSpc>
                <a:spcPts val="3400"/>
              </a:lnSpc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εκπνεόμενων</a:t>
            </a:r>
            <a:r>
              <a:rPr spc="-90"/>
              <a:t> </a:t>
            </a:r>
            <a:r>
              <a:rPr spc="-5"/>
              <a:t>αερίων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9E42176-A191-4C49-A684-C8026C04E3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77" y="0"/>
            <a:ext cx="6423663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object 3"/>
          <p:cNvSpPr txBox="1"/>
          <p:nvPr/>
        </p:nvSpPr>
        <p:spPr>
          <a:xfrm>
            <a:off x="546302" y="3103827"/>
            <a:ext cx="2347599" cy="194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80">
                <a:solidFill>
                  <a:srgbClr val="FFFFFF"/>
                </a:solidFill>
              </a:rPr>
              <a:t>Α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οικτά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Ημια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οικ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ά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Ημί</a:t>
            </a:r>
            <a:r>
              <a:rPr sz="3200" spc="9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λεισ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α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4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λειστά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" y="452627"/>
            <a:ext cx="8590792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object 3"/>
          <p:cNvSpPr txBox="1"/>
          <p:nvPr/>
        </p:nvSpPr>
        <p:spPr>
          <a:xfrm>
            <a:off x="741375" y="2167455"/>
            <a:ext cx="7684769" cy="328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31470" indent="673734">
              <a:spcBef>
                <a:spcPts val="100"/>
              </a:spcBef>
              <a:defRPr sz="3200" spc="-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Περιγράφει </a:t>
            </a:r>
            <a:r>
              <a:rPr spc="0"/>
              <a:t>τη μέθοδο χορήγησης </a:t>
            </a:r>
            <a:r>
              <a:rPr spc="-5"/>
              <a:t>του </a:t>
            </a:r>
            <a:r>
              <a:rPr spc="-690"/>
              <a:t> </a:t>
            </a:r>
            <a:r>
              <a:rPr spc="10"/>
              <a:t>πτητικού</a:t>
            </a:r>
            <a:r>
              <a:rPr spc="-65"/>
              <a:t> </a:t>
            </a:r>
            <a:r>
              <a:rPr spc="5"/>
              <a:t>αναισθητικού,</a:t>
            </a:r>
            <a:r>
              <a:rPr spc="-40"/>
              <a:t> </a:t>
            </a:r>
            <a:r>
              <a:rPr spc="5"/>
              <a:t>κατά</a:t>
            </a:r>
            <a:r>
              <a:rPr spc="-30"/>
              <a:t> </a:t>
            </a:r>
            <a:r>
              <a:rPr spc="-5"/>
              <a:t>την</a:t>
            </a:r>
            <a:r>
              <a:rPr spc="-30"/>
              <a:t> </a:t>
            </a:r>
            <a:r>
              <a:rPr spc="0"/>
              <a:t>οποία</a:t>
            </a:r>
          </a:p>
          <a:p>
            <a:pPr indent="594359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σταγόνες</a:t>
            </a:r>
            <a:r>
              <a:rPr spc="-70"/>
              <a:t> </a:t>
            </a:r>
            <a:r>
              <a:rPr spc="-5"/>
              <a:t>π.χ.</a:t>
            </a:r>
            <a:r>
              <a:t> </a:t>
            </a:r>
            <a:r>
              <a:rPr spc="-5"/>
              <a:t>αιθέρα</a:t>
            </a:r>
            <a:r>
              <a:rPr spc="-25"/>
              <a:t> </a:t>
            </a:r>
            <a:r>
              <a:rPr spc="10"/>
              <a:t>χύνονται</a:t>
            </a:r>
            <a:r>
              <a:rPr spc="-45"/>
              <a:t> </a:t>
            </a:r>
            <a:r>
              <a:t>σε</a:t>
            </a:r>
            <a:r>
              <a:rPr spc="-5"/>
              <a:t> </a:t>
            </a:r>
            <a:r>
              <a:rPr spc="15"/>
              <a:t>ένα</a:t>
            </a:r>
          </a:p>
          <a:p>
            <a:pPr marR="5080" indent="12062" algn="ctr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σφουγγάρι, το </a:t>
            </a:r>
            <a:r>
              <a:rPr spc="0"/>
              <a:t>οποίο κρατείται </a:t>
            </a:r>
            <a:r>
              <a:rPr spc="15"/>
              <a:t>πάνω </a:t>
            </a:r>
            <a:r>
              <a:t>από </a:t>
            </a:r>
            <a:r>
              <a:rPr spc="0"/>
              <a:t> </a:t>
            </a:r>
            <a:r>
              <a:t>τη</a:t>
            </a:r>
            <a:r>
              <a:rPr spc="-35"/>
              <a:t> </a:t>
            </a:r>
            <a:r>
              <a:rPr spc="0"/>
              <a:t>μύτη </a:t>
            </a:r>
            <a:r>
              <a:rPr spc="5"/>
              <a:t>και</a:t>
            </a:r>
            <a:r>
              <a:rPr spc="-20"/>
              <a:t> </a:t>
            </a:r>
            <a:r>
              <a:t>το</a:t>
            </a:r>
            <a:r>
              <a:rPr spc="-15"/>
              <a:t> </a:t>
            </a:r>
            <a:r>
              <a:rPr spc="0"/>
              <a:t>στόμα</a:t>
            </a:r>
            <a:r>
              <a:rPr spc="-35"/>
              <a:t> </a:t>
            </a:r>
            <a:r>
              <a:t>του </a:t>
            </a:r>
            <a:r>
              <a:rPr spc="5"/>
              <a:t>ασθενούς</a:t>
            </a:r>
            <a:r>
              <a:rPr spc="-35"/>
              <a:t> </a:t>
            </a:r>
            <a:r>
              <a:rPr spc="0"/>
              <a:t>ή</a:t>
            </a:r>
            <a:r>
              <a:t> </a:t>
            </a:r>
            <a:r>
              <a:rPr spc="0"/>
              <a:t>σε</a:t>
            </a:r>
            <a:r>
              <a:rPr spc="-15"/>
              <a:t> </a:t>
            </a:r>
            <a:r>
              <a:rPr spc="0"/>
              <a:t>μια </a:t>
            </a:r>
            <a:r>
              <a:rPr spc="-690"/>
              <a:t> </a:t>
            </a:r>
            <a:r>
              <a:rPr spc="0"/>
              <a:t>ειδική προσωπίδα ή </a:t>
            </a:r>
            <a:r>
              <a:t>την </a:t>
            </a:r>
            <a:r>
              <a:rPr spc="0"/>
              <a:t>εμφύσηση </a:t>
            </a:r>
            <a:r>
              <a:t>του </a:t>
            </a:r>
            <a:r>
              <a:rPr spc="0"/>
              <a:t> </a:t>
            </a:r>
            <a:r>
              <a:rPr spc="5"/>
              <a:t>αναισθητικού</a:t>
            </a:r>
            <a:r>
              <a:rPr spc="-55"/>
              <a:t> </a:t>
            </a:r>
            <a:r>
              <a:t>αερίου </a:t>
            </a:r>
            <a:r>
              <a:rPr spc="0"/>
              <a:t>μέσω</a:t>
            </a:r>
            <a:r>
              <a:rPr spc="-30"/>
              <a:t> </a:t>
            </a:r>
            <a:r>
              <a:t>προσωπίδας.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object 2"/>
          <p:cNvSpPr txBox="1">
            <a:spLocks noGrp="1"/>
          </p:cNvSpPr>
          <p:nvPr>
            <p:ph type="title"/>
          </p:nvPr>
        </p:nvSpPr>
        <p:spPr>
          <a:xfrm>
            <a:off x="1190344" y="2298319"/>
            <a:ext cx="7080885" cy="148971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R="5080" indent="492759">
              <a:spcBef>
                <a:spcPts val="100"/>
              </a:spcBef>
            </a:pPr>
            <a:r>
              <a:t>Δεν </a:t>
            </a:r>
            <a:r>
              <a:rPr spc="-100"/>
              <a:t>υπάρχει </a:t>
            </a:r>
            <a:r>
              <a:t>αποθηκευτικός ασκός ή  επαναεισπνοή</a:t>
            </a:r>
            <a:r>
              <a:rPr spc="-100"/>
              <a:t> </a:t>
            </a:r>
            <a:r>
              <a:t>των</a:t>
            </a:r>
            <a:r>
              <a:rPr spc="-100"/>
              <a:t> </a:t>
            </a:r>
            <a:r>
              <a:t>εκπνεόμενων</a:t>
            </a:r>
            <a:r>
              <a:rPr spc="-100"/>
              <a:t> </a:t>
            </a:r>
            <a:r>
              <a:t>αερίων</a:t>
            </a:r>
          </a:p>
          <a:p>
            <a:pPr indent="835660"/>
            <a:r>
              <a:t>ούτε</a:t>
            </a:r>
            <a:r>
              <a:rPr spc="-100"/>
              <a:t> </a:t>
            </a:r>
            <a:r>
              <a:t>αντίσταση</a:t>
            </a:r>
            <a:r>
              <a:rPr spc="-100"/>
              <a:t> </a:t>
            </a:r>
            <a:r>
              <a:t>στην</a:t>
            </a:r>
            <a:r>
              <a:rPr spc="-100"/>
              <a:t> </a:t>
            </a:r>
            <a:r>
              <a:t>αναπνοή.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606"/>
            <a:ext cx="9144000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object 3"/>
          <p:cNvSpPr txBox="1"/>
          <p:nvPr/>
        </p:nvSpPr>
        <p:spPr>
          <a:xfrm>
            <a:off x="546302" y="2600578"/>
            <a:ext cx="7828282" cy="2810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Μ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-5">
                <a:solidFill>
                  <a:srgbClr val="FFFFFF"/>
                </a:solidFill>
              </a:rPr>
              <a:t> προβλεψιμό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-3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0">
                <a:solidFill>
                  <a:srgbClr val="FFFFFF"/>
                </a:solidFill>
              </a:rPr>
              <a:t>υ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β</a:t>
            </a:r>
            <a:r>
              <a:rPr sz="3000" spc="-5">
                <a:solidFill>
                  <a:srgbClr val="FFFFFF"/>
                </a:solidFill>
              </a:rPr>
              <a:t>ά</a:t>
            </a:r>
            <a:r>
              <a:rPr sz="3000" spc="5">
                <a:solidFill>
                  <a:srgbClr val="FFFFFF"/>
                </a:solidFill>
              </a:rPr>
              <a:t>θ</a:t>
            </a:r>
            <a:r>
              <a:rPr sz="3000" spc="0">
                <a:solidFill>
                  <a:srgbClr val="FFFFFF"/>
                </a:solidFill>
              </a:rPr>
              <a:t>ους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3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αισ</a:t>
            </a:r>
            <a:r>
              <a:rPr sz="3000" spc="5">
                <a:solidFill>
                  <a:srgbClr val="FFFFFF"/>
                </a:solidFill>
              </a:rPr>
              <a:t>θ</a:t>
            </a:r>
            <a:r>
              <a:rPr sz="3000" spc="0">
                <a:solidFill>
                  <a:srgbClr val="FFFFFF"/>
                </a:solidFill>
              </a:rPr>
              <a:t>ησίας</a:t>
            </a:r>
            <a:endParaRPr sz="3000" spc="-327"/>
          </a:p>
          <a:p>
            <a:pPr marL="268604" marR="309879" indent="-256538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24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ο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διασ</a:t>
            </a:r>
            <a:r>
              <a:rPr sz="3000" spc="60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ορ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-5">
                <a:solidFill>
                  <a:srgbClr val="FFFFFF"/>
                </a:solidFill>
              </a:rPr>
              <a:t>ισμ</a:t>
            </a:r>
            <a:r>
              <a:rPr sz="3000" spc="0">
                <a:solidFill>
                  <a:srgbClr val="FFFFFF"/>
                </a:solidFill>
              </a:rPr>
              <a:t>ό</a:t>
            </a:r>
            <a:r>
              <a:rPr sz="3000" spc="-4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ω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25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αισ</a:t>
            </a:r>
            <a:r>
              <a:rPr sz="3000" spc="5">
                <a:solidFill>
                  <a:srgbClr val="FFFFFF"/>
                </a:solidFill>
              </a:rPr>
              <a:t>θ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ι</a:t>
            </a:r>
            <a:r>
              <a:rPr sz="3000" spc="55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ών</a:t>
            </a:r>
            <a:r>
              <a:rPr sz="3000" spc="-3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αερί</a:t>
            </a:r>
            <a:r>
              <a:rPr sz="3000" spc="5">
                <a:solidFill>
                  <a:srgbClr val="FFFFFF"/>
                </a:solidFill>
              </a:rPr>
              <a:t>ω</a:t>
            </a:r>
            <a:r>
              <a:rPr sz="3000" spc="0">
                <a:solidFill>
                  <a:srgbClr val="FFFFFF"/>
                </a:solidFill>
              </a:rPr>
              <a:t>ν  στο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10">
                <a:solidFill>
                  <a:srgbClr val="FFFFFF"/>
                </a:solidFill>
              </a:rPr>
              <a:t>χώρο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του </a:t>
            </a:r>
            <a:r>
              <a:rPr sz="3000" spc="-5">
                <a:solidFill>
                  <a:srgbClr val="FFFFFF"/>
                </a:solidFill>
              </a:rPr>
              <a:t>χειρουργείου</a:t>
            </a:r>
            <a:endParaRPr sz="3000" spc="-327"/>
          </a:p>
          <a:p>
            <a:pPr marL="268604" marR="981075" indent="-256538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Αδυ</a:t>
            </a:r>
            <a:r>
              <a:rPr sz="3000" spc="15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αμί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-5">
                <a:solidFill>
                  <a:srgbClr val="FFFFFF"/>
                </a:solidFill>
              </a:rPr>
              <a:t>αγω</a:t>
            </a:r>
            <a:r>
              <a:rPr sz="3000" spc="5">
                <a:solidFill>
                  <a:srgbClr val="FFFFFF"/>
                </a:solidFill>
              </a:rPr>
              <a:t>γ</a:t>
            </a:r>
            <a:r>
              <a:rPr sz="3000" spc="0">
                <a:solidFill>
                  <a:srgbClr val="FFFFFF"/>
                </a:solidFill>
              </a:rPr>
              <a:t>ής</a:t>
            </a:r>
            <a:r>
              <a:rPr sz="3000" spc="-3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τω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 α</a:t>
            </a:r>
            <a:r>
              <a:rPr sz="3000" spc="25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αισθη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ι</a:t>
            </a:r>
            <a:r>
              <a:rPr sz="3000" spc="55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ών  </a:t>
            </a:r>
            <a:r>
              <a:rPr sz="3000" spc="-5">
                <a:solidFill>
                  <a:srgbClr val="FFFFFF"/>
                </a:solidFill>
              </a:rPr>
              <a:t>αερίων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από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χειρουργείο</a:t>
            </a:r>
            <a:endParaRPr sz="3000" spc="-327"/>
          </a:p>
          <a:p>
            <a:pPr indent="12700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Αδυ</a:t>
            </a:r>
            <a:r>
              <a:rPr sz="3000" spc="2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αμί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ελέγχου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αερισμού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47" y="0"/>
            <a:ext cx="6478526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object 3"/>
          <p:cNvSpPr txBox="1"/>
          <p:nvPr/>
        </p:nvSpPr>
        <p:spPr>
          <a:xfrm>
            <a:off x="1159255" y="2328797"/>
            <a:ext cx="7248526" cy="237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88900" marR="5080" indent="-76200">
              <a:lnSpc>
                <a:spcPts val="3800"/>
              </a:lnSpc>
              <a:spcBef>
                <a:spcPts val="200"/>
              </a:spcBef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Ένας</a:t>
            </a:r>
            <a:r>
              <a:rPr spc="-40"/>
              <a:t> </a:t>
            </a:r>
            <a:r>
              <a:rPr spc="0"/>
              <a:t>αποθηκευτικός</a:t>
            </a:r>
            <a:r>
              <a:rPr spc="-35"/>
              <a:t> </a:t>
            </a:r>
            <a:r>
              <a:rPr spc="10"/>
              <a:t>ασκός,</a:t>
            </a:r>
            <a:r>
              <a:rPr spc="-25"/>
              <a:t> </a:t>
            </a:r>
            <a:r>
              <a:rPr spc="0"/>
              <a:t>σωλήνες</a:t>
            </a:r>
            <a:r>
              <a:rPr spc="-45"/>
              <a:t> </a:t>
            </a:r>
            <a:r>
              <a:rPr spc="-5"/>
              <a:t>του </a:t>
            </a:r>
            <a:r>
              <a:rPr spc="-690"/>
              <a:t> </a:t>
            </a:r>
            <a:r>
              <a:rPr spc="0"/>
              <a:t>συστήματος</a:t>
            </a:r>
            <a:r>
              <a:rPr spc="-70"/>
              <a:t> </a:t>
            </a:r>
            <a:r>
              <a:t>και</a:t>
            </a:r>
            <a:r>
              <a:rPr spc="-15"/>
              <a:t> </a:t>
            </a:r>
            <a:r>
              <a:rPr spc="0"/>
              <a:t>μια </a:t>
            </a:r>
            <a:r>
              <a:rPr spc="-5"/>
              <a:t>βαλβίδα</a:t>
            </a:r>
            <a:r>
              <a:rPr spc="-15"/>
              <a:t> </a:t>
            </a:r>
            <a:r>
              <a:rPr spc="65"/>
              <a:t>APL</a:t>
            </a:r>
            <a:r>
              <a:rPr spc="-20"/>
              <a:t> </a:t>
            </a:r>
            <a:r>
              <a:t>είναι</a:t>
            </a:r>
          </a:p>
          <a:p>
            <a:pPr marR="246379" algn="ctr">
              <a:lnSpc>
                <a:spcPts val="37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διατεταγμένα</a:t>
            </a:r>
            <a:r>
              <a:rPr spc="-70"/>
              <a:t> </a:t>
            </a:r>
            <a:r>
              <a:t>σε</a:t>
            </a:r>
            <a:r>
              <a:rPr spc="-5"/>
              <a:t> </a:t>
            </a:r>
            <a:r>
              <a:rPr spc="5"/>
              <a:t>διαφορετικούς</a:t>
            </a:r>
          </a:p>
          <a:p>
            <a:pPr marR="492759" indent="248283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συνδυασμούς για </a:t>
            </a:r>
            <a:r>
              <a:rPr spc="-5"/>
              <a:t>τη </a:t>
            </a:r>
            <a:r>
              <a:t>δημιουργία των </a:t>
            </a:r>
            <a:r>
              <a:rPr spc="5"/>
              <a:t> </a:t>
            </a:r>
            <a:r>
              <a:t>διαφόρων</a:t>
            </a:r>
            <a:r>
              <a:rPr spc="-50"/>
              <a:t> </a:t>
            </a:r>
            <a:r>
              <a:t>συστημάτων</a:t>
            </a:r>
            <a:r>
              <a:rPr spc="-65"/>
              <a:t> </a:t>
            </a:r>
            <a:r>
              <a:rPr spc="-5"/>
              <a:t>αναισθησίας.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47" y="0"/>
            <a:ext cx="6478526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object 3"/>
          <p:cNvSpPr txBox="1"/>
          <p:nvPr/>
        </p:nvSpPr>
        <p:spPr>
          <a:xfrm>
            <a:off x="546302" y="2023616"/>
            <a:ext cx="8074026" cy="2866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 algn="just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Επιτρ</a:t>
            </a:r>
            <a:r>
              <a:rPr sz="3200" spc="-20">
                <a:solidFill>
                  <a:srgbClr val="FFFFFF"/>
                </a:solidFill>
              </a:rPr>
              <a:t>έ</a:t>
            </a:r>
            <a:r>
              <a:rPr sz="3200" spc="-5">
                <a:solidFill>
                  <a:srgbClr val="FFFFFF"/>
                </a:solidFill>
              </a:rPr>
              <a:t>πο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ν  </a:t>
            </a:r>
            <a:r>
              <a:rPr sz="3200" spc="-245">
                <a:solidFill>
                  <a:srgbClr val="FFFFFF"/>
                </a:solidFill>
              </a:rPr>
              <a:t> </a:t>
            </a:r>
            <a:r>
              <a:rPr sz="3200" spc="-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  </a:t>
            </a:r>
            <a:r>
              <a:rPr sz="3200" spc="-27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χορή</a:t>
            </a:r>
            <a:r>
              <a:rPr sz="3200" spc="-10">
                <a:solidFill>
                  <a:srgbClr val="FFFFFF"/>
                </a:solidFill>
              </a:rPr>
              <a:t>γ</a:t>
            </a:r>
            <a:r>
              <a:rPr sz="3200" spc="0">
                <a:solidFill>
                  <a:srgbClr val="FFFFFF"/>
                </a:solidFill>
              </a:rPr>
              <a:t>ηση  </a:t>
            </a:r>
            <a:r>
              <a:rPr sz="3200" spc="-2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ς  </a:t>
            </a:r>
            <a:r>
              <a:rPr sz="3200" spc="-26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επιθυμη</a:t>
            </a:r>
            <a:r>
              <a:rPr sz="3200" spc="-1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ής  </a:t>
            </a:r>
            <a:r>
              <a:rPr sz="3200" spc="-5">
                <a:solidFill>
                  <a:srgbClr val="FFFFFF"/>
                </a:solidFill>
              </a:rPr>
              <a:t>σύνθεσης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των</a:t>
            </a:r>
            <a:r>
              <a:rPr sz="3200" spc="0">
                <a:solidFill>
                  <a:srgbClr val="FFFFFF"/>
                </a:solidFill>
              </a:rPr>
              <a:t> εισπνεόμενων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r>
              <a:rPr sz="3200" spc="0">
                <a:solidFill>
                  <a:srgbClr val="FFFFFF"/>
                </a:solidFill>
              </a:rPr>
              <a:t> και 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υποβοηθούν</a:t>
            </a:r>
            <a:r>
              <a:rPr sz="3200" spc="67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τον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ελεγχόμενο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αερισμό</a:t>
            </a:r>
            <a:endParaRPr sz="3200" spc="-363"/>
          </a:p>
          <a:p>
            <a:pPr marL="268604" marR="5080" indent="-256538" algn="just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   </a:t>
            </a:r>
            <a:r>
              <a:rPr sz="3200" spc="30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ταξι</a:t>
            </a:r>
            <a:r>
              <a:rPr sz="3200" spc="5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όμηση   </a:t>
            </a:r>
            <a:r>
              <a:rPr sz="3200" spc="300">
                <a:solidFill>
                  <a:srgbClr val="FFFFFF"/>
                </a:solidFill>
              </a:rPr>
              <a:t> </a:t>
            </a:r>
            <a:r>
              <a:rPr sz="3200" spc="-20">
                <a:solidFill>
                  <a:srgbClr val="FFFFFF"/>
                </a:solidFill>
              </a:rPr>
              <a:t>α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-15">
                <a:solidFill>
                  <a:srgbClr val="FFFFFF"/>
                </a:solidFill>
              </a:rPr>
              <a:t>ώ</a:t>
            </a:r>
            <a:r>
              <a:rPr sz="3200" spc="0">
                <a:solidFill>
                  <a:srgbClr val="FFFFFF"/>
                </a:solidFill>
              </a:rPr>
              <a:t>ν   </a:t>
            </a:r>
            <a:r>
              <a:rPr sz="3200" spc="29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-1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ν   </a:t>
            </a:r>
            <a:r>
              <a:rPr sz="3200" spc="2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</a:t>
            </a:r>
            <a:r>
              <a:rPr sz="3200" spc="-10">
                <a:solidFill>
                  <a:srgbClr val="FFFFFF"/>
                </a:solidFill>
              </a:rPr>
              <a:t>σ</a:t>
            </a:r>
            <a:r>
              <a:rPr sz="3200" spc="-5">
                <a:solidFill>
                  <a:srgbClr val="FFFFFF"/>
                </a:solidFill>
              </a:rPr>
              <a:t>τημ</a:t>
            </a:r>
            <a:r>
              <a:rPr sz="3200" spc="-20">
                <a:solidFill>
                  <a:srgbClr val="FFFFFF"/>
                </a:solidFill>
              </a:rPr>
              <a:t>ά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-1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ν  </a:t>
            </a:r>
            <a:r>
              <a:rPr sz="3200" spc="-5">
                <a:solidFill>
                  <a:srgbClr val="FFFFFF"/>
                </a:solidFill>
              </a:rPr>
              <a:t>πραγματοποιήθηκε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από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τον</a:t>
            </a:r>
            <a:r>
              <a:rPr sz="3200" spc="690">
                <a:solidFill>
                  <a:srgbClr val="FFFFFF"/>
                </a:solidFill>
              </a:rPr>
              <a:t> </a:t>
            </a:r>
            <a:r>
              <a:rPr sz="3200" spc="145">
                <a:solidFill>
                  <a:srgbClr val="FFFFFF"/>
                </a:solidFill>
              </a:rPr>
              <a:t>Malpeson </a:t>
            </a:r>
            <a:r>
              <a:rPr sz="3200" spc="-15">
                <a:solidFill>
                  <a:srgbClr val="FFFFFF"/>
                </a:solidFill>
              </a:rPr>
              <a:t>με 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10">
                <a:solidFill>
                  <a:srgbClr val="FFFFFF"/>
                </a:solidFill>
              </a:rPr>
              <a:t>γράμματα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έως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object 2"/>
          <p:cNvSpPr txBox="1"/>
          <p:nvPr/>
        </p:nvSpPr>
        <p:spPr>
          <a:xfrm>
            <a:off x="986433" y="1680666"/>
            <a:ext cx="7459982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426719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Όταν χρησιμοποιούνται ως </a:t>
            </a:r>
            <a:r>
              <a:rPr spc="5"/>
              <a:t>Ημιανοικτά </a:t>
            </a:r>
            <a:r>
              <a:rPr spc="10"/>
              <a:t> </a:t>
            </a:r>
            <a:r>
              <a:t>συστήματα</a:t>
            </a:r>
            <a:r>
              <a:rPr spc="-85"/>
              <a:t> </a:t>
            </a:r>
            <a:r>
              <a:t>δεν</a:t>
            </a:r>
            <a:r>
              <a:rPr spc="-30"/>
              <a:t> </a:t>
            </a:r>
            <a:r>
              <a:t>επιτρέπουν</a:t>
            </a:r>
            <a:r>
              <a:rPr spc="-55"/>
              <a:t> </a:t>
            </a:r>
            <a:r>
              <a:rPr spc="5"/>
              <a:t>επαναεισπνοή, </a:t>
            </a:r>
            <a:r>
              <a:rPr spc="-690"/>
              <a:t> </a:t>
            </a:r>
            <a:r>
              <a:t>χρησιμοποιώντας</a:t>
            </a:r>
            <a:r>
              <a:rPr spc="-70"/>
              <a:t> </a:t>
            </a:r>
            <a:r>
              <a:rPr spc="-5"/>
              <a:t>υψηλές</a:t>
            </a:r>
            <a:r>
              <a:t> </a:t>
            </a:r>
            <a:r>
              <a:rPr spc="-5"/>
              <a:t>ροές</a:t>
            </a:r>
            <a:r>
              <a:rPr spc="-30"/>
              <a:t> </a:t>
            </a:r>
            <a:r>
              <a:rPr spc="10"/>
              <a:t>φρέσκων</a:t>
            </a:r>
          </a:p>
          <a:p>
            <a:pPr marR="614680" indent="626744" algn="ctr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αερίων,</a:t>
            </a:r>
            <a:r>
              <a:rPr spc="-40"/>
              <a:t> </a:t>
            </a:r>
            <a:r>
              <a:rPr spc="0"/>
              <a:t>οι οποίες</a:t>
            </a:r>
            <a:r>
              <a:rPr spc="-25"/>
              <a:t> </a:t>
            </a:r>
            <a:r>
              <a:rPr spc="5"/>
              <a:t>είναι</a:t>
            </a:r>
            <a:r>
              <a:rPr spc="-30"/>
              <a:t> </a:t>
            </a:r>
            <a:r>
              <a:rPr spc="0"/>
              <a:t>2 με 3 φορές </a:t>
            </a:r>
            <a:r>
              <a:rPr spc="-685"/>
              <a:t> </a:t>
            </a:r>
            <a:r>
              <a:rPr spc="0"/>
              <a:t>μεγαλύτερος </a:t>
            </a:r>
            <a:r>
              <a:t>από τον </a:t>
            </a:r>
            <a:r>
              <a:rPr spc="5"/>
              <a:t>κατά λεπτό </a:t>
            </a:r>
            <a:r>
              <a:rPr spc="10"/>
              <a:t> </a:t>
            </a:r>
            <a:r>
              <a:rPr spc="5"/>
              <a:t>αναπνεόμενο</a:t>
            </a:r>
            <a:r>
              <a:rPr spc="-60"/>
              <a:t> </a:t>
            </a:r>
            <a:r>
              <a:rPr spc="0"/>
              <a:t>όγκο.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object 2"/>
          <p:cNvSpPr txBox="1"/>
          <p:nvPr/>
        </p:nvSpPr>
        <p:spPr>
          <a:xfrm>
            <a:off x="1080922" y="2600578"/>
            <a:ext cx="743585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5904" algn="ctr">
              <a:spcBef>
                <a:spcPts val="100"/>
              </a:spcBef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Όταν</a:t>
            </a:r>
            <a:r>
              <a:rPr spc="-20"/>
              <a:t> </a:t>
            </a:r>
            <a:r>
              <a:rPr spc="-5"/>
              <a:t>χρησιμοποιούνται</a:t>
            </a:r>
            <a:r>
              <a:rPr spc="-40"/>
              <a:t> </a:t>
            </a:r>
            <a:r>
              <a:t>ως</a:t>
            </a:r>
            <a:r>
              <a:rPr spc="-15"/>
              <a:t> </a:t>
            </a:r>
            <a:r>
              <a:rPr spc="5"/>
              <a:t>ημίκλειστα</a:t>
            </a:r>
          </a:p>
          <a:p>
            <a:pPr marR="5080" indent="12062" algn="ctr"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συστήματα,</a:t>
            </a:r>
            <a:r>
              <a:rPr spc="-35"/>
              <a:t> </a:t>
            </a:r>
            <a:r>
              <a:t>η</a:t>
            </a:r>
            <a:r>
              <a:rPr spc="-10"/>
              <a:t> </a:t>
            </a:r>
            <a:r>
              <a:rPr spc="-5"/>
              <a:t>ροή</a:t>
            </a:r>
            <a:r>
              <a:rPr spc="-10"/>
              <a:t> </a:t>
            </a:r>
            <a:r>
              <a:rPr spc="-5"/>
              <a:t>των</a:t>
            </a:r>
            <a:r>
              <a:rPr spc="-15"/>
              <a:t> </a:t>
            </a:r>
            <a:r>
              <a:rPr spc="5"/>
              <a:t>φρέσκων</a:t>
            </a:r>
            <a:r>
              <a:rPr spc="-10"/>
              <a:t> </a:t>
            </a:r>
            <a:r>
              <a:t>αερίων είναι </a:t>
            </a:r>
            <a:r>
              <a:rPr spc="-645"/>
              <a:t> </a:t>
            </a:r>
            <a:r>
              <a:t>μικρότερη από </a:t>
            </a:r>
            <a:r>
              <a:rPr spc="-5"/>
              <a:t>τον </a:t>
            </a:r>
            <a:r>
              <a:t>κατά </a:t>
            </a:r>
            <a:r>
              <a:rPr spc="5"/>
              <a:t>λεπτό </a:t>
            </a:r>
            <a:r>
              <a:t>αναπνεόμενο </a:t>
            </a:r>
            <a:r>
              <a:rPr spc="5"/>
              <a:t> </a:t>
            </a:r>
            <a:r>
              <a:t>όγκο,</a:t>
            </a:r>
            <a:r>
              <a:rPr spc="-35"/>
              <a:t> </a:t>
            </a:r>
            <a:r>
              <a:t>με</a:t>
            </a:r>
            <a:r>
              <a:rPr spc="-5"/>
              <a:t> </a:t>
            </a:r>
            <a:r>
              <a:t>αποτέλεσμα</a:t>
            </a:r>
            <a:r>
              <a:rPr spc="-15"/>
              <a:t> </a:t>
            </a:r>
            <a:r>
              <a:rPr spc="10"/>
              <a:t>να</a:t>
            </a:r>
            <a:r>
              <a:rPr spc="-10"/>
              <a:t> </a:t>
            </a:r>
            <a:r>
              <a:t>λαμβάνει</a:t>
            </a:r>
            <a:r>
              <a:rPr spc="5"/>
              <a:t> </a:t>
            </a:r>
            <a:r>
              <a:rPr spc="-10"/>
              <a:t>χώρα</a:t>
            </a:r>
          </a:p>
          <a:p>
            <a:pPr indent="2540" algn="ctr"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επανεισπνόη</a:t>
            </a:r>
            <a:r>
              <a:rPr spc="-35"/>
              <a:t> </a:t>
            </a:r>
            <a:r>
              <a:t>σε</a:t>
            </a:r>
            <a:r>
              <a:rPr spc="-10"/>
              <a:t> </a:t>
            </a:r>
            <a:r>
              <a:t>κάποιο</a:t>
            </a:r>
            <a:r>
              <a:rPr spc="-40"/>
              <a:t> </a:t>
            </a:r>
            <a:r>
              <a:t>βαθμό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3" y="548638"/>
            <a:ext cx="8343901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object 3"/>
          <p:cNvSpPr txBox="1"/>
          <p:nvPr/>
        </p:nvSpPr>
        <p:spPr>
          <a:xfrm>
            <a:off x="788618" y="2472942"/>
            <a:ext cx="7586982" cy="2879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3495" indent="286383" algn="just">
              <a:lnSpc>
                <a:spcPts val="3800"/>
              </a:lnSpc>
              <a:spcBef>
                <a:spcPts val="200"/>
              </a:spcBef>
              <a:defRPr sz="3200" spc="-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Αναφέρονται,</a:t>
            </a:r>
            <a:r>
              <a:rPr spc="-50"/>
              <a:t> </a:t>
            </a:r>
            <a:r>
              <a:rPr spc="-5"/>
              <a:t>αυστηρά,</a:t>
            </a:r>
            <a:r>
              <a:rPr spc="-25"/>
              <a:t> </a:t>
            </a:r>
            <a:r>
              <a:rPr spc="0"/>
              <a:t>στο</a:t>
            </a:r>
            <a:r>
              <a:rPr spc="-20"/>
              <a:t> </a:t>
            </a:r>
            <a:r>
              <a:rPr spc="10"/>
              <a:t>κυκλοτερές</a:t>
            </a:r>
            <a:r>
              <a:rPr spc="-40"/>
              <a:t> </a:t>
            </a:r>
            <a:r>
              <a:rPr spc="0"/>
              <a:t>ή </a:t>
            </a:r>
            <a:r>
              <a:rPr spc="-690"/>
              <a:t> </a:t>
            </a:r>
            <a:r>
              <a:rPr spc="0"/>
              <a:t>στο</a:t>
            </a:r>
            <a:r>
              <a:rPr spc="-45"/>
              <a:t> </a:t>
            </a:r>
            <a:r>
              <a:rPr spc="-5"/>
              <a:t>απαρχαιωμένο</a:t>
            </a:r>
            <a:r>
              <a:rPr spc="-40"/>
              <a:t> </a:t>
            </a:r>
            <a:r>
              <a:rPr spc="0"/>
              <a:t>σύστημα</a:t>
            </a:r>
            <a:r>
              <a:rPr spc="-20"/>
              <a:t> </a:t>
            </a:r>
            <a:r>
              <a:rPr spc="90"/>
              <a:t>Waters.</a:t>
            </a:r>
          </a:p>
          <a:p>
            <a:pPr marR="5080" indent="315595" algn="just">
              <a:lnSpc>
                <a:spcPts val="38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Η ροή των </a:t>
            </a:r>
            <a:r>
              <a:rPr spc="10"/>
              <a:t>φρέσκων </a:t>
            </a:r>
            <a:r>
              <a:rPr spc="-5"/>
              <a:t>αερίων </a:t>
            </a:r>
            <a:r>
              <a:rPr spc="5"/>
              <a:t>είναι </a:t>
            </a:r>
            <a:r>
              <a:t>όση </a:t>
            </a:r>
            <a:r>
              <a:rPr spc="5"/>
              <a:t>και </a:t>
            </a:r>
            <a:r>
              <a:rPr spc="-690"/>
              <a:t> </a:t>
            </a:r>
            <a:r>
              <a:t>η κατανάλωση </a:t>
            </a:r>
            <a:r>
              <a:rPr spc="5"/>
              <a:t>οξυγόνου και αναισθητικών </a:t>
            </a:r>
            <a:r>
              <a:rPr spc="-695"/>
              <a:t> </a:t>
            </a:r>
            <a:r>
              <a:rPr spc="-5"/>
              <a:t>αερίων</a:t>
            </a:r>
            <a:r>
              <a:rPr spc="-45"/>
              <a:t> </a:t>
            </a:r>
            <a:r>
              <a:rPr spc="-5"/>
              <a:t>από τον</a:t>
            </a:r>
            <a:r>
              <a:rPr spc="-30"/>
              <a:t> </a:t>
            </a:r>
            <a:r>
              <a:rPr spc="-5"/>
              <a:t>ασθενή</a:t>
            </a:r>
            <a:r>
              <a:rPr spc="-25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t>η </a:t>
            </a:r>
            <a:r>
              <a:rPr spc="5"/>
              <a:t>επανεισπνοή</a:t>
            </a:r>
          </a:p>
          <a:p>
            <a:pPr indent="300354" algn="just">
              <a:lnSpc>
                <a:spcPts val="37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των</a:t>
            </a:r>
            <a:r>
              <a:rPr spc="-45"/>
              <a:t> </a:t>
            </a:r>
            <a:r>
              <a:rPr spc="5"/>
              <a:t>αναισθητικών</a:t>
            </a:r>
            <a:r>
              <a:rPr spc="-75"/>
              <a:t> </a:t>
            </a:r>
            <a:r>
              <a:rPr spc="-5"/>
              <a:t>αερίων</a:t>
            </a:r>
            <a:r>
              <a:rPr spc="-20"/>
              <a:t> </a:t>
            </a:r>
            <a:r>
              <a:rPr spc="5"/>
              <a:t>είναι</a:t>
            </a:r>
            <a:r>
              <a:rPr spc="-25"/>
              <a:t> </a:t>
            </a:r>
            <a:r>
              <a:rPr spc="-5"/>
              <a:t>πλήρης.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object 2"/>
          <p:cNvSpPr txBox="1"/>
          <p:nvPr/>
        </p:nvSpPr>
        <p:spPr>
          <a:xfrm>
            <a:off x="957477" y="1680664"/>
            <a:ext cx="7519035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1909" indent="152400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Η </a:t>
            </a:r>
            <a:r>
              <a:rPr spc="5"/>
              <a:t>ταξινόμηση κατά </a:t>
            </a:r>
            <a:r>
              <a:rPr spc="-5"/>
              <a:t>Mapleson </a:t>
            </a:r>
            <a:r>
              <a:t>διαιρεί </a:t>
            </a:r>
            <a:r>
              <a:rPr spc="-5"/>
              <a:t>τα </a:t>
            </a:r>
            <a:r>
              <a:t> αναισθητικά</a:t>
            </a:r>
            <a:r>
              <a:rPr spc="-65"/>
              <a:t> </a:t>
            </a:r>
            <a:r>
              <a:rPr spc="10"/>
              <a:t>κυκλώματα</a:t>
            </a:r>
            <a:r>
              <a:rPr spc="-30"/>
              <a:t> </a:t>
            </a:r>
            <a:r>
              <a:t>μη</a:t>
            </a:r>
            <a:r>
              <a:rPr spc="-10"/>
              <a:t> </a:t>
            </a:r>
            <a:r>
              <a:rPr spc="5"/>
              <a:t>επανεισπνοής</a:t>
            </a:r>
          </a:p>
          <a:p>
            <a:pPr marR="760730" indent="770888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σε λειτουργικά </a:t>
            </a:r>
            <a:r>
              <a:rPr spc="-5"/>
              <a:t>παρόμοιες </a:t>
            </a:r>
            <a:r>
              <a:t>ομάδες, </a:t>
            </a:r>
            <a:r>
              <a:rPr spc="-690"/>
              <a:t> </a:t>
            </a:r>
            <a:r>
              <a:t>χρησιμοποιώντας</a:t>
            </a:r>
            <a:r>
              <a:rPr spc="-80"/>
              <a:t> </a:t>
            </a:r>
            <a:r>
              <a:t>ως</a:t>
            </a:r>
            <a:r>
              <a:rPr spc="-30"/>
              <a:t> </a:t>
            </a:r>
            <a:r>
              <a:t>κριτήρια</a:t>
            </a:r>
            <a:r>
              <a:rPr spc="-60"/>
              <a:t> </a:t>
            </a:r>
            <a:r>
              <a:rPr spc="-5"/>
              <a:t>την</a:t>
            </a:r>
          </a:p>
          <a:p>
            <a:pPr marR="5080" indent="13970" algn="ctr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απαιτούμενη ροή </a:t>
            </a:r>
            <a:r>
              <a:rPr spc="10"/>
              <a:t>φρέσκων </a:t>
            </a:r>
            <a:r>
              <a:t>αερίων </a:t>
            </a:r>
            <a:r>
              <a:rPr spc="0"/>
              <a:t>για </a:t>
            </a:r>
            <a:r>
              <a:t>την </a:t>
            </a:r>
            <a:r>
              <a:rPr spc="-690"/>
              <a:t> </a:t>
            </a:r>
            <a:r>
              <a:t>πρόληψη</a:t>
            </a:r>
            <a:r>
              <a:rPr spc="-35"/>
              <a:t> </a:t>
            </a:r>
            <a:r>
              <a:t>της</a:t>
            </a:r>
            <a:r>
              <a:rPr spc="-35"/>
              <a:t> </a:t>
            </a:r>
            <a:r>
              <a:rPr spc="5"/>
              <a:t>επανεισπνοής,</a:t>
            </a:r>
            <a:r>
              <a:rPr spc="-60"/>
              <a:t> </a:t>
            </a:r>
            <a:r>
              <a:rPr spc="0"/>
              <a:t>καθώς</a:t>
            </a:r>
            <a:r>
              <a:rPr spc="-40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t>την </a:t>
            </a:r>
            <a:r>
              <a:rPr spc="-690"/>
              <a:t> </a:t>
            </a:r>
            <a:r>
              <a:rPr spc="10"/>
              <a:t>ευκολία </a:t>
            </a:r>
            <a:r>
              <a:rPr spc="0"/>
              <a:t>με </a:t>
            </a:r>
            <a:r>
              <a:t>την </a:t>
            </a:r>
            <a:r>
              <a:rPr spc="0"/>
              <a:t>οποία μπορεί </a:t>
            </a:r>
            <a:r>
              <a:rPr spc="15"/>
              <a:t>να </a:t>
            </a:r>
            <a:r>
              <a:rPr spc="20"/>
              <a:t> </a:t>
            </a:r>
            <a:r>
              <a:rPr spc="0"/>
              <a:t>πραγματοποιηθεί ο </a:t>
            </a:r>
            <a:r>
              <a:rPr spc="5"/>
              <a:t>ελεγχόμενος </a:t>
            </a:r>
            <a:r>
              <a:t>αερισμός </a:t>
            </a:r>
            <a:r>
              <a:rPr spc="0"/>
              <a:t> των</a:t>
            </a:r>
            <a:r>
              <a:rPr spc="-50"/>
              <a:t> </a:t>
            </a:r>
            <a:r>
              <a:rPr spc="5"/>
              <a:t>πνευμόνων.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D4297B-6F39-4D2D-B297-BF561DCD05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74" y="452627"/>
            <a:ext cx="6441952" cy="960123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object 3"/>
          <p:cNvSpPr txBox="1"/>
          <p:nvPr/>
        </p:nvSpPr>
        <p:spPr>
          <a:xfrm>
            <a:off x="535939" y="1686506"/>
            <a:ext cx="7458710" cy="431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02235" indent="-256538">
              <a:lnSpc>
                <a:spcPts val="3400"/>
              </a:lnSpc>
              <a:spcBef>
                <a:spcPts val="5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-5">
                <a:solidFill>
                  <a:srgbClr val="FFFFFF"/>
                </a:solidFill>
              </a:rPr>
              <a:t>Λειτουργεί </a:t>
            </a:r>
            <a:r>
              <a:rPr sz="3200" spc="10">
                <a:solidFill>
                  <a:srgbClr val="FFFFFF"/>
                </a:solidFill>
              </a:rPr>
              <a:t>επαρκώς </a:t>
            </a:r>
            <a:r>
              <a:rPr sz="3200" spc="5">
                <a:solidFill>
                  <a:srgbClr val="FFFFFF"/>
                </a:solidFill>
              </a:rPr>
              <a:t>κατά </a:t>
            </a:r>
            <a:r>
              <a:rPr sz="3200" spc="-5">
                <a:solidFill>
                  <a:srgbClr val="FFFFFF"/>
                </a:solidFill>
              </a:rPr>
              <a:t>την αυτόματη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αναπνοή</a:t>
            </a:r>
            <a:endParaRPr sz="3200" spc="-363"/>
          </a:p>
          <a:p>
            <a:pPr indent="12700">
              <a:lnSpc>
                <a:spcPts val="32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Επ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-5">
                <a:solidFill>
                  <a:srgbClr val="FFFFFF"/>
                </a:solidFill>
              </a:rPr>
              <a:t>τρέπε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εκ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ε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αμέν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μίξη </a:t>
            </a:r>
            <a:r>
              <a:rPr sz="3200" spc="-5">
                <a:solidFill>
                  <a:srgbClr val="FFFFFF"/>
                </a:solidFill>
              </a:rPr>
              <a:t>των</a:t>
            </a:r>
            <a:endParaRPr sz="3200" spc="-363"/>
          </a:p>
          <a:p>
            <a:pPr marR="5080" indent="304800">
              <a:lnSpc>
                <a:spcPts val="3400"/>
              </a:lnSpc>
              <a:spcBef>
                <a:spcPts val="200"/>
              </a:spcBef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κυψελιδικών</a:t>
            </a:r>
            <a:r>
              <a:rPr spc="-55"/>
              <a:t> </a:t>
            </a:r>
            <a:r>
              <a:rPr spc="-5"/>
              <a:t>αερίων</a:t>
            </a:r>
            <a:r>
              <a:rPr spc="-30"/>
              <a:t> </a:t>
            </a:r>
            <a:r>
              <a:rPr spc="0"/>
              <a:t>με τα</a:t>
            </a:r>
            <a:r>
              <a:rPr spc="-15"/>
              <a:t> </a:t>
            </a:r>
            <a:r>
              <a:t>φρέσκα</a:t>
            </a:r>
            <a:r>
              <a:rPr spc="-35"/>
              <a:t> </a:t>
            </a:r>
            <a:r>
              <a:rPr spc="-5"/>
              <a:t>αέρια </a:t>
            </a:r>
            <a:r>
              <a:rPr spc="-690"/>
              <a:t> </a:t>
            </a:r>
            <a:r>
              <a:t>κατά</a:t>
            </a:r>
            <a:r>
              <a:rPr spc="-45"/>
              <a:t> </a:t>
            </a:r>
            <a:r>
              <a:rPr spc="-5"/>
              <a:t>την</a:t>
            </a:r>
            <a:r>
              <a:rPr spc="-30"/>
              <a:t> </a:t>
            </a:r>
            <a:r>
              <a:rPr spc="0"/>
              <a:t>ελεγχόμενη</a:t>
            </a:r>
            <a:r>
              <a:rPr spc="-30"/>
              <a:t> </a:t>
            </a:r>
            <a:r>
              <a:rPr spc="10"/>
              <a:t>αναπνοή</a:t>
            </a:r>
          </a:p>
          <a:p>
            <a:pPr indent="12700">
              <a:lnSpc>
                <a:spcPts val="32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Για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την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πρόληψη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επανεισπνοής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κατά</a:t>
            </a:r>
            <a:endParaRPr sz="3200" spc="-363"/>
          </a:p>
          <a:p>
            <a:pPr marR="1029335" indent="304800">
              <a:lnSpc>
                <a:spcPts val="3400"/>
              </a:lnSpc>
              <a:spcBef>
                <a:spcPts val="2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τον</a:t>
            </a:r>
            <a:r>
              <a:rPr spc="-45"/>
              <a:t> </a:t>
            </a:r>
            <a:r>
              <a:rPr spc="5"/>
              <a:t>ελεγχόμενο</a:t>
            </a:r>
            <a:r>
              <a:rPr spc="-30"/>
              <a:t> </a:t>
            </a:r>
            <a:r>
              <a:t>αερισμό,</a:t>
            </a:r>
            <a:r>
              <a:rPr spc="-15"/>
              <a:t> </a:t>
            </a:r>
            <a:r>
              <a:rPr spc="0"/>
              <a:t>η </a:t>
            </a:r>
            <a:r>
              <a:t>ροή</a:t>
            </a:r>
            <a:r>
              <a:rPr spc="-30"/>
              <a:t> </a:t>
            </a:r>
            <a:r>
              <a:rPr spc="0"/>
              <a:t>των </a:t>
            </a:r>
            <a:r>
              <a:rPr spc="-690"/>
              <a:t> </a:t>
            </a:r>
            <a:r>
              <a:rPr spc="10"/>
              <a:t>φρέσκων</a:t>
            </a:r>
            <a:r>
              <a:rPr spc="-70"/>
              <a:t> </a:t>
            </a:r>
            <a:r>
              <a:t>αερίων</a:t>
            </a:r>
            <a:r>
              <a:rPr spc="-30"/>
              <a:t> </a:t>
            </a:r>
            <a:r>
              <a:rPr spc="0"/>
              <a:t>πρέπει</a:t>
            </a:r>
            <a:r>
              <a:rPr spc="-30"/>
              <a:t> </a:t>
            </a:r>
            <a:r>
              <a:rPr spc="15"/>
              <a:t>να</a:t>
            </a:r>
            <a:r>
              <a:rPr spc="-15"/>
              <a:t> </a:t>
            </a:r>
            <a:r>
              <a:rPr spc="5"/>
              <a:t>είναι</a:t>
            </a:r>
          </a:p>
          <a:p>
            <a:pPr indent="304800">
              <a:lnSpc>
                <a:spcPts val="32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τουλάχιστον</a:t>
            </a:r>
            <a:r>
              <a:rPr spc="-80"/>
              <a:t> </a:t>
            </a:r>
            <a:r>
              <a:t>διπλάσια</a:t>
            </a:r>
            <a:r>
              <a:rPr spc="-45"/>
              <a:t> </a:t>
            </a:r>
            <a:r>
              <a:t>του</a:t>
            </a:r>
            <a:r>
              <a:rPr spc="-25"/>
              <a:t> </a:t>
            </a:r>
            <a:r>
              <a:rPr spc="5"/>
              <a:t>κατά</a:t>
            </a:r>
            <a:r>
              <a:rPr spc="-40"/>
              <a:t> </a:t>
            </a:r>
            <a:r>
              <a:rPr spc="5"/>
              <a:t>λεπτόν</a:t>
            </a:r>
          </a:p>
          <a:p>
            <a:pPr indent="304800">
              <a:lnSpc>
                <a:spcPts val="3600"/>
              </a:lnSpc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αερισμού</a:t>
            </a:r>
            <a:r>
              <a:rPr spc="-45"/>
              <a:t> </a:t>
            </a:r>
            <a:r>
              <a:t>του</a:t>
            </a:r>
            <a:r>
              <a:rPr spc="-15"/>
              <a:t> </a:t>
            </a:r>
            <a:r>
              <a:rPr spc="5"/>
              <a:t>ασθενούς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6" y="0"/>
            <a:ext cx="6624702" cy="6857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448055"/>
            <a:ext cx="7493508" cy="960120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object 3"/>
          <p:cNvSpPr txBox="1"/>
          <p:nvPr/>
        </p:nvSpPr>
        <p:spPr>
          <a:xfrm>
            <a:off x="852322" y="1879473"/>
            <a:ext cx="7728585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60983" indent="755650">
              <a:spcBef>
                <a:spcPts val="100"/>
              </a:spcBef>
              <a:defRPr sz="3200" spc="-13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</a:t>
            </a:r>
            <a:r>
              <a:rPr spc="-15"/>
              <a:t> </a:t>
            </a:r>
            <a:r>
              <a:rPr spc="0"/>
              <a:t>σύστημα</a:t>
            </a:r>
            <a:r>
              <a:rPr spc="-45"/>
              <a:t> </a:t>
            </a:r>
            <a:r>
              <a:rPr spc="0"/>
              <a:t>συμπεριφέρεται</a:t>
            </a:r>
            <a:r>
              <a:rPr spc="-60"/>
              <a:t> </a:t>
            </a:r>
            <a:r>
              <a:rPr spc="15"/>
              <a:t>κλινικά, </a:t>
            </a:r>
            <a:r>
              <a:rPr spc="20"/>
              <a:t> </a:t>
            </a:r>
            <a:r>
              <a:rPr spc="-5"/>
              <a:t>παρόμοια</a:t>
            </a:r>
            <a:r>
              <a:rPr spc="-45"/>
              <a:t> </a:t>
            </a:r>
            <a:r>
              <a:rPr spc="0"/>
              <a:t>στην</a:t>
            </a:r>
            <a:r>
              <a:rPr spc="-35"/>
              <a:t> </a:t>
            </a:r>
            <a:r>
              <a:rPr spc="-5"/>
              <a:t>αυτόματη</a:t>
            </a:r>
            <a:r>
              <a:rPr spc="-25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rPr spc="0"/>
              <a:t>ελεγχόμενη</a:t>
            </a:r>
          </a:p>
          <a:p>
            <a:pPr marR="5080" indent="12062" algn="ctr"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αναπνοή,</a:t>
            </a:r>
            <a:r>
              <a:rPr spc="-45"/>
              <a:t> </a:t>
            </a:r>
            <a:r>
              <a:rPr spc="-5"/>
              <a:t>αν </a:t>
            </a:r>
            <a:r>
              <a:rPr spc="5"/>
              <a:t>και</a:t>
            </a:r>
            <a:r>
              <a:rPr spc="-20"/>
              <a:t> </a:t>
            </a:r>
            <a:r>
              <a:rPr spc="0"/>
              <a:t>η </a:t>
            </a:r>
            <a:r>
              <a:rPr spc="-5"/>
              <a:t>ροή</a:t>
            </a:r>
            <a:r>
              <a:rPr spc="-35"/>
              <a:t> </a:t>
            </a:r>
            <a:r>
              <a:rPr spc="0"/>
              <a:t>των</a:t>
            </a:r>
            <a:r>
              <a:rPr spc="-30"/>
              <a:t> </a:t>
            </a:r>
            <a:r>
              <a:t>φρέσκων</a:t>
            </a:r>
            <a:r>
              <a:rPr spc="-65"/>
              <a:t> </a:t>
            </a:r>
            <a:r>
              <a:rPr spc="-5"/>
              <a:t>αερίων </a:t>
            </a:r>
            <a:r>
              <a:rPr spc="-685"/>
              <a:t> </a:t>
            </a:r>
            <a:r>
              <a:rPr spc="0"/>
              <a:t>που</a:t>
            </a:r>
            <a:r>
              <a:rPr spc="-30"/>
              <a:t> </a:t>
            </a:r>
            <a:r>
              <a:rPr spc="-5"/>
              <a:t>απαιτείται</a:t>
            </a:r>
            <a:r>
              <a:rPr spc="-30"/>
              <a:t> </a:t>
            </a:r>
            <a:r>
              <a:rPr spc="0"/>
              <a:t>για </a:t>
            </a:r>
            <a:r>
              <a:rPr spc="15"/>
              <a:t>να</a:t>
            </a:r>
            <a:r>
              <a:rPr spc="-15"/>
              <a:t> </a:t>
            </a:r>
            <a:r>
              <a:rPr spc="-5"/>
              <a:t>προλάβει</a:t>
            </a:r>
            <a:r>
              <a:rPr spc="-30"/>
              <a:t> </a:t>
            </a:r>
            <a:r>
              <a:rPr spc="-5"/>
              <a:t>την</a:t>
            </a:r>
          </a:p>
          <a:p>
            <a:pPr indent="2540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επανεισπνοή</a:t>
            </a:r>
            <a:r>
              <a:rPr spc="-55"/>
              <a:t> </a:t>
            </a:r>
            <a:r>
              <a:rPr spc="5"/>
              <a:t>είναι</a:t>
            </a:r>
            <a:r>
              <a:rPr spc="-25"/>
              <a:t> </a:t>
            </a:r>
            <a:r>
              <a:t>διπλάσια</a:t>
            </a:r>
            <a:r>
              <a:rPr spc="-20"/>
              <a:t> </a:t>
            </a:r>
            <a:r>
              <a:rPr spc="-5"/>
              <a:t>του</a:t>
            </a:r>
            <a:r>
              <a:t> κατά</a:t>
            </a:r>
          </a:p>
          <a:p>
            <a:pPr algn="ctr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λεπτόν</a:t>
            </a:r>
            <a:r>
              <a:rPr spc="-45"/>
              <a:t> </a:t>
            </a:r>
            <a:r>
              <a:t>αναπνεόμενου</a:t>
            </a:r>
            <a:r>
              <a:rPr spc="-55"/>
              <a:t> </a:t>
            </a:r>
            <a:r>
              <a:rPr spc="0"/>
              <a:t>όγκου</a:t>
            </a:r>
            <a:r>
              <a:rPr spc="-20"/>
              <a:t> </a:t>
            </a:r>
            <a:r>
              <a:rPr spc="-5"/>
              <a:t>του</a:t>
            </a:r>
            <a:r>
              <a:rPr spc="0"/>
              <a:t> </a:t>
            </a:r>
            <a:r>
              <a:t>ασθενούς.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35" y="448055"/>
            <a:ext cx="6460236" cy="960120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object 3"/>
          <p:cNvSpPr txBox="1"/>
          <p:nvPr/>
        </p:nvSpPr>
        <p:spPr>
          <a:xfrm>
            <a:off x="474369" y="2383611"/>
            <a:ext cx="7974332" cy="335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20014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Επιτρέπει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μίξη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των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φρέσκων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των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εκπνεόμενων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Απαιτεί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μια </a:t>
            </a:r>
            <a:r>
              <a:rPr sz="3200" spc="-5">
                <a:solidFill>
                  <a:srgbClr val="FFFFFF"/>
                </a:solidFill>
              </a:rPr>
              <a:t>ροή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φρέσκων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2 έως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4</a:t>
            </a:r>
            <a:endParaRPr sz="3200" spc="-363"/>
          </a:p>
          <a:p>
            <a:pPr marR="5080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φορές</a:t>
            </a:r>
            <a:r>
              <a:rPr spc="-40"/>
              <a:t> </a:t>
            </a:r>
            <a:r>
              <a:t>το</a:t>
            </a:r>
            <a:r>
              <a:rPr spc="-25"/>
              <a:t> </a:t>
            </a:r>
            <a:r>
              <a:rPr spc="5"/>
              <a:t>κατά</a:t>
            </a:r>
            <a:r>
              <a:rPr spc="-35"/>
              <a:t> </a:t>
            </a:r>
            <a:r>
              <a:rPr spc="5"/>
              <a:t>λεπτόν</a:t>
            </a:r>
            <a:r>
              <a:rPr spc="-45"/>
              <a:t> </a:t>
            </a:r>
            <a:r>
              <a:rPr spc="5"/>
              <a:t>αναπνεόμενου</a:t>
            </a:r>
            <a:r>
              <a:rPr spc="-55"/>
              <a:t> </a:t>
            </a:r>
            <a:r>
              <a:t>όγκου </a:t>
            </a:r>
            <a:r>
              <a:rPr spc="-690"/>
              <a:t> </a:t>
            </a:r>
            <a:r>
              <a:rPr spc="5"/>
              <a:t>κατά</a:t>
            </a:r>
            <a:r>
              <a:rPr spc="-45"/>
              <a:t> </a:t>
            </a:r>
            <a:r>
              <a:rPr spc="-5"/>
              <a:t>την</a:t>
            </a:r>
            <a:r>
              <a:rPr spc="-30"/>
              <a:t> </a:t>
            </a:r>
            <a:r>
              <a:rPr spc="-5"/>
              <a:t>αυτόματη</a:t>
            </a:r>
            <a:r>
              <a:rPr spc="-30"/>
              <a:t> </a:t>
            </a:r>
            <a:r>
              <a:rPr spc="10"/>
              <a:t>αναπνοή</a:t>
            </a:r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Εί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επαρκές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 </a:t>
            </a:r>
            <a:r>
              <a:rPr sz="3200" spc="-15">
                <a:solidFill>
                  <a:srgbClr val="FFFFFF"/>
                </a:solidFill>
              </a:rPr>
              <a:t>χ</a:t>
            </a:r>
            <a:r>
              <a:rPr sz="3200" spc="-5">
                <a:solidFill>
                  <a:srgbClr val="FFFFFF"/>
                </a:solidFill>
              </a:rPr>
              <a:t>αμηλ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απνευστική</a:t>
            </a:r>
            <a:endParaRPr sz="3200" spc="-363"/>
          </a:p>
          <a:p>
            <a:pPr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συχνότητα</a:t>
            </a:r>
            <a:r>
              <a:rPr spc="-60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t>μεγάλο </a:t>
            </a:r>
            <a:r>
              <a:rPr spc="5"/>
              <a:t>αναπνεόμενο</a:t>
            </a:r>
            <a:r>
              <a:rPr spc="-35"/>
              <a:t> </a:t>
            </a:r>
            <a:r>
              <a:t>όγκο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64" y="448055"/>
            <a:ext cx="4411982" cy="960120"/>
          </a:xfrm>
          <a:prstGeom prst="rect">
            <a:avLst/>
          </a:prstGeom>
          <a:ln w="12700">
            <a:miter lim="400000"/>
          </a:ln>
        </p:spPr>
      </p:pic>
      <p:sp>
        <p:nvSpPr>
          <p:cNvPr id="638" name="object 3"/>
          <p:cNvSpPr txBox="1"/>
          <p:nvPr/>
        </p:nvSpPr>
        <p:spPr>
          <a:xfrm>
            <a:off x="535939" y="1697811"/>
            <a:ext cx="8023860" cy="3814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701163" indent="-256538">
              <a:lnSpc>
                <a:spcPts val="3800"/>
              </a:lnSpc>
              <a:spcBef>
                <a:spcPts val="2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Εί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δημοφ</a:t>
            </a:r>
            <a:r>
              <a:rPr sz="3200" spc="7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λής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τροποπο</a:t>
            </a:r>
            <a:r>
              <a:rPr sz="3200" spc="5">
                <a:solidFill>
                  <a:srgbClr val="FFFFFF"/>
                </a:solidFill>
              </a:rPr>
              <a:t>ί</a:t>
            </a:r>
            <a:r>
              <a:rPr sz="3200" spc="0">
                <a:solidFill>
                  <a:srgbClr val="FFFFFF"/>
                </a:solidFill>
              </a:rPr>
              <a:t>ηση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  </a:t>
            </a:r>
            <a:r>
              <a:rPr sz="3200" spc="0">
                <a:solidFill>
                  <a:srgbClr val="FFFFFF"/>
                </a:solidFill>
              </a:rPr>
              <a:t>συστήματος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145">
                <a:solidFill>
                  <a:srgbClr val="FFFFFF"/>
                </a:solidFill>
              </a:rPr>
              <a:t>Mapleson</a:t>
            </a:r>
            <a:r>
              <a:rPr sz="3200" spc="90">
                <a:solidFill>
                  <a:srgbClr val="FFFFFF"/>
                </a:solidFill>
              </a:rPr>
              <a:t> </a:t>
            </a:r>
            <a:r>
              <a:rPr sz="3200" spc="215">
                <a:solidFill>
                  <a:srgbClr val="FFFFFF"/>
                </a:solidFill>
              </a:rPr>
              <a:t>D</a:t>
            </a:r>
            <a:endParaRPr sz="3200" spc="-363"/>
          </a:p>
          <a:p>
            <a:pPr indent="12700">
              <a:lnSpc>
                <a:spcPts val="37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70">
                <a:solidFill>
                  <a:srgbClr val="FFFFFF"/>
                </a:solidFill>
              </a:rPr>
              <a:t>H</a:t>
            </a:r>
            <a:r>
              <a:rPr sz="3200" spc="7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τω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φρέσ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ων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μεταφέρε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endParaRPr sz="3200" spc="-363"/>
          </a:p>
          <a:p>
            <a:pPr marR="154304" indent="304800">
              <a:defRPr sz="3200" spc="1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ένα</a:t>
            </a:r>
            <a:r>
              <a:rPr spc="-45"/>
              <a:t> </a:t>
            </a:r>
            <a:r>
              <a:rPr spc="5"/>
              <a:t>σωλήνα</a:t>
            </a:r>
            <a:r>
              <a:rPr spc="-45"/>
              <a:t> </a:t>
            </a:r>
            <a:r>
              <a:rPr spc="0"/>
              <a:t>,</a:t>
            </a:r>
            <a:r>
              <a:rPr spc="-10"/>
              <a:t> </a:t>
            </a:r>
            <a:r>
              <a:rPr spc="0"/>
              <a:t>ο</a:t>
            </a:r>
            <a:r>
              <a:rPr spc="-5"/>
              <a:t> </a:t>
            </a:r>
            <a:r>
              <a:rPr spc="0"/>
              <a:t>οποίος</a:t>
            </a:r>
            <a:r>
              <a:rPr spc="-40"/>
              <a:t> </a:t>
            </a:r>
            <a:r>
              <a:rPr spc="5"/>
              <a:t>περιβάλλεται</a:t>
            </a:r>
            <a:r>
              <a:rPr spc="-20"/>
              <a:t> </a:t>
            </a:r>
            <a:r>
              <a:rPr spc="-5"/>
              <a:t>από</a:t>
            </a:r>
            <a:r>
              <a:rPr spc="-30"/>
              <a:t> </a:t>
            </a:r>
            <a:r>
              <a:rPr spc="-5"/>
              <a:t>το </a:t>
            </a:r>
            <a:r>
              <a:rPr spc="-690"/>
              <a:t> </a:t>
            </a:r>
            <a:r>
              <a:rPr spc="0"/>
              <a:t>δακτυλιοειδή</a:t>
            </a:r>
            <a:r>
              <a:rPr spc="-35"/>
              <a:t> </a:t>
            </a:r>
            <a:r>
              <a:rPr spc="5"/>
              <a:t>σωλήνα</a:t>
            </a:r>
            <a:r>
              <a:rPr spc="-50"/>
              <a:t> </a:t>
            </a:r>
            <a:r>
              <a:rPr spc="5"/>
              <a:t>εκπνοής</a:t>
            </a:r>
          </a:p>
          <a:p>
            <a:pPr marL="268604" marR="568959" indent="-256538">
              <a:tabLst>
                <a:tab pos="26162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5">
                <a:solidFill>
                  <a:srgbClr val="FFFFFF"/>
                </a:solidFill>
              </a:rPr>
              <a:t>Είναι </a:t>
            </a:r>
            <a:r>
              <a:rPr sz="3200" spc="-5">
                <a:solidFill>
                  <a:srgbClr val="FFFFFF"/>
                </a:solidFill>
              </a:rPr>
              <a:t>εύχρηστο </a:t>
            </a:r>
            <a:r>
              <a:rPr sz="3200" spc="-15">
                <a:solidFill>
                  <a:srgbClr val="FFFFFF"/>
                </a:solidFill>
              </a:rPr>
              <a:t>λόγω </a:t>
            </a:r>
            <a:r>
              <a:rPr sz="3200" spc="0">
                <a:solidFill>
                  <a:srgbClr val="FFFFFF"/>
                </a:solidFill>
              </a:rPr>
              <a:t>μικρότερου </a:t>
            </a:r>
            <a:r>
              <a:rPr sz="3200" spc="-5">
                <a:solidFill>
                  <a:srgbClr val="FFFFFF"/>
                </a:solidFill>
              </a:rPr>
              <a:t>βάρους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10">
                <a:solidFill>
                  <a:srgbClr val="FFFFFF"/>
                </a:solidFill>
              </a:rPr>
              <a:t> ενός	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μόνο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σωλήνα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που</a:t>
            </a:r>
            <a:endParaRPr sz="3200" spc="-363"/>
          </a:p>
          <a:p>
            <a:pPr indent="304800">
              <a:lnSpc>
                <a:spcPts val="38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συνδέεται</a:t>
            </a:r>
            <a:r>
              <a:rPr spc="-60"/>
              <a:t> </a:t>
            </a:r>
            <a:r>
              <a:t>με</a:t>
            </a:r>
            <a:r>
              <a:rPr spc="-15"/>
              <a:t> </a:t>
            </a:r>
            <a:r>
              <a:rPr spc="-5"/>
              <a:t>τον</a:t>
            </a:r>
            <a:r>
              <a:rPr spc="-40"/>
              <a:t> </a:t>
            </a:r>
            <a:r>
              <a:rPr spc="-5"/>
              <a:t>ασθενή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64" y="448055"/>
            <a:ext cx="4411982" cy="960120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object 3"/>
          <p:cNvSpPr txBox="1"/>
          <p:nvPr/>
        </p:nvSpPr>
        <p:spPr>
          <a:xfrm>
            <a:off x="535939" y="1807461"/>
            <a:ext cx="7944485" cy="333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86105" indent="-256538" algn="just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60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πά</a:t>
            </a:r>
            <a:r>
              <a:rPr sz="3200" spc="-50">
                <a:solidFill>
                  <a:srgbClr val="FFFFFF"/>
                </a:solidFill>
              </a:rPr>
              <a:t>ρ</a:t>
            </a:r>
            <a:r>
              <a:rPr sz="3200" spc="-25">
                <a:solidFill>
                  <a:srgbClr val="FFFFFF"/>
                </a:solidFill>
              </a:rPr>
              <a:t>χ</a:t>
            </a:r>
            <a:r>
              <a:rPr sz="3200" spc="0">
                <a:solidFill>
                  <a:srgbClr val="FFFFFF"/>
                </a:solidFill>
              </a:rPr>
              <a:t>ει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θε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-5">
                <a:solidFill>
                  <a:srgbClr val="FFFFFF"/>
                </a:solidFill>
              </a:rPr>
              <a:t>ρητι</a:t>
            </a:r>
            <a:r>
              <a:rPr sz="3200" spc="7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πλεο</a:t>
            </a:r>
            <a:r>
              <a:rPr sz="3200" spc="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έκ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ημα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της  </a:t>
            </a:r>
            <a:r>
              <a:rPr sz="3200" spc="5">
                <a:solidFill>
                  <a:srgbClr val="FFFFFF"/>
                </a:solidFill>
              </a:rPr>
              <a:t>θέρμανσης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των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φρέσκων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από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εκπνεόμενα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αέρια</a:t>
            </a:r>
            <a:endParaRPr sz="3200" spc="-363"/>
          </a:p>
          <a:p>
            <a:pPr marL="268604" marR="508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60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πά</a:t>
            </a:r>
            <a:r>
              <a:rPr sz="3200" spc="-50">
                <a:solidFill>
                  <a:srgbClr val="FFFFFF"/>
                </a:solidFill>
              </a:rPr>
              <a:t>ρ</a:t>
            </a:r>
            <a:r>
              <a:rPr sz="3200" spc="-25">
                <a:solidFill>
                  <a:srgbClr val="FFFFFF"/>
                </a:solidFill>
              </a:rPr>
              <a:t>χ</a:t>
            </a:r>
            <a:r>
              <a:rPr sz="3200" spc="0">
                <a:solidFill>
                  <a:srgbClr val="FFFFFF"/>
                </a:solidFill>
              </a:rPr>
              <a:t>ει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 κίνδυ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-30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χόν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αποσύνδε</a:t>
            </a:r>
            <a:r>
              <a:rPr sz="3200" spc="5">
                <a:solidFill>
                  <a:srgbClr val="FFFFFF"/>
                </a:solidFill>
              </a:rPr>
              <a:t>σ</a:t>
            </a:r>
            <a:r>
              <a:rPr sz="3200" spc="0">
                <a:solidFill>
                  <a:srgbClr val="FFFFFF"/>
                </a:solidFill>
              </a:rPr>
              <a:t>ης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  </a:t>
            </a:r>
            <a:r>
              <a:rPr sz="3200" spc="5">
                <a:solidFill>
                  <a:srgbClr val="FFFFFF"/>
                </a:solidFill>
              </a:rPr>
              <a:t>εσωτερικού σωλήνα </a:t>
            </a:r>
            <a:r>
              <a:rPr sz="3200" spc="20">
                <a:solidFill>
                  <a:srgbClr val="FFFFFF"/>
                </a:solidFill>
              </a:rPr>
              <a:t>να </a:t>
            </a:r>
            <a:r>
              <a:rPr sz="3200" spc="-5">
                <a:solidFill>
                  <a:srgbClr val="FFFFFF"/>
                </a:solidFill>
              </a:rPr>
              <a:t>περάσει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απαρατήρητη </a:t>
            </a:r>
            <a:r>
              <a:rPr sz="3200" spc="0">
                <a:solidFill>
                  <a:srgbClr val="FFFFFF"/>
                </a:solidFill>
              </a:rPr>
              <a:t>με αποτέλεσμα </a:t>
            </a:r>
            <a:r>
              <a:rPr sz="3200" spc="15">
                <a:solidFill>
                  <a:srgbClr val="FFFFFF"/>
                </a:solidFill>
              </a:rPr>
              <a:t>ένα </a:t>
            </a:r>
            <a:r>
              <a:rPr sz="3200" spc="-5">
                <a:solidFill>
                  <a:srgbClr val="FFFFFF"/>
                </a:solidFill>
              </a:rPr>
              <a:t>τεράστιο </a:t>
            </a:r>
            <a:r>
              <a:rPr sz="3200" spc="0">
                <a:solidFill>
                  <a:srgbClr val="FFFFFF"/>
                </a:solidFill>
              </a:rPr>
              <a:t> νεκρό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χώρο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επανεισπνοή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86" y="1988816"/>
            <a:ext cx="8855913" cy="3456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77" y="452627"/>
            <a:ext cx="5527551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object 3"/>
          <p:cNvSpPr txBox="1"/>
          <p:nvPr/>
        </p:nvSpPr>
        <p:spPr>
          <a:xfrm>
            <a:off x="535939" y="1680664"/>
            <a:ext cx="8039735" cy="380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tabLst>
                <a:tab pos="43434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Εί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μια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ομάδα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συστημάτων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αισθησίας,  τα </a:t>
            </a:r>
            <a:r>
              <a:rPr sz="3200" spc="0">
                <a:solidFill>
                  <a:srgbClr val="FFFFFF"/>
                </a:solidFill>
              </a:rPr>
              <a:t>οποία </a:t>
            </a:r>
            <a:r>
              <a:rPr sz="3200" spc="-5">
                <a:solidFill>
                  <a:srgbClr val="FFFFFF"/>
                </a:solidFill>
              </a:rPr>
              <a:t>προσφέρουν </a:t>
            </a:r>
            <a:r>
              <a:rPr sz="3200" spc="0">
                <a:solidFill>
                  <a:srgbClr val="FFFFFF"/>
                </a:solidFill>
              </a:rPr>
              <a:t>στην </a:t>
            </a:r>
            <a:r>
              <a:rPr sz="3200" spc="-5">
                <a:solidFill>
                  <a:srgbClr val="FFFFFF"/>
                </a:solidFill>
              </a:rPr>
              <a:t>ίδια </a:t>
            </a:r>
            <a:r>
              <a:rPr sz="3200" spc="5">
                <a:solidFill>
                  <a:srgbClr val="FFFFFF"/>
                </a:solidFill>
              </a:rPr>
              <a:t>μονάδα </a:t>
            </a:r>
            <a:r>
              <a:rPr sz="3200" spc="-5">
                <a:solidFill>
                  <a:srgbClr val="FFFFFF"/>
                </a:solidFill>
              </a:rPr>
              <a:t>το </a:t>
            </a:r>
            <a:r>
              <a:rPr sz="3200" spc="0">
                <a:solidFill>
                  <a:srgbClr val="FFFFFF"/>
                </a:solidFill>
              </a:rPr>
              <a:t> σύστημα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145">
                <a:solidFill>
                  <a:srgbClr val="FFFFFF"/>
                </a:solidFill>
              </a:rPr>
              <a:t>Mapleson</a:t>
            </a:r>
            <a:r>
              <a:rPr sz="3200" spc="95">
                <a:solidFill>
                  <a:srgbClr val="FFFFFF"/>
                </a:solidFill>
              </a:rPr>
              <a:t> </a:t>
            </a:r>
            <a:r>
              <a:rPr sz="3200" spc="245">
                <a:solidFill>
                  <a:srgbClr val="FFFFFF"/>
                </a:solidFill>
              </a:rPr>
              <a:t>A	</a:t>
            </a:r>
            <a:r>
              <a:rPr sz="3200" spc="0">
                <a:solidFill>
                  <a:srgbClr val="FFFFFF"/>
                </a:solidFill>
              </a:rPr>
              <a:t>(για </a:t>
            </a:r>
            <a:r>
              <a:rPr sz="3200" spc="-5">
                <a:solidFill>
                  <a:srgbClr val="FFFFFF"/>
                </a:solidFill>
              </a:rPr>
              <a:t>αυτόματη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αναπνοή)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σύστημα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145">
                <a:solidFill>
                  <a:srgbClr val="FFFFFF"/>
                </a:solidFill>
              </a:rPr>
              <a:t>Mapleson</a:t>
            </a:r>
            <a:r>
              <a:rPr sz="3200" spc="95">
                <a:solidFill>
                  <a:srgbClr val="FFFFFF"/>
                </a:solidFill>
              </a:rPr>
              <a:t> </a:t>
            </a:r>
            <a:r>
              <a:rPr sz="3200" spc="215">
                <a:solidFill>
                  <a:srgbClr val="FFFFFF"/>
                </a:solidFill>
              </a:rPr>
              <a:t>D</a:t>
            </a:r>
            <a:r>
              <a:rPr sz="3200" spc="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( για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ελεγχόμενη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αναπνοή)</a:t>
            </a:r>
            <a:endParaRPr sz="3200" spc="-363"/>
          </a:p>
          <a:p>
            <a:pPr marL="268604" marR="10287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αισθησιολ</a:t>
            </a:r>
            <a:r>
              <a:rPr sz="3200" spc="-65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γος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μπορεί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ρίσε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5">
                <a:solidFill>
                  <a:srgbClr val="FFFFFF"/>
                </a:solidFill>
              </a:rPr>
              <a:t> από  το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ένα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σύστημα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άλλο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χρησιμοποιώντας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ένα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40">
                <a:solidFill>
                  <a:srgbClr val="FFFFFF"/>
                </a:solidFill>
              </a:rPr>
              <a:t>μοχλό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object 3"/>
          <p:cNvGrpSpPr/>
          <p:nvPr/>
        </p:nvGrpSpPr>
        <p:grpSpPr>
          <a:xfrm>
            <a:off x="163067" y="146302"/>
            <a:ext cx="8980933" cy="6568445"/>
            <a:chOff x="0" y="0"/>
            <a:chExt cx="8813294" cy="6568444"/>
          </a:xfrm>
          <a:solidFill>
            <a:schemeClr val="accent1">
              <a:lumMod val="50000"/>
            </a:schemeClr>
          </a:solidFill>
        </p:grpSpPr>
        <p:pic>
          <p:nvPicPr>
            <p:cNvPr id="649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8813295" cy="656844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650" name="object 5"/>
            <p:cNvSpPr/>
            <p:nvPr/>
          </p:nvSpPr>
          <p:spPr>
            <a:xfrm>
              <a:off x="1524" y="761"/>
              <a:ext cx="8810882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grp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651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957" y="1275588"/>
              <a:ext cx="8031483" cy="3962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pic>
          <p:nvPicPr>
            <p:cNvPr id="652" name="object 7" descr="object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321" y="301749"/>
              <a:ext cx="8080128" cy="98565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</p:grpSp>
      <p:sp>
        <p:nvSpPr>
          <p:cNvPr id="654" name="object 8"/>
          <p:cNvSpPr txBox="1"/>
          <p:nvPr/>
        </p:nvSpPr>
        <p:spPr>
          <a:xfrm>
            <a:off x="1114144" y="2884878"/>
            <a:ext cx="7483476" cy="1412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67004" marR="5080" indent="-154939">
              <a:lnSpc>
                <a:spcPct val="100299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Δεν</a:t>
            </a:r>
            <a:r>
              <a:rPr spc="-20" dirty="0"/>
              <a:t> </a:t>
            </a:r>
            <a:r>
              <a:rPr dirty="0" err="1"/>
              <a:t>έχουν</a:t>
            </a:r>
            <a:r>
              <a:rPr spc="-30" dirty="0"/>
              <a:t> </a:t>
            </a:r>
            <a:r>
              <a:rPr dirty="0" err="1"/>
              <a:t>εκ</a:t>
            </a:r>
            <a:r>
              <a:rPr dirty="0"/>
              <a:t>πνευστική</a:t>
            </a:r>
            <a:r>
              <a:rPr spc="-40" dirty="0"/>
              <a:t> </a:t>
            </a:r>
            <a:r>
              <a:rPr spc="-5" dirty="0"/>
              <a:t>βαλβίδα</a:t>
            </a:r>
            <a:r>
              <a:rPr spc="-30" dirty="0"/>
              <a:t> </a:t>
            </a:r>
            <a:r>
              <a:rPr spc="50" dirty="0"/>
              <a:t>APL,</a:t>
            </a:r>
            <a:r>
              <a:rPr dirty="0"/>
              <a:t> ώστε </a:t>
            </a:r>
            <a:r>
              <a:rPr spc="-690" dirty="0"/>
              <a:t> </a:t>
            </a:r>
            <a:r>
              <a:rPr spc="-5" dirty="0"/>
              <a:t>αποφεύγονται</a:t>
            </a:r>
            <a:r>
              <a:rPr spc="-45" dirty="0"/>
              <a:t> </a:t>
            </a:r>
            <a:r>
              <a:rPr dirty="0"/>
              <a:t>οι </a:t>
            </a:r>
            <a:r>
              <a:rPr spc="-5" dirty="0"/>
              <a:t>αντιστάσεις</a:t>
            </a:r>
            <a:r>
              <a:rPr spc="-60" dirty="0"/>
              <a:t> </a:t>
            </a:r>
            <a:r>
              <a:rPr spc="5" dirty="0"/>
              <a:t>κατά</a:t>
            </a:r>
            <a:r>
              <a:rPr spc="-25" dirty="0"/>
              <a:t> </a:t>
            </a:r>
            <a:r>
              <a:rPr spc="-5" dirty="0"/>
              <a:t>την</a:t>
            </a:r>
          </a:p>
          <a:p>
            <a:pPr indent="2931160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εκ</a:t>
            </a:r>
            <a:r>
              <a:rPr dirty="0"/>
              <a:t>πνοή.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0" name="object 3"/>
          <p:cNvGrpSpPr/>
          <p:nvPr/>
        </p:nvGrpSpPr>
        <p:grpSpPr>
          <a:xfrm>
            <a:off x="336848" y="152432"/>
            <a:ext cx="8470303" cy="6557756"/>
            <a:chOff x="115019" y="-2334"/>
            <a:chExt cx="9144004" cy="6570777"/>
          </a:xfrm>
        </p:grpSpPr>
        <p:pic>
          <p:nvPicPr>
            <p:cNvPr id="657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7" y="-1"/>
              <a:ext cx="8813298" cy="6568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object 5"/>
            <p:cNvSpPr/>
            <p:nvPr/>
          </p:nvSpPr>
          <p:spPr>
            <a:xfrm>
              <a:off x="164592" y="760"/>
              <a:ext cx="8810884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659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19" y="-2334"/>
              <a:ext cx="9144004" cy="6381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BFC356-C317-4F25-95BA-87182145E2A2}"/>
              </a:ext>
            </a:extLst>
          </p:cNvPr>
          <p:cNvSpPr txBox="1"/>
          <p:nvPr/>
        </p:nvSpPr>
        <p:spPr>
          <a:xfrm>
            <a:off x="7274356" y="280357"/>
            <a:ext cx="6009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3E3E15-AE06-4035-B051-2293291BF2BE}"/>
              </a:ext>
            </a:extLst>
          </p:cNvPr>
          <p:cNvSpPr txBox="1"/>
          <p:nvPr/>
        </p:nvSpPr>
        <p:spPr>
          <a:xfrm>
            <a:off x="2483511" y="599211"/>
            <a:ext cx="6009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0DC98-4541-46AE-AED8-863CC6BC0252}"/>
              </a:ext>
            </a:extLst>
          </p:cNvPr>
          <p:cNvSpPr txBox="1"/>
          <p:nvPr/>
        </p:nvSpPr>
        <p:spPr>
          <a:xfrm>
            <a:off x="7274356" y="4839772"/>
            <a:ext cx="6009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BD8A8-8FE0-4CBA-9DF1-8E4B961B4D68}"/>
              </a:ext>
            </a:extLst>
          </p:cNvPr>
          <p:cNvSpPr txBox="1"/>
          <p:nvPr/>
        </p:nvSpPr>
        <p:spPr>
          <a:xfrm>
            <a:off x="2483510" y="5024438"/>
            <a:ext cx="6009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34CD9-AABC-4E46-8F43-56487994F9FD}"/>
              </a:ext>
            </a:extLst>
          </p:cNvPr>
          <p:cNvSpPr txBox="1"/>
          <p:nvPr/>
        </p:nvSpPr>
        <p:spPr>
          <a:xfrm>
            <a:off x="7274356" y="2428389"/>
            <a:ext cx="6009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81A64-918D-42B8-8AC2-42F8198BEAF1}"/>
              </a:ext>
            </a:extLst>
          </p:cNvPr>
          <p:cNvSpPr txBox="1"/>
          <p:nvPr/>
        </p:nvSpPr>
        <p:spPr>
          <a:xfrm>
            <a:off x="2592114" y="2607789"/>
            <a:ext cx="60097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44A3FB4-D47B-47F4-B80B-42BE6352A5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" y="621791"/>
            <a:ext cx="8503920" cy="859537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object 3"/>
          <p:cNvSpPr txBox="1"/>
          <p:nvPr/>
        </p:nvSpPr>
        <p:spPr>
          <a:xfrm>
            <a:off x="967841" y="2095497"/>
            <a:ext cx="7618094" cy="3441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70814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Χρησιμο</a:t>
            </a:r>
            <a:r>
              <a:rPr dirty="0"/>
              <a:t>ποιείται</a:t>
            </a:r>
            <a:r>
              <a:rPr spc="-65" dirty="0"/>
              <a:t> </a:t>
            </a:r>
            <a:r>
              <a:rPr spc="5" dirty="0"/>
              <a:t>συχνότερα</a:t>
            </a:r>
            <a:r>
              <a:rPr spc="-85" dirty="0"/>
              <a:t> </a:t>
            </a:r>
            <a:r>
              <a:rPr lang="el-GR" dirty="0" smtClean="0"/>
              <a:t>σ</a:t>
            </a:r>
            <a:r>
              <a:rPr dirty="0" smtClean="0"/>
              <a:t>ε</a:t>
            </a:r>
            <a:r>
              <a:rPr spc="-15" dirty="0" smtClean="0"/>
              <a:t> </a:t>
            </a:r>
            <a:r>
              <a:rPr spc="10" dirty="0" err="1"/>
              <a:t>ημίκλειστο</a:t>
            </a:r>
            <a:r>
              <a:rPr spc="10" dirty="0"/>
              <a:t> </a:t>
            </a:r>
            <a:r>
              <a:rPr spc="-690" dirty="0"/>
              <a:t> </a:t>
            </a:r>
            <a:r>
              <a:rPr dirty="0" err="1"/>
              <a:t>σύστημ</a:t>
            </a:r>
            <a:r>
              <a:rPr dirty="0"/>
              <a:t>α</a:t>
            </a:r>
            <a:r>
              <a:rPr spc="-50" dirty="0"/>
              <a:t> </a:t>
            </a:r>
            <a:r>
              <a:rPr dirty="0"/>
              <a:t>με ροή</a:t>
            </a:r>
            <a:r>
              <a:rPr spc="-20" dirty="0"/>
              <a:t> </a:t>
            </a:r>
            <a:r>
              <a:rPr spc="10" dirty="0"/>
              <a:t>φρέσκων</a:t>
            </a:r>
            <a:r>
              <a:rPr spc="-65" dirty="0"/>
              <a:t> </a:t>
            </a:r>
            <a:r>
              <a:rPr spc="-5" dirty="0"/>
              <a:t>αερίων</a:t>
            </a:r>
            <a:r>
              <a:rPr spc="-30" dirty="0"/>
              <a:t> </a:t>
            </a:r>
            <a:r>
              <a:rPr dirty="0"/>
              <a:t>μεταξύ 1</a:t>
            </a:r>
          </a:p>
          <a:p>
            <a:pPr indent="2496820">
              <a:lnSpc>
                <a:spcPts val="38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&amp;</a:t>
            </a:r>
            <a:r>
              <a:rPr spc="-35" dirty="0"/>
              <a:t> </a:t>
            </a:r>
            <a:r>
              <a:rPr spc="-30" dirty="0"/>
              <a:t>3L</a:t>
            </a:r>
            <a:r>
              <a:rPr spc="65" dirty="0"/>
              <a:t> </a:t>
            </a:r>
            <a:r>
              <a:rPr spc="-5" dirty="0" err="1"/>
              <a:t>το</a:t>
            </a:r>
            <a:r>
              <a:rPr spc="-30" dirty="0"/>
              <a:t> </a:t>
            </a:r>
            <a:r>
              <a:rPr spc="5" dirty="0" err="1"/>
              <a:t>λε</a:t>
            </a:r>
            <a:r>
              <a:rPr spc="5" dirty="0"/>
              <a:t>πτό.</a:t>
            </a:r>
          </a:p>
          <a:p>
            <a:pPr marR="73025" indent="240665">
              <a:defRPr sz="3200" spc="-13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Το</a:t>
            </a:r>
            <a:r>
              <a:rPr spc="0" dirty="0"/>
              <a:t> </a:t>
            </a:r>
            <a:r>
              <a:rPr spc="5" dirty="0"/>
              <a:t>«</a:t>
            </a:r>
            <a:r>
              <a:rPr spc="5" dirty="0" err="1"/>
              <a:t>κυκλοτερές</a:t>
            </a:r>
            <a:r>
              <a:rPr spc="5" dirty="0"/>
              <a:t>»</a:t>
            </a:r>
            <a:r>
              <a:rPr spc="-30" dirty="0"/>
              <a:t> </a:t>
            </a:r>
            <a:r>
              <a:rPr spc="0" dirty="0"/>
              <a:t>ανα</a:t>
            </a:r>
            <a:r>
              <a:rPr spc="0" dirty="0" err="1"/>
              <a:t>φέρετ</a:t>
            </a:r>
            <a:r>
              <a:rPr spc="0" dirty="0"/>
              <a:t>αι</a:t>
            </a:r>
            <a:r>
              <a:rPr spc="-40" dirty="0"/>
              <a:t> </a:t>
            </a:r>
            <a:r>
              <a:rPr spc="0" dirty="0"/>
              <a:t>στη</a:t>
            </a:r>
            <a:r>
              <a:rPr spc="-30" dirty="0"/>
              <a:t> </a:t>
            </a:r>
            <a:r>
              <a:rPr spc="0" dirty="0"/>
              <a:t>διάταξη </a:t>
            </a:r>
            <a:r>
              <a:rPr spc="-690" dirty="0"/>
              <a:t> </a:t>
            </a:r>
            <a:r>
              <a:rPr spc="0" dirty="0"/>
              <a:t>των</a:t>
            </a:r>
            <a:r>
              <a:rPr spc="-50" dirty="0"/>
              <a:t> </a:t>
            </a:r>
            <a:r>
              <a:rPr spc="0" dirty="0"/>
              <a:t>εξαρτημάτων</a:t>
            </a:r>
            <a:r>
              <a:rPr spc="-55" dirty="0"/>
              <a:t> </a:t>
            </a:r>
            <a:r>
              <a:rPr spc="5" dirty="0"/>
              <a:t>και</a:t>
            </a:r>
            <a:r>
              <a:rPr spc="-15" dirty="0"/>
              <a:t> </a:t>
            </a:r>
            <a:r>
              <a:rPr spc="0" dirty="0"/>
              <a:t>στην</a:t>
            </a:r>
            <a:r>
              <a:rPr spc="-35" dirty="0"/>
              <a:t> </a:t>
            </a:r>
            <a:r>
              <a:rPr spc="10" dirty="0"/>
              <a:t>κυκλική</a:t>
            </a:r>
          </a:p>
          <a:p>
            <a:pPr marL="3234688" marR="102235" indent="-3222624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δι</a:t>
            </a:r>
            <a:r>
              <a:rPr dirty="0"/>
              <a:t>αδρομή </a:t>
            </a:r>
            <a:r>
              <a:rPr spc="-5" dirty="0"/>
              <a:t>που </a:t>
            </a:r>
            <a:r>
              <a:rPr spc="5" dirty="0"/>
              <a:t>ακολουθούν </a:t>
            </a:r>
            <a:r>
              <a:rPr spc="-5" dirty="0"/>
              <a:t>τα </a:t>
            </a:r>
            <a:r>
              <a:rPr dirty="0"/>
              <a:t>αναισθητικά </a:t>
            </a:r>
            <a:r>
              <a:rPr spc="-690" dirty="0"/>
              <a:t> </a:t>
            </a:r>
            <a:r>
              <a:rPr spc="-5" dirty="0"/>
              <a:t>αέρια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9" name="object 3"/>
          <p:cNvGrpSpPr/>
          <p:nvPr/>
        </p:nvGrpSpPr>
        <p:grpSpPr>
          <a:xfrm>
            <a:off x="0" y="-407962"/>
            <a:ext cx="9144000" cy="7265962"/>
            <a:chOff x="0" y="0"/>
            <a:chExt cx="9144000" cy="6711696"/>
          </a:xfrm>
        </p:grpSpPr>
        <p:pic>
          <p:nvPicPr>
            <p:cNvPr id="666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7" y="-1"/>
              <a:ext cx="8813294" cy="656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7" name="object 5"/>
            <p:cNvSpPr/>
            <p:nvPr/>
          </p:nvSpPr>
          <p:spPr>
            <a:xfrm>
              <a:off x="164591" y="761"/>
              <a:ext cx="8810881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668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30325"/>
              <a:ext cx="9144000" cy="6381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7" y="0"/>
            <a:ext cx="8686803" cy="14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object 3"/>
          <p:cNvSpPr txBox="1"/>
          <p:nvPr/>
        </p:nvSpPr>
        <p:spPr>
          <a:xfrm>
            <a:off x="474369" y="3203193"/>
            <a:ext cx="6687185" cy="1273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3400"/>
              </a:lnSpc>
              <a:spcBef>
                <a:spcPts val="1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Σωλήνες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μεταφ</a:t>
            </a:r>
            <a:r>
              <a:rPr sz="3000" spc="5">
                <a:solidFill>
                  <a:srgbClr val="FFFFFF"/>
                </a:solidFill>
              </a:rPr>
              <a:t>ο</a:t>
            </a:r>
            <a:r>
              <a:rPr sz="3000" spc="-5">
                <a:solidFill>
                  <a:srgbClr val="FFFFFF"/>
                </a:solidFill>
              </a:rPr>
              <a:t>ρέ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ων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10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ερίων</a:t>
            </a:r>
            <a:endParaRPr sz="3000" spc="-327"/>
          </a:p>
          <a:p>
            <a:pPr marL="268604" marR="5080" indent="-256538">
              <a:lnSpc>
                <a:spcPts val="3200"/>
              </a:lnSpc>
              <a:spcBef>
                <a:spcPts val="2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5">
                <a:solidFill>
                  <a:srgbClr val="FFFFFF"/>
                </a:solidFill>
              </a:rPr>
              <a:t>Κ</a:t>
            </a:r>
            <a:r>
              <a:rPr sz="3000" spc="-5">
                <a:solidFill>
                  <a:srgbClr val="FFFFFF"/>
                </a:solidFill>
              </a:rPr>
              <a:t>άνιστρ</a:t>
            </a:r>
            <a:r>
              <a:rPr sz="3000" spc="0">
                <a:solidFill>
                  <a:srgbClr val="FFFFFF"/>
                </a:solidFill>
              </a:rPr>
              <a:t>ο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ορρόφ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σης </a:t>
            </a:r>
            <a:r>
              <a:rPr sz="3000" spc="-10">
                <a:solidFill>
                  <a:srgbClr val="FFFFFF"/>
                </a:solidFill>
              </a:rPr>
              <a:t>δ</a:t>
            </a:r>
            <a:r>
              <a:rPr sz="3000" spc="-5">
                <a:solidFill>
                  <a:srgbClr val="FFFFFF"/>
                </a:solidFill>
              </a:rPr>
              <a:t>ιοξειδίο</a:t>
            </a:r>
            <a:r>
              <a:rPr sz="3000" spc="0">
                <a:solidFill>
                  <a:srgbClr val="FFFFFF"/>
                </a:solidFill>
              </a:rPr>
              <a:t>υ</a:t>
            </a:r>
            <a:r>
              <a:rPr sz="3000" spc="-5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του  άνθρακα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7" y="548638"/>
            <a:ext cx="8193024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object 3"/>
          <p:cNvSpPr txBox="1"/>
          <p:nvPr/>
        </p:nvSpPr>
        <p:spPr>
          <a:xfrm>
            <a:off x="822451" y="2239645"/>
            <a:ext cx="7701282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234950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Αποτελούνται</a:t>
            </a:r>
            <a:r>
              <a:rPr spc="-50"/>
              <a:t> </a:t>
            </a:r>
            <a:r>
              <a:rPr spc="-5"/>
              <a:t>από</a:t>
            </a:r>
            <a:r>
              <a:rPr spc="-15"/>
              <a:t> </a:t>
            </a:r>
            <a:r>
              <a:rPr spc="-5"/>
              <a:t>χωριστό</a:t>
            </a:r>
            <a:r>
              <a:rPr spc="-65"/>
              <a:t> </a:t>
            </a:r>
            <a:r>
              <a:t>σκέλος</a:t>
            </a:r>
            <a:r>
              <a:rPr spc="-40"/>
              <a:t> </a:t>
            </a:r>
            <a:r>
              <a:t>για</a:t>
            </a:r>
            <a:r>
              <a:rPr spc="-10"/>
              <a:t> </a:t>
            </a:r>
            <a:r>
              <a:rPr spc="-5"/>
              <a:t>την </a:t>
            </a:r>
            <a:r>
              <a:rPr spc="-685"/>
              <a:t> </a:t>
            </a:r>
            <a:r>
              <a:rPr spc="5"/>
              <a:t>εισπνοή</a:t>
            </a:r>
            <a:r>
              <a:rPr spc="-55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rPr spc="-5"/>
              <a:t>χωριστό</a:t>
            </a:r>
            <a:r>
              <a:rPr spc="-55"/>
              <a:t> </a:t>
            </a:r>
            <a:r>
              <a:t>σκέλος</a:t>
            </a:r>
            <a:r>
              <a:rPr spc="-30"/>
              <a:t> </a:t>
            </a:r>
            <a:r>
              <a:t>για </a:t>
            </a:r>
            <a:r>
              <a:rPr spc="-5"/>
              <a:t>την</a:t>
            </a:r>
            <a:r>
              <a:rPr spc="-30"/>
              <a:t> </a:t>
            </a:r>
            <a:r>
              <a:rPr spc="10"/>
              <a:t>εκπνοή</a:t>
            </a:r>
          </a:p>
          <a:p>
            <a:pPr marR="22225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που</a:t>
            </a:r>
            <a:r>
              <a:rPr spc="-35"/>
              <a:t> </a:t>
            </a:r>
            <a:r>
              <a:t>συνδέονται</a:t>
            </a:r>
            <a:r>
              <a:rPr spc="-45"/>
              <a:t> </a:t>
            </a:r>
            <a:r>
              <a:t>μεταξύ</a:t>
            </a:r>
            <a:r>
              <a:rPr spc="-20"/>
              <a:t> </a:t>
            </a:r>
            <a:r>
              <a:t>των</a:t>
            </a:r>
            <a:r>
              <a:rPr spc="-30"/>
              <a:t> </a:t>
            </a:r>
            <a:r>
              <a:t>με</a:t>
            </a:r>
            <a:r>
              <a:rPr spc="-5"/>
              <a:t> </a:t>
            </a:r>
            <a:r>
              <a:rPr spc="10"/>
              <a:t>ένα</a:t>
            </a:r>
          </a:p>
          <a:p>
            <a:pPr marR="24129" algn="ctr"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συνδετικό</a:t>
            </a:r>
            <a:r>
              <a:rPr spc="-60"/>
              <a:t> </a:t>
            </a:r>
            <a:r>
              <a:rPr spc="5"/>
              <a:t>σχήματος</a:t>
            </a:r>
            <a:r>
              <a:rPr spc="-50"/>
              <a:t> </a:t>
            </a:r>
            <a:r>
              <a:rPr spc="-160"/>
              <a:t>Υ,</a:t>
            </a:r>
            <a:r>
              <a:rPr spc="-10"/>
              <a:t> </a:t>
            </a:r>
            <a:r>
              <a:rPr spc="0"/>
              <a:t>με </a:t>
            </a:r>
            <a:r>
              <a:rPr spc="-5"/>
              <a:t>βαλβίδες,</a:t>
            </a:r>
            <a:r>
              <a:rPr spc="0"/>
              <a:t> μη</a:t>
            </a:r>
          </a:p>
          <a:p>
            <a:pPr marR="187325" indent="158750" algn="ctr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επανεισπνοής</a:t>
            </a:r>
            <a:r>
              <a:rPr spc="-60"/>
              <a:t> </a:t>
            </a:r>
            <a:r>
              <a:t>και</a:t>
            </a:r>
            <a:r>
              <a:rPr spc="-30"/>
              <a:t> </a:t>
            </a:r>
            <a:r>
              <a:rPr spc="0"/>
              <a:t>μονής</a:t>
            </a:r>
            <a:r>
              <a:rPr spc="-20"/>
              <a:t> </a:t>
            </a:r>
            <a:r>
              <a:rPr spc="0"/>
              <a:t>κατεύθυνσης</a:t>
            </a:r>
            <a:r>
              <a:rPr spc="-50"/>
              <a:t> </a:t>
            </a:r>
            <a:r>
              <a:rPr spc="0"/>
              <a:t>στο </a:t>
            </a:r>
            <a:r>
              <a:rPr spc="-685"/>
              <a:t> </a:t>
            </a:r>
            <a:r>
              <a:t>κάθε</a:t>
            </a:r>
            <a:r>
              <a:rPr spc="-40"/>
              <a:t> </a:t>
            </a:r>
            <a:r>
              <a:rPr spc="0"/>
              <a:t>σκέλος.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7" y="548638"/>
            <a:ext cx="8193024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object 3"/>
          <p:cNvSpPr txBox="1"/>
          <p:nvPr/>
        </p:nvSpPr>
        <p:spPr>
          <a:xfrm>
            <a:off x="1064766" y="3031869"/>
            <a:ext cx="7338694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11760">
              <a:spcBef>
                <a:spcPts val="100"/>
              </a:spcBef>
              <a:tabLst>
                <a:tab pos="4318000" algn="l"/>
              </a:tabLst>
              <a:defRPr sz="3200" spc="-13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</a:t>
            </a:r>
            <a:r>
              <a:rPr spc="10"/>
              <a:t> </a:t>
            </a:r>
            <a:r>
              <a:rPr spc="5"/>
              <a:t>εκπνευστικό</a:t>
            </a:r>
            <a:r>
              <a:rPr spc="-40"/>
              <a:t> </a:t>
            </a:r>
            <a:r>
              <a:rPr spc="0"/>
              <a:t>σκέλος	καταλήγει</a:t>
            </a:r>
            <a:r>
              <a:rPr spc="-80"/>
              <a:t> </a:t>
            </a:r>
            <a:r>
              <a:rPr spc="0"/>
              <a:t>σε</a:t>
            </a:r>
            <a:r>
              <a:rPr spc="-60"/>
              <a:t> </a:t>
            </a:r>
            <a:r>
              <a:rPr spc="15"/>
              <a:t>ένα </a:t>
            </a:r>
            <a:r>
              <a:rPr spc="-685"/>
              <a:t> </a:t>
            </a:r>
            <a:r>
              <a:rPr spc="0"/>
              <a:t>αποθηκευτικό</a:t>
            </a:r>
            <a:r>
              <a:rPr spc="-55"/>
              <a:t> </a:t>
            </a:r>
            <a:r>
              <a:rPr spc="15"/>
              <a:t>ασκό</a:t>
            </a:r>
            <a:r>
              <a:rPr spc="-20"/>
              <a:t> </a:t>
            </a:r>
            <a:r>
              <a:rPr spc="5"/>
              <a:t>και</a:t>
            </a:r>
            <a:r>
              <a:rPr spc="-30"/>
              <a:t> </a:t>
            </a:r>
            <a:r>
              <a:rPr spc="0"/>
              <a:t>μια </a:t>
            </a:r>
            <a:r>
              <a:rPr spc="-5"/>
              <a:t>βαλβίδα</a:t>
            </a:r>
            <a:r>
              <a:rPr spc="15"/>
              <a:t> </a:t>
            </a:r>
            <a:r>
              <a:rPr spc="65"/>
              <a:t>APL</a:t>
            </a:r>
          </a:p>
          <a:p>
            <a:pPr marL="571500" marR="711200" indent="-8889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και</a:t>
            </a:r>
            <a:r>
              <a:rPr spc="-35"/>
              <a:t> </a:t>
            </a:r>
            <a:r>
              <a:rPr spc="0"/>
              <a:t>στη</a:t>
            </a:r>
            <a:r>
              <a:rPr spc="-35"/>
              <a:t> </a:t>
            </a:r>
            <a:r>
              <a:rPr spc="0"/>
              <a:t>συνέχεια</a:t>
            </a:r>
            <a:r>
              <a:rPr spc="-40"/>
              <a:t> </a:t>
            </a:r>
            <a:r>
              <a:rPr spc="0"/>
              <a:t>στο</a:t>
            </a:r>
            <a:r>
              <a:rPr spc="-35"/>
              <a:t> </a:t>
            </a:r>
            <a:r>
              <a:rPr spc="0"/>
              <a:t>κάνιστρο</a:t>
            </a:r>
            <a:r>
              <a:rPr spc="-70"/>
              <a:t> </a:t>
            </a:r>
            <a:r>
              <a:rPr spc="-5"/>
              <a:t>της </a:t>
            </a:r>
            <a:r>
              <a:rPr spc="-690"/>
              <a:t> </a:t>
            </a:r>
            <a:r>
              <a:rPr spc="0"/>
              <a:t>νατρασβέστου.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69" y="0"/>
            <a:ext cx="8604508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object 3"/>
          <p:cNvSpPr txBox="1"/>
          <p:nvPr/>
        </p:nvSpPr>
        <p:spPr>
          <a:xfrm>
            <a:off x="1065682" y="3103828"/>
            <a:ext cx="752284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53337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Όταν</a:t>
            </a:r>
            <a:r>
              <a:rPr spc="-55"/>
              <a:t> </a:t>
            </a:r>
            <a:r>
              <a:rPr spc="-5"/>
              <a:t>λαμβάνει χώρα</a:t>
            </a:r>
            <a:r>
              <a:rPr spc="-40"/>
              <a:t> </a:t>
            </a:r>
            <a:r>
              <a:rPr spc="5"/>
              <a:t>επανεισπνοή,</a:t>
            </a:r>
            <a:r>
              <a:rPr spc="-55"/>
              <a:t> </a:t>
            </a:r>
            <a:r>
              <a:rPr spc="-5"/>
              <a:t>πλήρης </a:t>
            </a:r>
            <a:r>
              <a:rPr spc="-690"/>
              <a:t> </a:t>
            </a:r>
            <a:r>
              <a:t>ή μερική, </a:t>
            </a:r>
            <a:r>
              <a:rPr spc="-5"/>
              <a:t>το </a:t>
            </a:r>
            <a:r>
              <a:t>σύστημα αναισθησίας πρέπει </a:t>
            </a:r>
            <a:r>
              <a:rPr spc="5"/>
              <a:t> </a:t>
            </a:r>
            <a:r>
              <a:rPr spc="15"/>
              <a:t>να</a:t>
            </a:r>
            <a:r>
              <a:rPr spc="-30"/>
              <a:t> </a:t>
            </a:r>
            <a:r>
              <a:rPr spc="-5"/>
              <a:t>έχει</a:t>
            </a:r>
            <a:r>
              <a:rPr spc="-25"/>
              <a:t> </a:t>
            </a:r>
            <a:r>
              <a:rPr spc="-5"/>
              <a:t>την</a:t>
            </a:r>
            <a:r>
              <a:rPr spc="-15"/>
              <a:t> </a:t>
            </a:r>
            <a:r>
              <a:rPr spc="5"/>
              <a:t>ικανότητα</a:t>
            </a:r>
            <a:r>
              <a:rPr spc="-50"/>
              <a:t> </a:t>
            </a:r>
            <a:r>
              <a:t>απομάκρυνσης</a:t>
            </a:r>
            <a:r>
              <a:rPr spc="-40"/>
              <a:t> </a:t>
            </a:r>
            <a:r>
              <a:rPr spc="-5"/>
              <a:t>του</a:t>
            </a:r>
          </a:p>
          <a:p>
            <a:pPr indent="1586863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διοξειδίου</a:t>
            </a:r>
            <a:r>
              <a:rPr spc="-45"/>
              <a:t> </a:t>
            </a:r>
            <a:r>
              <a:t>του</a:t>
            </a:r>
            <a:r>
              <a:rPr spc="-35"/>
              <a:t> </a:t>
            </a:r>
            <a:r>
              <a:t>άνθρακά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69" y="0"/>
            <a:ext cx="8604508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object 3"/>
          <p:cNvSpPr txBox="1"/>
          <p:nvPr/>
        </p:nvSpPr>
        <p:spPr>
          <a:xfrm>
            <a:off x="957172" y="2743834"/>
            <a:ext cx="7539357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56540" algn="ctr"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Επιτυγχάνεται</a:t>
            </a:r>
            <a:r>
              <a:rPr spc="-60"/>
              <a:t> </a:t>
            </a:r>
            <a:r>
              <a:rPr spc="0"/>
              <a:t>με</a:t>
            </a:r>
            <a:r>
              <a:rPr spc="-10"/>
              <a:t> </a:t>
            </a:r>
            <a:r>
              <a:rPr spc="15"/>
              <a:t>ένα</a:t>
            </a:r>
            <a:r>
              <a:rPr spc="-30"/>
              <a:t> </a:t>
            </a:r>
            <a:r>
              <a:rPr spc="0"/>
              <a:t>μίγμα</a:t>
            </a:r>
            <a:r>
              <a:rPr spc="-10"/>
              <a:t> </a:t>
            </a:r>
            <a:r>
              <a:rPr spc="10"/>
              <a:t>χημικών</a:t>
            </a:r>
          </a:p>
          <a:p>
            <a:pPr marR="5080" indent="12062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ουσιών,</a:t>
            </a:r>
            <a:r>
              <a:rPr spc="-50"/>
              <a:t> </a:t>
            </a:r>
            <a:r>
              <a:t>οι οποίες</a:t>
            </a:r>
            <a:r>
              <a:rPr spc="-25"/>
              <a:t> </a:t>
            </a:r>
            <a:r>
              <a:rPr spc="-5"/>
              <a:t>απορροφούν</a:t>
            </a:r>
            <a:r>
              <a:rPr spc="-45"/>
              <a:t> </a:t>
            </a:r>
            <a:r>
              <a:rPr spc="-5"/>
              <a:t>το</a:t>
            </a:r>
            <a:r>
              <a:t> διοξείδιο </a:t>
            </a:r>
            <a:r>
              <a:rPr spc="-690"/>
              <a:t> </a:t>
            </a:r>
            <a:r>
              <a:rPr spc="-5"/>
              <a:t>του</a:t>
            </a:r>
            <a:r>
              <a:rPr spc="-25"/>
              <a:t> </a:t>
            </a:r>
            <a:r>
              <a:t>άνθρακα</a:t>
            </a:r>
            <a:r>
              <a:rPr spc="-45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t>όταν</a:t>
            </a:r>
            <a:r>
              <a:rPr spc="-30"/>
              <a:t> </a:t>
            </a:r>
            <a:r>
              <a:t>έχουν</a:t>
            </a:r>
            <a:r>
              <a:rPr spc="-25"/>
              <a:t> </a:t>
            </a:r>
            <a:r>
              <a:t>εξαντληθεί</a:t>
            </a:r>
          </a:p>
          <a:p>
            <a:pPr marR="114935" indent="121920" algn="ctr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μεταβάλλουν</a:t>
            </a:r>
            <a:r>
              <a:rPr spc="-40"/>
              <a:t> </a:t>
            </a:r>
            <a:r>
              <a:rPr spc="-5"/>
              <a:t>το</a:t>
            </a:r>
            <a:r>
              <a:rPr spc="-15"/>
              <a:t> </a:t>
            </a:r>
            <a:r>
              <a:rPr spc="0"/>
              <a:t>χρώμα</a:t>
            </a:r>
            <a:r>
              <a:rPr spc="-45"/>
              <a:t> </a:t>
            </a:r>
            <a:r>
              <a:rPr spc="0"/>
              <a:t>των</a:t>
            </a:r>
            <a:r>
              <a:rPr spc="-30"/>
              <a:t> </a:t>
            </a:r>
            <a:r>
              <a:rPr spc="0"/>
              <a:t>ώστε</a:t>
            </a:r>
            <a:r>
              <a:rPr spc="-45"/>
              <a:t> </a:t>
            </a:r>
            <a:r>
              <a:rPr spc="15"/>
              <a:t>να</a:t>
            </a:r>
            <a:r>
              <a:rPr spc="-15"/>
              <a:t> </a:t>
            </a:r>
            <a:r>
              <a:rPr spc="0"/>
              <a:t>γίνει </a:t>
            </a:r>
            <a:r>
              <a:rPr spc="-690"/>
              <a:t> </a:t>
            </a:r>
            <a:r>
              <a:rPr spc="-5"/>
              <a:t>αντικατάσταση</a:t>
            </a:r>
            <a:r>
              <a:rPr spc="-65"/>
              <a:t> </a:t>
            </a:r>
            <a:r>
              <a:rPr spc="0"/>
              <a:t>των.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69" y="0"/>
            <a:ext cx="8604508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object 3"/>
          <p:cNvSpPr txBox="1"/>
          <p:nvPr/>
        </p:nvSpPr>
        <p:spPr>
          <a:xfrm>
            <a:off x="546300" y="3030347"/>
            <a:ext cx="6115055" cy="96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ατράσβεστο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(</a:t>
            </a:r>
            <a:r>
              <a:rPr sz="3200" spc="145">
                <a:solidFill>
                  <a:srgbClr val="FFFFFF"/>
                </a:solidFill>
              </a:rPr>
              <a:t>soda</a:t>
            </a:r>
            <a:r>
              <a:rPr sz="3200" spc="95">
                <a:solidFill>
                  <a:srgbClr val="FFFFFF"/>
                </a:solidFill>
              </a:rPr>
              <a:t> lime)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Βαριο</a:t>
            </a:r>
            <a:r>
              <a:rPr sz="3200" spc="-40">
                <a:solidFill>
                  <a:srgbClr val="FFFFFF"/>
                </a:solidFill>
              </a:rPr>
              <a:t>ύ</a:t>
            </a:r>
            <a:r>
              <a:rPr sz="3200" spc="0">
                <a:solidFill>
                  <a:srgbClr val="FFFFFF"/>
                </a:solidFill>
              </a:rPr>
              <a:t>χος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άσβεστο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65">
                <a:solidFill>
                  <a:srgbClr val="FFFFFF"/>
                </a:solidFill>
              </a:rPr>
              <a:t> </a:t>
            </a:r>
            <a:r>
              <a:rPr sz="3200" spc="120">
                <a:solidFill>
                  <a:srgbClr val="FFFFFF"/>
                </a:solidFill>
              </a:rPr>
              <a:t>(</a:t>
            </a:r>
            <a:r>
              <a:rPr sz="3200" spc="165">
                <a:solidFill>
                  <a:srgbClr val="FFFFFF"/>
                </a:solidFill>
              </a:rPr>
              <a:t>b</a:t>
            </a:r>
            <a:r>
              <a:rPr sz="3200" spc="80">
                <a:solidFill>
                  <a:srgbClr val="FFFFFF"/>
                </a:solidFill>
              </a:rPr>
              <a:t>a</a:t>
            </a:r>
            <a:r>
              <a:rPr sz="3200" spc="-20">
                <a:solidFill>
                  <a:srgbClr val="FFFFFF"/>
                </a:solidFill>
              </a:rPr>
              <a:t>r</a:t>
            </a:r>
            <a:r>
              <a:rPr sz="3200" spc="130">
                <a:solidFill>
                  <a:srgbClr val="FFFFFF"/>
                </a:solidFill>
              </a:rPr>
              <a:t>a</a:t>
            </a:r>
            <a:r>
              <a:rPr sz="3200" spc="10">
                <a:solidFill>
                  <a:srgbClr val="FFFFFF"/>
                </a:solidFill>
              </a:rPr>
              <a:t>l</a:t>
            </a:r>
            <a:r>
              <a:rPr sz="3200" spc="140">
                <a:solidFill>
                  <a:srgbClr val="FFFFFF"/>
                </a:solidFill>
              </a:rPr>
              <a:t>yme)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38" y="548651"/>
            <a:ext cx="5544569" cy="5588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" y="452627"/>
            <a:ext cx="4910331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object 3"/>
          <p:cNvSpPr txBox="1"/>
          <p:nvPr/>
        </p:nvSpPr>
        <p:spPr>
          <a:xfrm>
            <a:off x="535939" y="1680666"/>
            <a:ext cx="7773035" cy="384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Αποτελείται</a:t>
            </a:r>
            <a:r>
              <a:rPr spc="-65"/>
              <a:t> </a:t>
            </a:r>
            <a:r>
              <a:t>από:</a:t>
            </a:r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2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δροξύ</a:t>
            </a:r>
            <a:r>
              <a:rPr sz="3200" spc="-10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 </a:t>
            </a:r>
            <a:r>
              <a:rPr sz="3200" spc="-1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σβε</a:t>
            </a:r>
            <a:r>
              <a:rPr sz="3200" spc="5">
                <a:solidFill>
                  <a:srgbClr val="FFFFFF"/>
                </a:solidFill>
              </a:rPr>
              <a:t>σ</a:t>
            </a:r>
            <a:r>
              <a:rPr sz="3200" spc="-5">
                <a:solidFill>
                  <a:srgbClr val="FFFFFF"/>
                </a:solidFill>
              </a:rPr>
              <a:t>τίο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94%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2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δροξ</a:t>
            </a:r>
            <a:r>
              <a:rPr sz="3200" spc="-15">
                <a:solidFill>
                  <a:srgbClr val="FFFFFF"/>
                </a:solidFill>
              </a:rPr>
              <a:t>ύ</a:t>
            </a:r>
            <a:r>
              <a:rPr sz="3200" spc="0">
                <a:solidFill>
                  <a:srgbClr val="FFFFFF"/>
                </a:solidFill>
              </a:rPr>
              <a:t>λιο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ατρίου</a:t>
            </a:r>
            <a:r>
              <a:rPr sz="3200" spc="0">
                <a:solidFill>
                  <a:srgbClr val="FFFFFF"/>
                </a:solidFill>
              </a:rPr>
              <a:t>(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20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ατα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ύτης</a:t>
            </a:r>
            <a:r>
              <a:rPr sz="3200" spc="0">
                <a:solidFill>
                  <a:srgbClr val="FFFFFF"/>
                </a:solidFill>
              </a:rPr>
              <a:t>)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5%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5">
                <a:solidFill>
                  <a:srgbClr val="FFFFFF"/>
                </a:solidFill>
              </a:rPr>
              <a:t>Υδροξύλιο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0">
                <a:solidFill>
                  <a:srgbClr val="FFFFFF"/>
                </a:solidFill>
              </a:rPr>
              <a:t> καλίου</a:t>
            </a:r>
            <a:r>
              <a:rPr sz="3200" spc="-5">
                <a:solidFill>
                  <a:srgbClr val="FFFFFF"/>
                </a:solidFill>
              </a:rPr>
              <a:t> (ενεργοποιητής)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1%</a:t>
            </a:r>
            <a:endParaRPr sz="3200" spc="-363"/>
          </a:p>
          <a:p>
            <a:pPr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 sz="3200" spc="-363"/>
          </a:p>
          <a:p>
            <a:pPr marR="95885" indent="951227">
              <a:lnSpc>
                <a:spcPct val="100200"/>
              </a:lnSpc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Για</a:t>
            </a:r>
            <a:r>
              <a:rPr spc="-35"/>
              <a:t> </a:t>
            </a:r>
            <a:r>
              <a:t>την</a:t>
            </a:r>
            <a:r>
              <a:rPr spc="-25"/>
              <a:t> </a:t>
            </a:r>
            <a:r>
              <a:t>πρόληψη</a:t>
            </a:r>
            <a:r>
              <a:rPr spc="-50"/>
              <a:t> </a:t>
            </a:r>
            <a:r>
              <a:rPr spc="5"/>
              <a:t>σχηματισμού</a:t>
            </a:r>
            <a:r>
              <a:rPr spc="-45"/>
              <a:t> </a:t>
            </a:r>
            <a:r>
              <a:rPr spc="15"/>
              <a:t>σκόνης </a:t>
            </a:r>
            <a:r>
              <a:rPr spc="-690"/>
              <a:t> </a:t>
            </a:r>
            <a:r>
              <a:t>προστίθεται </a:t>
            </a:r>
            <a:r>
              <a:rPr spc="0"/>
              <a:t>μικρή </a:t>
            </a:r>
            <a:r>
              <a:t>ποσότητα αλάτων </a:t>
            </a:r>
            <a:r>
              <a:rPr spc="0"/>
              <a:t> </a:t>
            </a:r>
            <a:r>
              <a:t>πυριτίο</a:t>
            </a:r>
            <a:r>
              <a:rPr spc="0"/>
              <a:t>υ</a:t>
            </a:r>
            <a:r>
              <a:rPr spc="-15"/>
              <a:t> </a:t>
            </a:r>
            <a:r>
              <a:rPr spc="-310">
                <a:latin typeface="Segoe UI Symbol"/>
                <a:ea typeface="Segoe UI Symbol"/>
                <a:cs typeface="Segoe UI Symbol"/>
                <a:sym typeface="Segoe UI Symbol"/>
              </a:rPr>
              <a:t>⭢</a:t>
            </a:r>
            <a:r>
              <a:rPr spc="-180">
                <a:latin typeface="Segoe UI Symbol"/>
                <a:ea typeface="Segoe UI Symbol"/>
                <a:cs typeface="Segoe UI Symbol"/>
                <a:sym typeface="Segoe UI Symbol"/>
              </a:rPr>
              <a:t> </a:t>
            </a:r>
            <a:r>
              <a:t>Αποφυγ</a:t>
            </a:r>
            <a:r>
              <a:rPr spc="0"/>
              <a:t>ή</a:t>
            </a:r>
            <a:r>
              <a:rPr spc="-20"/>
              <a:t> </a:t>
            </a:r>
            <a:r>
              <a:t>βρ</a:t>
            </a:r>
            <a:r>
              <a:rPr spc="-65"/>
              <a:t>ο</a:t>
            </a:r>
            <a:r>
              <a:rPr spc="0"/>
              <a:t>γχόσπασ</a:t>
            </a:r>
            <a:r>
              <a:rPr spc="5"/>
              <a:t>μ</a:t>
            </a:r>
            <a:r>
              <a:rPr spc="0"/>
              <a:t>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object 2"/>
          <p:cNvSpPr txBox="1"/>
          <p:nvPr/>
        </p:nvSpPr>
        <p:spPr>
          <a:xfrm>
            <a:off x="547687" y="963213"/>
            <a:ext cx="8048626" cy="4431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38480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Ο</a:t>
            </a:r>
            <a:r>
              <a:rPr spc="-30" dirty="0"/>
              <a:t> </a:t>
            </a:r>
            <a:r>
              <a:rPr dirty="0" err="1"/>
              <a:t>εξο</a:t>
            </a:r>
            <a:r>
              <a:rPr dirty="0"/>
              <a:t>πλισμός</a:t>
            </a:r>
            <a:r>
              <a:rPr spc="-30" dirty="0"/>
              <a:t> </a:t>
            </a:r>
            <a:r>
              <a:rPr dirty="0"/>
              <a:t>ο οποίος</a:t>
            </a:r>
            <a:r>
              <a:rPr spc="-25" dirty="0"/>
              <a:t> </a:t>
            </a:r>
            <a:r>
              <a:rPr spc="-5" dirty="0"/>
              <a:t>απαιτείται</a:t>
            </a:r>
            <a:r>
              <a:rPr spc="-30" dirty="0"/>
              <a:t> </a:t>
            </a:r>
            <a:r>
              <a:rPr dirty="0"/>
              <a:t>για</a:t>
            </a:r>
            <a:r>
              <a:rPr spc="5" dirty="0"/>
              <a:t> </a:t>
            </a:r>
            <a:r>
              <a:rPr spc="-5" dirty="0"/>
              <a:t>τη</a:t>
            </a:r>
          </a:p>
          <a:p>
            <a:pPr marL="1967227" marR="5080" indent="-1642741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χορήγηση</a:t>
            </a:r>
            <a:r>
              <a:rPr spc="-60" dirty="0"/>
              <a:t> </a:t>
            </a:r>
            <a:r>
              <a:rPr dirty="0" err="1"/>
              <a:t>γενικής</a:t>
            </a:r>
            <a:r>
              <a:rPr spc="-45" dirty="0"/>
              <a:t> </a:t>
            </a:r>
            <a:r>
              <a:rPr dirty="0"/>
              <a:t>ή</a:t>
            </a:r>
            <a:r>
              <a:rPr spc="-10" dirty="0"/>
              <a:t> π</a:t>
            </a:r>
            <a:r>
              <a:rPr spc="-10" dirty="0" err="1"/>
              <a:t>εριοχικής</a:t>
            </a:r>
            <a:r>
              <a:rPr spc="-55" dirty="0"/>
              <a:t> </a:t>
            </a:r>
            <a:r>
              <a:rPr dirty="0"/>
              <a:t>ανα</a:t>
            </a:r>
            <a:r>
              <a:rPr dirty="0" err="1"/>
              <a:t>ισθησί</a:t>
            </a:r>
            <a:r>
              <a:rPr dirty="0"/>
              <a:t>ας </a:t>
            </a:r>
            <a:r>
              <a:rPr spc="-690" dirty="0"/>
              <a:t> </a:t>
            </a:r>
            <a:r>
              <a:rPr spc="5" dirty="0"/>
              <a:t>περιλαμβάνει:</a:t>
            </a:r>
            <a:endParaRPr lang="el-GR" spc="5" dirty="0"/>
          </a:p>
          <a:p>
            <a:pPr marL="1967227" marR="5080" indent="-1642741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pc="5" dirty="0"/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9017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spc="-135" dirty="0" err="1">
                <a:solidFill>
                  <a:srgbClr val="FFFFFF"/>
                </a:solidFill>
              </a:rPr>
              <a:t>Το</a:t>
            </a:r>
            <a:r>
              <a:rPr lang="el-GR" sz="3200" spc="-135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μηχάνημ</a:t>
            </a:r>
            <a:r>
              <a:rPr sz="3200" spc="0" dirty="0">
                <a:solidFill>
                  <a:srgbClr val="FFFFFF"/>
                </a:solidFill>
              </a:rPr>
              <a:t>α</a:t>
            </a:r>
            <a:r>
              <a:rPr sz="3200" spc="-14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αναισθησίας</a:t>
            </a:r>
            <a:endParaRPr sz="3200" spc="-363" dirty="0"/>
          </a:p>
          <a:p>
            <a:pPr marL="354966" marR="565150" indent="-342900">
              <a:buFont typeface="Wingdings" panose="05000000000000000000" pitchFamily="2" charset="2"/>
              <a:buChar char="ü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spc="-225" dirty="0">
                <a:solidFill>
                  <a:srgbClr val="FFFFFF"/>
                </a:solidFill>
              </a:rPr>
              <a:t>Τ</a:t>
            </a:r>
            <a:r>
              <a:rPr sz="3200" spc="0" dirty="0">
                <a:solidFill>
                  <a:srgbClr val="FFFFFF"/>
                </a:solidFill>
              </a:rPr>
              <a:t>α</a:t>
            </a:r>
            <a:r>
              <a:rPr sz="3200" spc="-25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moni</a:t>
            </a:r>
            <a:r>
              <a:rPr sz="3200" spc="-30" dirty="0">
                <a:solidFill>
                  <a:srgbClr val="FFFFFF"/>
                </a:solidFill>
              </a:rPr>
              <a:t>t</a:t>
            </a:r>
            <a:r>
              <a:rPr sz="3200" spc="0" dirty="0">
                <a:solidFill>
                  <a:srgbClr val="FFFFFF"/>
                </a:solidFill>
              </a:rPr>
              <a:t>ors</a:t>
            </a:r>
            <a:r>
              <a:rPr sz="3200" spc="-1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γι</a:t>
            </a:r>
            <a:r>
              <a:rPr sz="3200" spc="0" dirty="0">
                <a:solidFill>
                  <a:srgbClr val="FFFFFF"/>
                </a:solidFill>
              </a:rPr>
              <a:t>α </a:t>
            </a:r>
            <a:r>
              <a:rPr sz="3200" spc="-5" dirty="0">
                <a:solidFill>
                  <a:srgbClr val="FFFFFF"/>
                </a:solidFill>
              </a:rPr>
              <a:t>τη</a:t>
            </a:r>
            <a:r>
              <a:rPr sz="3200" spc="0" dirty="0">
                <a:solidFill>
                  <a:srgbClr val="FFFFFF"/>
                </a:solidFill>
              </a:rPr>
              <a:t>ν</a:t>
            </a:r>
            <a:r>
              <a:rPr sz="3200" spc="-3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παρα</a:t>
            </a:r>
            <a:r>
              <a:rPr sz="3200" spc="65" dirty="0">
                <a:solidFill>
                  <a:srgbClr val="FFFFFF"/>
                </a:solidFill>
              </a:rPr>
              <a:t>κ</a:t>
            </a:r>
            <a:r>
              <a:rPr sz="3200" spc="0" dirty="0">
                <a:solidFill>
                  <a:srgbClr val="FFFFFF"/>
                </a:solidFill>
              </a:rPr>
              <a:t>ολούθηση</a:t>
            </a:r>
            <a:r>
              <a:rPr sz="3200" spc="-35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του  μηχανήματος</a:t>
            </a:r>
            <a:r>
              <a:rPr sz="3200" spc="-8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αναισθησίας</a:t>
            </a:r>
            <a:endParaRPr sz="3200" spc="-363" dirty="0"/>
          </a:p>
          <a:p>
            <a:pPr marL="354966" marR="476250" indent="-342900">
              <a:buFont typeface="Wingdings" panose="05000000000000000000" pitchFamily="2" charset="2"/>
              <a:buChar char="ü"/>
              <a:tabLst>
                <a:tab pos="9271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spc="-114" dirty="0">
                <a:solidFill>
                  <a:srgbClr val="FFFFFF"/>
                </a:solidFill>
              </a:rPr>
              <a:t>Τα</a:t>
            </a:r>
            <a:r>
              <a:rPr lang="el-GR" sz="3200" spc="-114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monitors</a:t>
            </a:r>
            <a:r>
              <a:rPr sz="3200" spc="-25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γι</a:t>
            </a:r>
            <a:r>
              <a:rPr sz="3200" spc="0" dirty="0">
                <a:solidFill>
                  <a:srgbClr val="FFFFFF"/>
                </a:solidFill>
              </a:rPr>
              <a:t>α</a:t>
            </a:r>
            <a:r>
              <a:rPr sz="3200" spc="-3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την</a:t>
            </a:r>
            <a:r>
              <a:rPr sz="3200" spc="-30" dirty="0">
                <a:solidFill>
                  <a:srgbClr val="FFFFFF"/>
                </a:solidFill>
              </a:rPr>
              <a:t> </a:t>
            </a:r>
            <a:r>
              <a:rPr sz="3200" spc="5" dirty="0">
                <a:solidFill>
                  <a:srgbClr val="FFFFFF"/>
                </a:solidFill>
              </a:rPr>
              <a:t>παρακολούθηση</a:t>
            </a:r>
            <a:r>
              <a:rPr sz="3200" spc="-6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του </a:t>
            </a:r>
            <a:r>
              <a:rPr sz="3200" spc="-690" dirty="0">
                <a:solidFill>
                  <a:srgbClr val="FFFFFF"/>
                </a:solidFill>
              </a:rPr>
              <a:t> </a:t>
            </a:r>
            <a:r>
              <a:rPr sz="3200" spc="5" dirty="0">
                <a:solidFill>
                  <a:srgbClr val="FFFFFF"/>
                </a:solidFill>
              </a:rPr>
              <a:t>ασθενούς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1888F089-4E67-4DD6-90C5-FF176A78DA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11" y="476630"/>
            <a:ext cx="4525899" cy="6034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object 2"/>
          <p:cNvSpPr txBox="1"/>
          <p:nvPr/>
        </p:nvSpPr>
        <p:spPr>
          <a:xfrm>
            <a:off x="803554" y="1680791"/>
            <a:ext cx="7791451" cy="42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9688" marR="52068" indent="-47623">
              <a:lnSpc>
                <a:spcPct val="90000"/>
              </a:lnSpc>
              <a:spcBef>
                <a:spcPts val="400"/>
              </a:spcBef>
              <a:defRPr sz="3200" spc="-13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 </a:t>
            </a:r>
            <a:r>
              <a:rPr spc="0"/>
              <a:t>μέγεθος των </a:t>
            </a:r>
            <a:r>
              <a:rPr spc="25"/>
              <a:t>κόκκων </a:t>
            </a:r>
            <a:r>
              <a:rPr spc="-5"/>
              <a:t>της </a:t>
            </a:r>
            <a:r>
              <a:rPr spc="0"/>
              <a:t>νατρασβέστου </a:t>
            </a:r>
            <a:r>
              <a:rPr spc="5"/>
              <a:t> </a:t>
            </a:r>
            <a:r>
              <a:rPr spc="0"/>
              <a:t>πρέπει </a:t>
            </a:r>
            <a:r>
              <a:rPr spc="15"/>
              <a:t>να </a:t>
            </a:r>
            <a:r>
              <a:rPr spc="5"/>
              <a:t>είναι 4-8 </a:t>
            </a:r>
            <a:r>
              <a:rPr spc="-5"/>
              <a:t>mesh </a:t>
            </a:r>
            <a:r>
              <a:rPr spc="0"/>
              <a:t>(δηλαδή </a:t>
            </a:r>
            <a:r>
              <a:rPr spc="-5"/>
              <a:t>τα αέρια </a:t>
            </a:r>
            <a:r>
              <a:rPr spc="0"/>
              <a:t> πρέπει </a:t>
            </a:r>
            <a:r>
              <a:rPr spc="15"/>
              <a:t>να </a:t>
            </a:r>
            <a:r>
              <a:rPr spc="5"/>
              <a:t>περνούν </a:t>
            </a:r>
            <a:r>
              <a:rPr spc="0"/>
              <a:t>μέσα </a:t>
            </a:r>
            <a:r>
              <a:rPr spc="-5"/>
              <a:t>από </a:t>
            </a:r>
            <a:r>
              <a:rPr spc="10"/>
              <a:t>ένα </a:t>
            </a:r>
            <a:r>
              <a:rPr spc="-5"/>
              <a:t>πλέγμα </a:t>
            </a:r>
            <a:r>
              <a:rPr spc="10"/>
              <a:t>4- </a:t>
            </a:r>
            <a:r>
              <a:rPr spc="15"/>
              <a:t> </a:t>
            </a:r>
            <a:r>
              <a:rPr spc="0"/>
              <a:t>8</a:t>
            </a:r>
            <a:r>
              <a:rPr spc="-20"/>
              <a:t> </a:t>
            </a:r>
            <a:r>
              <a:rPr spc="25"/>
              <a:t>κόκκων</a:t>
            </a:r>
            <a:r>
              <a:rPr spc="-55"/>
              <a:t> </a:t>
            </a:r>
            <a:r>
              <a:rPr spc="10"/>
              <a:t>ανά</a:t>
            </a:r>
            <a:r>
              <a:rPr spc="-15"/>
              <a:t> </a:t>
            </a:r>
            <a:r>
              <a:rPr spc="-5"/>
              <a:t>ίντσα).</a:t>
            </a:r>
            <a:r>
              <a:rPr spc="-30"/>
              <a:t> </a:t>
            </a:r>
            <a:r>
              <a:t>Το</a:t>
            </a:r>
            <a:r>
              <a:rPr spc="0"/>
              <a:t> μέγεθος</a:t>
            </a:r>
            <a:r>
              <a:rPr spc="-25"/>
              <a:t> </a:t>
            </a:r>
            <a:r>
              <a:rPr spc="-5"/>
              <a:t>αυτό</a:t>
            </a:r>
            <a:r>
              <a:rPr spc="0"/>
              <a:t> </a:t>
            </a:r>
            <a:r>
              <a:rPr spc="5"/>
              <a:t>είναι</a:t>
            </a:r>
          </a:p>
          <a:p>
            <a:pPr marR="5080" indent="310515">
              <a:lnSpc>
                <a:spcPts val="3400"/>
              </a:lnSpc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σημαντικό, </a:t>
            </a:r>
            <a:r>
              <a:rPr spc="0"/>
              <a:t>γιατί εάν οι </a:t>
            </a:r>
            <a:r>
              <a:rPr spc="25"/>
              <a:t>κόκκοι </a:t>
            </a:r>
            <a:r>
              <a:t>είναι </a:t>
            </a:r>
            <a:r>
              <a:rPr spc="-5"/>
              <a:t>πολύ </a:t>
            </a:r>
            <a:r>
              <a:rPr spc="0"/>
              <a:t> μεγάλοι,</a:t>
            </a:r>
            <a:r>
              <a:rPr spc="-15"/>
              <a:t> </a:t>
            </a:r>
            <a:r>
              <a:rPr spc="0"/>
              <a:t>δεν</a:t>
            </a:r>
            <a:r>
              <a:rPr spc="-25"/>
              <a:t> </a:t>
            </a:r>
            <a:r>
              <a:rPr spc="-15"/>
              <a:t>υπάρχει</a:t>
            </a:r>
            <a:r>
              <a:t> </a:t>
            </a:r>
            <a:r>
              <a:rPr spc="0"/>
              <a:t>επαρκής</a:t>
            </a:r>
            <a:r>
              <a:rPr spc="-35"/>
              <a:t> </a:t>
            </a:r>
            <a:r>
              <a:rPr spc="0"/>
              <a:t>επιφάνεια</a:t>
            </a:r>
            <a:r>
              <a:rPr spc="-30"/>
              <a:t> </a:t>
            </a:r>
            <a:r>
              <a:rPr spc="0"/>
              <a:t>για</a:t>
            </a:r>
          </a:p>
          <a:p>
            <a:pPr indent="292733">
              <a:lnSpc>
                <a:spcPts val="3200"/>
              </a:lnSpc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την</a:t>
            </a:r>
            <a:r>
              <a:rPr spc="-45"/>
              <a:t> </a:t>
            </a:r>
            <a:r>
              <a:rPr spc="0"/>
              <a:t>εξουδετέρωση</a:t>
            </a:r>
            <a:r>
              <a:rPr spc="-45"/>
              <a:t> </a:t>
            </a:r>
            <a:r>
              <a:t>του</a:t>
            </a:r>
            <a:r>
              <a:rPr spc="0"/>
              <a:t> </a:t>
            </a:r>
            <a:r>
              <a:rPr spc="-10"/>
              <a:t>CO2, </a:t>
            </a:r>
            <a:r>
              <a:rPr spc="25"/>
              <a:t>ενώ</a:t>
            </a:r>
            <a:r>
              <a:rPr spc="-45"/>
              <a:t> </a:t>
            </a:r>
            <a:r>
              <a:rPr spc="0"/>
              <a:t>εάν </a:t>
            </a:r>
            <a:r>
              <a:rPr spc="5"/>
              <a:t>είναι</a:t>
            </a:r>
          </a:p>
          <a:p>
            <a:pPr marR="228600" indent="273050" algn="ctr">
              <a:lnSpc>
                <a:spcPts val="3400"/>
              </a:lnSpc>
              <a:spcBef>
                <a:spcPts val="2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πολύ</a:t>
            </a:r>
            <a:r>
              <a:rPr spc="-30"/>
              <a:t> </a:t>
            </a:r>
            <a:r>
              <a:rPr spc="0"/>
              <a:t>μικροί,</a:t>
            </a:r>
            <a:r>
              <a:rPr spc="-10"/>
              <a:t> </a:t>
            </a:r>
            <a:r>
              <a:rPr spc="5"/>
              <a:t>αυξάνουν</a:t>
            </a:r>
            <a:r>
              <a:t> την</a:t>
            </a:r>
            <a:r>
              <a:rPr spc="-30"/>
              <a:t> </a:t>
            </a:r>
            <a:r>
              <a:t>αντίσταση</a:t>
            </a:r>
            <a:r>
              <a:rPr spc="-60"/>
              <a:t> </a:t>
            </a:r>
            <a:r>
              <a:t>του </a:t>
            </a:r>
            <a:r>
              <a:rPr spc="-690"/>
              <a:t> </a:t>
            </a:r>
            <a:r>
              <a:rPr spc="5"/>
              <a:t>αναπνευστικού </a:t>
            </a:r>
            <a:r>
              <a:rPr spc="10"/>
              <a:t>κυκλώματος </a:t>
            </a:r>
            <a:r>
              <a:rPr spc="0"/>
              <a:t>στη ροή </a:t>
            </a:r>
            <a:r>
              <a:t>των </a:t>
            </a:r>
            <a:r>
              <a:rPr spc="-690"/>
              <a:t> </a:t>
            </a:r>
            <a:r>
              <a:t>αερίων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>
            <a:extLst>
              <a:ext uri="{FF2B5EF4-FFF2-40B4-BE49-F238E27FC236}">
                <a16:creationId xmlns:a16="http://schemas.microsoft.com/office/drawing/2014/main" id="{26E32CE1-D113-412E-9933-113646E21F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17B7C8B-175B-4009-808B-9F66FD108A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3" name="Oval 132">
            <a:extLst>
              <a:ext uri="{FF2B5EF4-FFF2-40B4-BE49-F238E27FC236}">
                <a16:creationId xmlns:a16="http://schemas.microsoft.com/office/drawing/2014/main" id="{FE5ECD52-6A23-4FF4-8C32-7B5DE9973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5C3F2B96-5F34-41C9-8E37-A9CD279A42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A4E02BF-4F0E-44E2-A489-075900B78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45624C63-3CCA-4EA6-B822-6E710A8206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8" name="object 2"/>
          <p:cNvSpPr txBox="1">
            <a:spLocks noGrp="1"/>
          </p:cNvSpPr>
          <p:nvPr>
            <p:ph type="title"/>
          </p:nvPr>
        </p:nvSpPr>
        <p:spPr>
          <a:xfrm>
            <a:off x="488001" y="629266"/>
            <a:ext cx="3601523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35432">
              <a:tabLst>
                <a:tab pos="495300" algn="l"/>
              </a:tabLst>
              <a:defRPr sz="2000">
                <a:solidFill>
                  <a:srgbClr val="A4B592"/>
                </a:solidFill>
              </a:defRPr>
            </a:pPr>
            <a:r>
              <a:rPr lang="en-US" sz="2000"/>
              <a:t>1.	</a:t>
            </a:r>
            <a:r>
              <a:rPr lang="en-US" sz="2000" spc="200"/>
              <a:t>CO</a:t>
            </a:r>
            <a:r>
              <a:rPr lang="en-US" sz="2000" spc="400" baseline="-22305"/>
              <a:t>2</a:t>
            </a:r>
            <a:r>
              <a:rPr lang="en-US" sz="2000" baseline="-22305"/>
              <a:t> </a:t>
            </a:r>
            <a:r>
              <a:rPr lang="en-US" sz="2000" spc="200"/>
              <a:t>+</a:t>
            </a:r>
            <a:r>
              <a:rPr lang="en-US" sz="2000"/>
              <a:t> H</a:t>
            </a:r>
            <a:r>
              <a:rPr lang="en-US" sz="2000" spc="100" baseline="-22305"/>
              <a:t>2</a:t>
            </a:r>
            <a:r>
              <a:rPr lang="en-US" sz="2000"/>
              <a:t>O </a:t>
            </a:r>
            <a:r>
              <a:rPr lang="en-US" sz="2000" spc="200"/>
              <a:t>=</a:t>
            </a:r>
            <a:r>
              <a:rPr lang="en-US" sz="2000"/>
              <a:t> </a:t>
            </a:r>
            <a:r>
              <a:rPr lang="en-US" sz="2000" spc="100"/>
              <a:t>H</a:t>
            </a:r>
            <a:r>
              <a:rPr lang="en-US" sz="2000" spc="200" baseline="-22305"/>
              <a:t>2</a:t>
            </a:r>
            <a:r>
              <a:rPr lang="en-US" sz="2000" spc="100"/>
              <a:t>CO</a:t>
            </a:r>
            <a:r>
              <a:rPr lang="en-US" sz="2000" spc="200" baseline="-22305"/>
              <a:t>3</a:t>
            </a:r>
          </a:p>
        </p:txBody>
      </p:sp>
      <p:pic>
        <p:nvPicPr>
          <p:cNvPr id="701" name="Picture 700" descr="Formulae written on a blackboard">
            <a:extLst>
              <a:ext uri="{FF2B5EF4-FFF2-40B4-BE49-F238E27FC236}">
                <a16:creationId xmlns:a16="http://schemas.microsoft.com/office/drawing/2014/main" id="{CFCB0401-60EE-41BF-96F2-1F0B020302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56" r="29654" b="-1"/>
          <a:stretch/>
        </p:blipFill>
        <p:spPr>
          <a:xfrm>
            <a:off x="4575298" y="10"/>
            <a:ext cx="4570809" cy="6857990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7983E32D-6031-4B6D-99FC-8D0DB68DFD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9" name="object 3"/>
          <p:cNvSpPr txBox="1"/>
          <p:nvPr/>
        </p:nvSpPr>
        <p:spPr>
          <a:xfrm>
            <a:off x="488001" y="2438400"/>
            <a:ext cx="3601523" cy="3809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666750" indent="-61595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tabLst>
                <a:tab pos="660400" algn="l"/>
                <a:tab pos="660400" algn="l"/>
                <a:tab pos="7569200" algn="l"/>
              </a:tabLst>
              <a:defRPr sz="2400" spc="16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200">
                <a:latin typeface="+mj-lt"/>
                <a:ea typeface="+mj-ea"/>
                <a:cs typeface="+mj-cs"/>
              </a:rPr>
              <a:t>H</a:t>
            </a:r>
            <a:r>
              <a:rPr lang="en-US" sz="2200" spc="247" baseline="-20833">
                <a:latin typeface="+mj-lt"/>
                <a:ea typeface="+mj-ea"/>
                <a:cs typeface="+mj-cs"/>
              </a:rPr>
              <a:t>2</a:t>
            </a:r>
            <a:r>
              <a:rPr lang="en-US" sz="2200">
                <a:latin typeface="+mj-lt"/>
                <a:ea typeface="+mj-ea"/>
                <a:cs typeface="+mj-cs"/>
              </a:rPr>
              <a:t>CO</a:t>
            </a:r>
            <a:r>
              <a:rPr lang="en-US" sz="2200" spc="247" baseline="-20833">
                <a:latin typeface="+mj-lt"/>
                <a:ea typeface="+mj-ea"/>
                <a:cs typeface="+mj-cs"/>
              </a:rPr>
              <a:t>3</a:t>
            </a:r>
            <a:r>
              <a:rPr lang="en-US" sz="2200" spc="989" baseline="-20833">
                <a:latin typeface="+mj-lt"/>
                <a:ea typeface="+mj-ea"/>
                <a:cs typeface="+mj-cs"/>
              </a:rPr>
              <a:t> </a:t>
            </a:r>
            <a:r>
              <a:rPr lang="en-US" sz="2200" spc="270">
                <a:latin typeface="+mj-lt"/>
                <a:ea typeface="+mj-ea"/>
                <a:cs typeface="+mj-cs"/>
              </a:rPr>
              <a:t>+</a:t>
            </a:r>
            <a:r>
              <a:rPr lang="en-US" sz="2200" spc="85">
                <a:latin typeface="+mj-lt"/>
                <a:ea typeface="+mj-ea"/>
                <a:cs typeface="+mj-cs"/>
              </a:rPr>
              <a:t> </a:t>
            </a:r>
            <a:r>
              <a:rPr lang="en-US" sz="2200" spc="80">
                <a:latin typeface="+mj-lt"/>
                <a:ea typeface="+mj-ea"/>
                <a:cs typeface="+mj-cs"/>
              </a:rPr>
              <a:t>2NaOH(KOH)</a:t>
            </a:r>
            <a:r>
              <a:rPr lang="en-US" sz="2200" spc="85">
                <a:latin typeface="+mj-lt"/>
                <a:ea typeface="+mj-ea"/>
                <a:cs typeface="+mj-cs"/>
              </a:rPr>
              <a:t> </a:t>
            </a:r>
            <a:r>
              <a:rPr lang="en-US" sz="2200" spc="270">
                <a:latin typeface="+mj-lt"/>
                <a:ea typeface="+mj-ea"/>
                <a:cs typeface="+mj-cs"/>
              </a:rPr>
              <a:t>=</a:t>
            </a:r>
            <a:r>
              <a:rPr lang="en-US" sz="2200" spc="80">
                <a:latin typeface="+mj-lt"/>
                <a:ea typeface="+mj-ea"/>
                <a:cs typeface="+mj-cs"/>
              </a:rPr>
              <a:t> </a:t>
            </a:r>
            <a:r>
              <a:rPr lang="en-US" sz="2200" spc="125">
                <a:latin typeface="+mj-lt"/>
                <a:ea typeface="+mj-ea"/>
                <a:cs typeface="+mj-cs"/>
              </a:rPr>
              <a:t>Na</a:t>
            </a:r>
            <a:r>
              <a:rPr lang="en-US" sz="2200" spc="187" baseline="-20833">
                <a:latin typeface="+mj-lt"/>
                <a:ea typeface="+mj-ea"/>
                <a:cs typeface="+mj-cs"/>
              </a:rPr>
              <a:t>2</a:t>
            </a:r>
            <a:r>
              <a:rPr lang="en-US" sz="2200" spc="125">
                <a:latin typeface="+mj-lt"/>
                <a:ea typeface="+mj-ea"/>
                <a:cs typeface="+mj-cs"/>
              </a:rPr>
              <a:t>CO</a:t>
            </a:r>
            <a:r>
              <a:rPr lang="en-US" sz="2200" spc="187" baseline="-20833">
                <a:latin typeface="+mj-lt"/>
                <a:ea typeface="+mj-ea"/>
                <a:cs typeface="+mj-cs"/>
              </a:rPr>
              <a:t>3</a:t>
            </a:r>
            <a:r>
              <a:rPr lang="en-US" sz="2200" spc="125">
                <a:latin typeface="+mj-lt"/>
                <a:ea typeface="+mj-ea"/>
                <a:cs typeface="+mj-cs"/>
              </a:rPr>
              <a:t>(K</a:t>
            </a:r>
            <a:r>
              <a:rPr lang="en-US" sz="2200" spc="187" baseline="-20833">
                <a:latin typeface="+mj-lt"/>
                <a:ea typeface="+mj-ea"/>
                <a:cs typeface="+mj-cs"/>
              </a:rPr>
              <a:t>2</a:t>
            </a:r>
            <a:r>
              <a:rPr lang="en-US" sz="2200" spc="125">
                <a:latin typeface="+mj-lt"/>
                <a:ea typeface="+mj-ea"/>
                <a:cs typeface="+mj-cs"/>
              </a:rPr>
              <a:t>CO</a:t>
            </a:r>
            <a:r>
              <a:rPr lang="en-US" sz="2200" spc="187" baseline="-20833">
                <a:latin typeface="+mj-lt"/>
                <a:ea typeface="+mj-ea"/>
                <a:cs typeface="+mj-cs"/>
              </a:rPr>
              <a:t>3</a:t>
            </a:r>
            <a:r>
              <a:rPr lang="en-US" sz="2200" spc="125">
                <a:latin typeface="+mj-lt"/>
                <a:ea typeface="+mj-ea"/>
                <a:cs typeface="+mj-cs"/>
              </a:rPr>
              <a:t>)</a:t>
            </a:r>
            <a:r>
              <a:rPr lang="en-US" sz="2200" spc="90">
                <a:latin typeface="+mj-lt"/>
                <a:ea typeface="+mj-ea"/>
                <a:cs typeface="+mj-cs"/>
              </a:rPr>
              <a:t> </a:t>
            </a:r>
            <a:r>
              <a:rPr lang="en-US" sz="2200" spc="120">
                <a:latin typeface="+mj-lt"/>
                <a:ea typeface="+mj-ea"/>
                <a:cs typeface="+mj-cs"/>
              </a:rPr>
              <a:t>+2H</a:t>
            </a:r>
            <a:r>
              <a:rPr lang="en-US" sz="2200" spc="179" baseline="-20833">
                <a:latin typeface="+mj-lt"/>
                <a:ea typeface="+mj-ea"/>
                <a:cs typeface="+mj-cs"/>
              </a:rPr>
              <a:t>2</a:t>
            </a:r>
            <a:r>
              <a:rPr lang="en-US" sz="2200" spc="120">
                <a:latin typeface="+mj-lt"/>
                <a:ea typeface="+mj-ea"/>
                <a:cs typeface="+mj-cs"/>
              </a:rPr>
              <a:t>O	</a:t>
            </a:r>
            <a:r>
              <a:rPr lang="en-US" sz="2200" spc="270">
                <a:latin typeface="+mj-lt"/>
                <a:ea typeface="+mj-ea"/>
                <a:cs typeface="+mj-cs"/>
              </a:rPr>
              <a:t>+</a:t>
            </a:r>
          </a:p>
          <a:p>
            <a:pPr indent="565784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4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200">
                <a:latin typeface="+mj-lt"/>
                <a:ea typeface="+mj-ea"/>
                <a:cs typeface="+mj-cs"/>
              </a:rPr>
              <a:t>θερμότητα</a:t>
            </a:r>
          </a:p>
          <a:p>
            <a:pPr marL="565784" indent="-515619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tabLst>
                <a:tab pos="558800" algn="l"/>
                <a:tab pos="558800" algn="l"/>
                <a:tab pos="2908300" algn="l"/>
              </a:tabLst>
              <a:defRPr sz="2400" spc="13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200">
                <a:latin typeface="+mj-lt"/>
                <a:ea typeface="+mj-ea"/>
                <a:cs typeface="+mj-cs"/>
              </a:rPr>
              <a:t>Na</a:t>
            </a:r>
            <a:r>
              <a:rPr lang="en-US" sz="2200" spc="195" baseline="-20833">
                <a:latin typeface="+mj-lt"/>
                <a:ea typeface="+mj-ea"/>
                <a:cs typeface="+mj-cs"/>
              </a:rPr>
              <a:t>2</a:t>
            </a:r>
            <a:r>
              <a:rPr lang="en-US" sz="2200">
                <a:latin typeface="+mj-lt"/>
                <a:ea typeface="+mj-ea"/>
                <a:cs typeface="+mj-cs"/>
              </a:rPr>
              <a:t>CO</a:t>
            </a:r>
            <a:r>
              <a:rPr lang="en-US" sz="2200" spc="195" baseline="-20833">
                <a:latin typeface="+mj-lt"/>
                <a:ea typeface="+mj-ea"/>
                <a:cs typeface="+mj-cs"/>
              </a:rPr>
              <a:t>3</a:t>
            </a:r>
            <a:r>
              <a:rPr lang="en-US" sz="2200">
                <a:latin typeface="+mj-lt"/>
                <a:ea typeface="+mj-ea"/>
                <a:cs typeface="+mj-cs"/>
              </a:rPr>
              <a:t>(K</a:t>
            </a:r>
            <a:r>
              <a:rPr lang="en-US" sz="2200" spc="195" baseline="-20833">
                <a:latin typeface="+mj-lt"/>
                <a:ea typeface="+mj-ea"/>
                <a:cs typeface="+mj-cs"/>
              </a:rPr>
              <a:t>2</a:t>
            </a:r>
            <a:r>
              <a:rPr lang="en-US" sz="2200">
                <a:latin typeface="+mj-lt"/>
                <a:ea typeface="+mj-ea"/>
                <a:cs typeface="+mj-cs"/>
              </a:rPr>
              <a:t>CO</a:t>
            </a:r>
            <a:r>
              <a:rPr lang="en-US" sz="2200" spc="195" baseline="-20833">
                <a:latin typeface="+mj-lt"/>
                <a:ea typeface="+mj-ea"/>
                <a:cs typeface="+mj-cs"/>
              </a:rPr>
              <a:t>3</a:t>
            </a:r>
            <a:r>
              <a:rPr lang="en-US" sz="2200">
                <a:latin typeface="+mj-lt"/>
                <a:ea typeface="+mj-ea"/>
                <a:cs typeface="+mj-cs"/>
              </a:rPr>
              <a:t>)	</a:t>
            </a:r>
            <a:r>
              <a:rPr lang="en-US" sz="2200" spc="270">
                <a:latin typeface="+mj-lt"/>
                <a:ea typeface="+mj-ea"/>
                <a:cs typeface="+mj-cs"/>
              </a:rPr>
              <a:t>+</a:t>
            </a:r>
            <a:r>
              <a:rPr lang="en-US" sz="2200" spc="60">
                <a:latin typeface="+mj-lt"/>
                <a:ea typeface="+mj-ea"/>
                <a:cs typeface="+mj-cs"/>
              </a:rPr>
              <a:t> </a:t>
            </a:r>
            <a:r>
              <a:rPr lang="en-US" sz="2200">
                <a:latin typeface="+mj-lt"/>
                <a:ea typeface="+mj-ea"/>
                <a:cs typeface="+mj-cs"/>
              </a:rPr>
              <a:t>Ca(OH)</a:t>
            </a:r>
            <a:r>
              <a:rPr lang="en-US" sz="2200" spc="195" baseline="-20833">
                <a:latin typeface="+mj-lt"/>
                <a:ea typeface="+mj-ea"/>
                <a:cs typeface="+mj-cs"/>
              </a:rPr>
              <a:t>2</a:t>
            </a:r>
            <a:r>
              <a:rPr lang="en-US" sz="2200" spc="358" baseline="-20833">
                <a:latin typeface="+mj-lt"/>
                <a:ea typeface="+mj-ea"/>
                <a:cs typeface="+mj-cs"/>
              </a:rPr>
              <a:t> </a:t>
            </a:r>
            <a:r>
              <a:rPr lang="en-US" sz="2200" spc="150">
                <a:latin typeface="+mj-lt"/>
                <a:ea typeface="+mj-ea"/>
                <a:cs typeface="+mj-cs"/>
              </a:rPr>
              <a:t>=CaCO</a:t>
            </a:r>
            <a:r>
              <a:rPr lang="en-US" sz="2200" spc="225" baseline="-20833">
                <a:latin typeface="+mj-lt"/>
                <a:ea typeface="+mj-ea"/>
                <a:cs typeface="+mj-cs"/>
              </a:rPr>
              <a:t>3</a:t>
            </a:r>
            <a:r>
              <a:rPr lang="en-US" sz="2200" spc="150">
                <a:latin typeface="+mj-lt"/>
                <a:ea typeface="+mj-ea"/>
                <a:cs typeface="+mj-cs"/>
              </a:rPr>
              <a:t>2NaOH(KOH)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5" name="Oval 134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Freeform 7">
            <a:extLst>
              <a:ext uri="{FF2B5EF4-FFF2-40B4-BE49-F238E27FC236}">
                <a16:creationId xmlns:a16="http://schemas.microsoft.com/office/drawing/2014/main" id="{412DA94E-733C-4BBA-B3FF-6A718C5A5F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79860C4-AF60-48A4-9435-62FF953FED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5">
            <a:extLst>
              <a:ext uri="{FF2B5EF4-FFF2-40B4-BE49-F238E27FC236}">
                <a16:creationId xmlns:a16="http://schemas.microsoft.com/office/drawing/2014/main" id="{9DF6EE0B-B8FB-4167-8900-D0F6BDA35B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96250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A42E62E-6AE2-41B7-B5E0-8E559652ED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2" name="object 3"/>
          <p:cNvSpPr txBox="1"/>
          <p:nvPr/>
        </p:nvSpPr>
        <p:spPr>
          <a:xfrm>
            <a:off x="3786339" y="1410458"/>
            <a:ext cx="4871885" cy="25899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Αποτελείται</a:t>
            </a:r>
            <a:r>
              <a:rPr lang="en-US" sz="1300" spc="-7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από:</a:t>
            </a:r>
          </a:p>
          <a:p>
            <a:pPr indent="127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⦿</a:t>
            </a:r>
            <a:r>
              <a:rPr lang="en-US" sz="1300" spc="-19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12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Υ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δροξύ</a:t>
            </a:r>
            <a:r>
              <a:rPr lang="en-US" sz="1300" spc="-1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λ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ι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ο</a:t>
            </a:r>
            <a:r>
              <a:rPr lang="en-US" sz="1300" spc="-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το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υ </a:t>
            </a:r>
            <a:r>
              <a:rPr lang="en-US" sz="1300" spc="-1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σβε</a:t>
            </a:r>
            <a:r>
              <a:rPr lang="en-US" sz="1300" spc="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σ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τίο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υ</a:t>
            </a:r>
            <a:r>
              <a:rPr lang="en-US" sz="1300" spc="-3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80%</a:t>
            </a:r>
            <a:endParaRPr lang="en-US" sz="1300" spc="-363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68604" marR="1362710" indent="-256538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⦿</a:t>
            </a:r>
            <a:r>
              <a:rPr lang="en-US" sz="1300" spc="-19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12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Υ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δροξ</a:t>
            </a:r>
            <a:r>
              <a:rPr lang="en-US" sz="1300" spc="-1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ύ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λιο</a:t>
            </a:r>
            <a:r>
              <a:rPr lang="en-US" sz="1300" spc="-2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το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υ</a:t>
            </a:r>
            <a:r>
              <a:rPr lang="en-US" sz="1300" spc="-1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βα</a:t>
            </a:r>
            <a:r>
              <a:rPr lang="en-US" sz="1300" spc="-1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ρ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ίο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υ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20%</a:t>
            </a:r>
            <a:r>
              <a:rPr lang="en-US" sz="1300" spc="-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(δρα</a:t>
            </a:r>
            <a:r>
              <a:rPr lang="en-US" sz="1300" spc="-1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ως 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καταλύτης)</a:t>
            </a:r>
            <a:endParaRPr lang="en-US" sz="1300" spc="-363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624838" marR="5080" indent="-427988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Είναι</a:t>
            </a:r>
            <a:r>
              <a:rPr lang="en-US" sz="1300" spc="-4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σταθερότερη</a:t>
            </a:r>
            <a:r>
              <a:rPr lang="en-US" sz="1300" spc="-6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από</a:t>
            </a:r>
            <a:r>
              <a:rPr lang="en-US" sz="1300" spc="-3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τη</a:t>
            </a:r>
            <a:r>
              <a:rPr lang="en-US" sz="1300" spc="-2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νατράσβεστο</a:t>
            </a:r>
            <a:r>
              <a:rPr lang="en-US" sz="1300" spc="-65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και </a:t>
            </a:r>
            <a:r>
              <a:rPr lang="en-US" sz="1300" spc="-69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δεν</a:t>
            </a:r>
            <a:r>
              <a:rPr lang="en-US" sz="1300" spc="-3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προστίθενται</a:t>
            </a:r>
            <a:r>
              <a:rPr lang="en-US" sz="1300" spc="-6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spc="-5">
                <a:solidFill>
                  <a:schemeClr val="bg1"/>
                </a:solidFill>
                <a:latin typeface="+mj-lt"/>
                <a:ea typeface="+mj-ea"/>
                <a:cs typeface="+mj-cs"/>
              </a:rPr>
              <a:t>άλατα πυριτίου.</a:t>
            </a:r>
          </a:p>
        </p:txBody>
      </p:sp>
      <p:pic>
        <p:nvPicPr>
          <p:cNvPr id="701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339" y="4267831"/>
            <a:ext cx="4871885" cy="742962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43" y="452627"/>
            <a:ext cx="6099048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object 3"/>
          <p:cNvSpPr txBox="1"/>
          <p:nvPr/>
        </p:nvSpPr>
        <p:spPr>
          <a:xfrm>
            <a:off x="558697" y="2602102"/>
            <a:ext cx="6590666" cy="400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"/>
              </a:spcBef>
              <a:tabLst>
                <a:tab pos="546100" algn="l"/>
              </a:tabLst>
              <a:defRPr sz="1600" spc="7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1.	</a:t>
            </a:r>
            <a:r>
              <a:rPr sz="2400" spc="40">
                <a:solidFill>
                  <a:srgbClr val="FFFFFF"/>
                </a:solidFill>
              </a:rPr>
              <a:t>Bα(OH)</a:t>
            </a:r>
            <a:r>
              <a:rPr sz="2400" spc="60" baseline="-20833">
                <a:solidFill>
                  <a:srgbClr val="FFFFFF"/>
                </a:solidFill>
              </a:rPr>
              <a:t>2</a:t>
            </a:r>
            <a:r>
              <a:rPr sz="2400" spc="37" baseline="-20833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+</a:t>
            </a:r>
            <a:r>
              <a:rPr sz="2400" spc="60">
                <a:solidFill>
                  <a:srgbClr val="FFFFFF"/>
                </a:solidFill>
              </a:rPr>
              <a:t> </a:t>
            </a:r>
            <a:r>
              <a:rPr sz="2400" spc="85">
                <a:solidFill>
                  <a:srgbClr val="FFFFFF"/>
                </a:solidFill>
              </a:rPr>
              <a:t>8H</a:t>
            </a:r>
            <a:r>
              <a:rPr sz="2400" spc="127" baseline="-20833">
                <a:solidFill>
                  <a:srgbClr val="FFFFFF"/>
                </a:solidFill>
              </a:rPr>
              <a:t>2</a:t>
            </a:r>
            <a:r>
              <a:rPr sz="2400" spc="85">
                <a:solidFill>
                  <a:srgbClr val="FFFFFF"/>
                </a:solidFill>
              </a:rPr>
              <a:t>O</a:t>
            </a:r>
            <a:r>
              <a:rPr sz="2400" spc="65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+</a:t>
            </a:r>
            <a:r>
              <a:rPr sz="2400" spc="65">
                <a:solidFill>
                  <a:srgbClr val="FFFFFF"/>
                </a:solidFill>
              </a:rPr>
              <a:t> </a:t>
            </a:r>
            <a:r>
              <a:rPr sz="2400" spc="265">
                <a:solidFill>
                  <a:srgbClr val="FFFFFF"/>
                </a:solidFill>
              </a:rPr>
              <a:t>CO</a:t>
            </a:r>
            <a:r>
              <a:rPr sz="2400" spc="397" baseline="-20833">
                <a:solidFill>
                  <a:srgbClr val="FFFFFF"/>
                </a:solidFill>
              </a:rPr>
              <a:t>2</a:t>
            </a:r>
            <a:r>
              <a:rPr sz="2400" spc="352" baseline="-20833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=</a:t>
            </a:r>
            <a:r>
              <a:rPr sz="2400" spc="65">
                <a:solidFill>
                  <a:srgbClr val="FFFFFF"/>
                </a:solidFill>
              </a:rPr>
              <a:t> </a:t>
            </a:r>
            <a:r>
              <a:rPr sz="2400" spc="165">
                <a:solidFill>
                  <a:srgbClr val="FFFFFF"/>
                </a:solidFill>
              </a:rPr>
              <a:t>BaCO</a:t>
            </a:r>
            <a:r>
              <a:rPr sz="2400" spc="247" baseline="-20833">
                <a:solidFill>
                  <a:srgbClr val="FFFFFF"/>
                </a:solidFill>
              </a:rPr>
              <a:t>3</a:t>
            </a:r>
            <a:r>
              <a:rPr sz="2400" spc="375" baseline="-20833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+</a:t>
            </a:r>
            <a:r>
              <a:rPr sz="2400" spc="65">
                <a:solidFill>
                  <a:srgbClr val="FFFFFF"/>
                </a:solidFill>
              </a:rPr>
              <a:t> </a:t>
            </a:r>
            <a:r>
              <a:rPr sz="2400" spc="85">
                <a:solidFill>
                  <a:srgbClr val="FFFFFF"/>
                </a:solidFill>
              </a:rPr>
              <a:t>9H</a:t>
            </a:r>
            <a:r>
              <a:rPr sz="2400" spc="127" baseline="-20833">
                <a:solidFill>
                  <a:srgbClr val="FFFFFF"/>
                </a:solidFill>
              </a:rPr>
              <a:t>2</a:t>
            </a:r>
            <a:r>
              <a:rPr sz="2400" spc="85">
                <a:solidFill>
                  <a:srgbClr val="FFFFFF"/>
                </a:solidFill>
              </a:rPr>
              <a:t>O</a:t>
            </a:r>
            <a:r>
              <a:rPr sz="2400" spc="65">
                <a:solidFill>
                  <a:srgbClr val="FFFFFF"/>
                </a:solidFill>
              </a:rPr>
              <a:t> </a:t>
            </a:r>
            <a:r>
              <a:rPr sz="2400" spc="100">
                <a:solidFill>
                  <a:srgbClr val="FFFFFF"/>
                </a:solidFill>
              </a:rPr>
              <a:t>B+</a:t>
            </a:r>
          </a:p>
        </p:txBody>
      </p:sp>
      <p:sp>
        <p:nvSpPr>
          <p:cNvPr id="706" name="object 4"/>
          <p:cNvSpPr txBox="1">
            <a:spLocks noGrp="1"/>
          </p:cNvSpPr>
          <p:nvPr>
            <p:ph type="title"/>
          </p:nvPr>
        </p:nvSpPr>
        <p:spPr>
          <a:xfrm>
            <a:off x="558698" y="2956635"/>
            <a:ext cx="4899660" cy="8737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indent="542023" defTabSz="896111">
              <a:lnSpc>
                <a:spcPts val="2700"/>
              </a:lnSpc>
              <a:defRPr sz="2300" spc="-100"/>
            </a:pPr>
            <a:r>
              <a:t>θερμότητα</a:t>
            </a:r>
            <a:endParaRPr spc="-98"/>
          </a:p>
          <a:p>
            <a:pPr indent="37338" defTabSz="896111">
              <a:lnSpc>
                <a:spcPts val="3700"/>
              </a:lnSpc>
              <a:tabLst>
                <a:tab pos="533400" algn="l"/>
              </a:tabLst>
              <a:defRPr sz="2100">
                <a:solidFill>
                  <a:srgbClr val="A4B592"/>
                </a:solidFill>
              </a:defRPr>
            </a:pPr>
            <a:r>
              <a:t>2.	</a:t>
            </a:r>
            <a:r>
              <a:rPr sz="3100">
                <a:solidFill>
                  <a:srgbClr val="FFFFFF"/>
                </a:solidFill>
              </a:rPr>
              <a:t>9H</a:t>
            </a:r>
            <a:r>
              <a:rPr sz="3000" baseline="-21473">
                <a:solidFill>
                  <a:srgbClr val="FFFFFF"/>
                </a:solidFill>
              </a:rPr>
              <a:t>2</a:t>
            </a:r>
            <a:r>
              <a:rPr sz="3100">
                <a:solidFill>
                  <a:srgbClr val="FFFFFF"/>
                </a:solidFill>
              </a:rPr>
              <a:t>O</a:t>
            </a:r>
            <a:r>
              <a:rPr sz="3100" spc="-100">
                <a:solidFill>
                  <a:srgbClr val="FFFFFF"/>
                </a:solidFill>
              </a:rPr>
              <a:t> </a:t>
            </a:r>
            <a:r>
              <a:rPr sz="3100">
                <a:solidFill>
                  <a:srgbClr val="FFFFFF"/>
                </a:solidFill>
              </a:rPr>
              <a:t>+</a:t>
            </a:r>
            <a:r>
              <a:rPr sz="3100" spc="-100">
                <a:solidFill>
                  <a:srgbClr val="FFFFFF"/>
                </a:solidFill>
              </a:rPr>
              <a:t> </a:t>
            </a:r>
            <a:r>
              <a:rPr sz="3100" spc="100">
                <a:solidFill>
                  <a:srgbClr val="FFFFFF"/>
                </a:solidFill>
              </a:rPr>
              <a:t>9CO</a:t>
            </a:r>
            <a:r>
              <a:rPr sz="3000" spc="300" baseline="-21473">
                <a:solidFill>
                  <a:srgbClr val="FFFFFF"/>
                </a:solidFill>
              </a:rPr>
              <a:t>2</a:t>
            </a:r>
            <a:r>
              <a:rPr sz="3000" spc="400" baseline="-21473">
                <a:solidFill>
                  <a:srgbClr val="FFFFFF"/>
                </a:solidFill>
              </a:rPr>
              <a:t> </a:t>
            </a:r>
            <a:r>
              <a:rPr sz="3100" spc="200">
                <a:solidFill>
                  <a:srgbClr val="FFFFFF"/>
                </a:solidFill>
              </a:rPr>
              <a:t>=</a:t>
            </a:r>
            <a:r>
              <a:rPr sz="3100">
                <a:solidFill>
                  <a:srgbClr val="FFFFFF"/>
                </a:solidFill>
              </a:rPr>
              <a:t> 9H</a:t>
            </a:r>
            <a:r>
              <a:rPr sz="3000" spc="100" baseline="-21473">
                <a:solidFill>
                  <a:srgbClr val="FFFFFF"/>
                </a:solidFill>
              </a:rPr>
              <a:t>2</a:t>
            </a:r>
            <a:r>
              <a:rPr sz="3100">
                <a:solidFill>
                  <a:srgbClr val="FFFFFF"/>
                </a:solidFill>
              </a:rPr>
              <a:t>CO</a:t>
            </a:r>
            <a:r>
              <a:rPr sz="3000" spc="100" baseline="-21473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07" name="object 5"/>
          <p:cNvSpPr txBox="1"/>
          <p:nvPr/>
        </p:nvSpPr>
        <p:spPr>
          <a:xfrm>
            <a:off x="558698" y="3821557"/>
            <a:ext cx="7814944" cy="400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"/>
              </a:spcBef>
              <a:tabLst>
                <a:tab pos="546100" algn="l"/>
              </a:tabLst>
              <a:defRPr sz="1600" spc="7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3.	</a:t>
            </a:r>
            <a:r>
              <a:rPr sz="2400" spc="130">
                <a:solidFill>
                  <a:srgbClr val="FFFFFF"/>
                </a:solidFill>
              </a:rPr>
              <a:t>9H</a:t>
            </a:r>
            <a:r>
              <a:rPr sz="2400" spc="195" baseline="-20833">
                <a:solidFill>
                  <a:srgbClr val="FFFFFF"/>
                </a:solidFill>
              </a:rPr>
              <a:t>2</a:t>
            </a:r>
            <a:r>
              <a:rPr sz="2400" spc="130">
                <a:solidFill>
                  <a:srgbClr val="FFFFFF"/>
                </a:solidFill>
              </a:rPr>
              <a:t>CO</a:t>
            </a:r>
            <a:r>
              <a:rPr sz="2400" spc="195" baseline="-20833">
                <a:solidFill>
                  <a:srgbClr val="FFFFFF"/>
                </a:solidFill>
              </a:rPr>
              <a:t>3 </a:t>
            </a:r>
            <a:r>
              <a:rPr sz="2400" spc="232" baseline="-20833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+</a:t>
            </a:r>
            <a:r>
              <a:rPr sz="2400" spc="75">
                <a:solidFill>
                  <a:srgbClr val="FFFFFF"/>
                </a:solidFill>
              </a:rPr>
              <a:t> </a:t>
            </a:r>
            <a:r>
              <a:rPr sz="2400" spc="110">
                <a:solidFill>
                  <a:srgbClr val="FFFFFF"/>
                </a:solidFill>
              </a:rPr>
              <a:t>9Ca(OH)</a:t>
            </a:r>
            <a:r>
              <a:rPr sz="2400" spc="165" baseline="-20833">
                <a:solidFill>
                  <a:srgbClr val="FFFFFF"/>
                </a:solidFill>
              </a:rPr>
              <a:t>2</a:t>
            </a:r>
            <a:r>
              <a:rPr sz="2400" spc="382" baseline="-20833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=</a:t>
            </a:r>
            <a:r>
              <a:rPr sz="2400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CaCO</a:t>
            </a:r>
            <a:r>
              <a:rPr sz="2400" spc="405" baseline="-20833">
                <a:solidFill>
                  <a:srgbClr val="FFFFFF"/>
                </a:solidFill>
              </a:rPr>
              <a:t>3</a:t>
            </a:r>
            <a:r>
              <a:rPr sz="2400" spc="390" baseline="-20833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+</a:t>
            </a:r>
            <a:r>
              <a:rPr sz="2400">
                <a:solidFill>
                  <a:srgbClr val="FFFFFF"/>
                </a:solidFill>
              </a:rPr>
              <a:t> </a:t>
            </a:r>
            <a:r>
              <a:rPr sz="2400" spc="60">
                <a:solidFill>
                  <a:srgbClr val="FFFFFF"/>
                </a:solidFill>
              </a:rPr>
              <a:t>18H</a:t>
            </a:r>
            <a:r>
              <a:rPr sz="2400" spc="89" baseline="-20833">
                <a:solidFill>
                  <a:srgbClr val="FFFFFF"/>
                </a:solidFill>
              </a:rPr>
              <a:t>2</a:t>
            </a:r>
            <a:r>
              <a:rPr sz="2400" spc="60">
                <a:solidFill>
                  <a:srgbClr val="FFFFFF"/>
                </a:solidFill>
              </a:rPr>
              <a:t>O</a:t>
            </a:r>
            <a:r>
              <a:rPr sz="2400" spc="80">
                <a:solidFill>
                  <a:srgbClr val="FFFFFF"/>
                </a:solidFill>
              </a:rPr>
              <a:t> </a:t>
            </a:r>
            <a:r>
              <a:rPr sz="2400" spc="270">
                <a:solidFill>
                  <a:srgbClr val="FFFFFF"/>
                </a:solidFill>
              </a:rPr>
              <a:t>+</a:t>
            </a:r>
            <a:r>
              <a:rPr sz="2400" spc="65">
                <a:solidFill>
                  <a:srgbClr val="FFFFFF"/>
                </a:solidFill>
              </a:rPr>
              <a:t> </a:t>
            </a:r>
            <a:r>
              <a:rPr sz="2400" spc="-5">
                <a:solidFill>
                  <a:srgbClr val="FFFFFF"/>
                </a:solidFill>
              </a:rPr>
              <a:t>θερμότητα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0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" y="1159383"/>
            <a:ext cx="8178799" cy="4539233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451675-0B02-4EF6-AE69-2AA0B09C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5220" y="928777"/>
            <a:ext cx="6029863" cy="501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03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66" y="0"/>
            <a:ext cx="6551680" cy="2061973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object 3"/>
          <p:cNvSpPr txBox="1"/>
          <p:nvPr/>
        </p:nvSpPr>
        <p:spPr>
          <a:xfrm>
            <a:off x="535940" y="1793949"/>
            <a:ext cx="7937501" cy="447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 algn="just">
              <a:lnSpc>
                <a:spcPts val="3200"/>
              </a:lnSpc>
              <a:spcBef>
                <a:spcPts val="5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000" spc="-5">
                <a:solidFill>
                  <a:srgbClr val="FFFFFF"/>
                </a:solidFill>
              </a:rPr>
              <a:t>επτυγχάνεται </a:t>
            </a:r>
            <a:r>
              <a:rPr sz="3000" spc="5">
                <a:solidFill>
                  <a:srgbClr val="FFFFFF"/>
                </a:solidFill>
              </a:rPr>
              <a:t>εξοικονόμηση </a:t>
            </a:r>
            <a:r>
              <a:rPr sz="3000" spc="-5">
                <a:solidFill>
                  <a:srgbClr val="FFFFFF"/>
                </a:solidFill>
              </a:rPr>
              <a:t>αερίων </a:t>
            </a:r>
            <a:r>
              <a:rPr sz="3000" spc="0">
                <a:solidFill>
                  <a:srgbClr val="FFFFFF"/>
                </a:solidFill>
              </a:rPr>
              <a:t>(η </a:t>
            </a:r>
            <a:r>
              <a:rPr sz="3000" spc="-15">
                <a:solidFill>
                  <a:srgbClr val="FFFFFF"/>
                </a:solidFill>
              </a:rPr>
              <a:t>παροχή </a:t>
            </a:r>
            <a:r>
              <a:rPr sz="3000" spc="-65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των </a:t>
            </a:r>
            <a:r>
              <a:rPr sz="3000" spc="5">
                <a:solidFill>
                  <a:srgbClr val="FFFFFF"/>
                </a:solidFill>
              </a:rPr>
              <a:t>φρέσκων </a:t>
            </a:r>
            <a:r>
              <a:rPr sz="3000" spc="0">
                <a:solidFill>
                  <a:srgbClr val="FFFFFF"/>
                </a:solidFill>
              </a:rPr>
              <a:t>αερίων είναι μικρότερη από </a:t>
            </a:r>
            <a:r>
              <a:rPr sz="3000" spc="-5">
                <a:solidFill>
                  <a:srgbClr val="FFFFFF"/>
                </a:solidFill>
              </a:rPr>
              <a:t>τον </a:t>
            </a:r>
            <a:r>
              <a:rPr sz="3000" spc="-650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ανά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λεπτό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αναπνεόμενο</a:t>
            </a:r>
            <a:r>
              <a:rPr sz="3000" spc="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όγκο)</a:t>
            </a:r>
            <a:endParaRPr sz="3000" spc="-327"/>
          </a:p>
          <a:p>
            <a:pPr marL="268604" marR="1090294" indent="-256538">
              <a:lnSpc>
                <a:spcPts val="32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4"/>
              <a:t> </a:t>
            </a:r>
            <a:r>
              <a:rPr sz="3000" spc="0">
                <a:solidFill>
                  <a:srgbClr val="FFFFFF"/>
                </a:solidFill>
              </a:rPr>
              <a:t>διατηρείτ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3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η υ</a:t>
            </a:r>
            <a:r>
              <a:rPr sz="3000" spc="-65">
                <a:solidFill>
                  <a:srgbClr val="FFFFFF"/>
                </a:solidFill>
              </a:rPr>
              <a:t>γ</a:t>
            </a:r>
            <a:r>
              <a:rPr sz="3000" spc="-5">
                <a:solidFill>
                  <a:srgbClr val="FFFFFF"/>
                </a:solidFill>
              </a:rPr>
              <a:t>ρασί</a:t>
            </a:r>
            <a:r>
              <a:rPr sz="3000" spc="0">
                <a:solidFill>
                  <a:srgbClr val="FFFFFF"/>
                </a:solidFill>
              </a:rPr>
              <a:t>α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ων 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ερίων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10">
                <a:solidFill>
                  <a:srgbClr val="FFFFFF"/>
                </a:solidFill>
              </a:rPr>
              <a:t>κ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η  θερμοκρασία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του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σώματος,</a:t>
            </a:r>
            <a:endParaRPr sz="3000" spc="-327"/>
          </a:p>
          <a:p>
            <a:pPr indent="12700">
              <a:lnSpc>
                <a:spcPts val="30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μειώ</a:t>
            </a:r>
            <a:r>
              <a:rPr sz="3000" spc="-10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ετ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η</a:t>
            </a:r>
            <a:r>
              <a:rPr sz="3000" spc="-5">
                <a:solidFill>
                  <a:srgbClr val="FFFFFF"/>
                </a:solidFill>
              </a:rPr>
              <a:t> ρύπ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25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ση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0">
                <a:solidFill>
                  <a:srgbClr val="FFFFFF"/>
                </a:solidFill>
              </a:rPr>
              <a:t>μόσφαιρ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ω</a:t>
            </a:r>
            <a:r>
              <a:rPr sz="3000" spc="0">
                <a:solidFill>
                  <a:srgbClr val="FFFFFF"/>
                </a:solidFill>
              </a:rPr>
              <a:t>ν</a:t>
            </a:r>
            <a:endParaRPr sz="3000" spc="-327"/>
          </a:p>
          <a:p>
            <a:pPr marR="175260" indent="304800">
              <a:lnSpc>
                <a:spcPts val="3200"/>
              </a:lnSpc>
              <a:spcBef>
                <a:spcPts val="200"/>
              </a:spcBef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χειρουργείων </a:t>
            </a:r>
            <a:r>
              <a:rPr spc="0"/>
              <a:t>με αναισθητικά </a:t>
            </a:r>
            <a:r>
              <a:t>αέρια, τα </a:t>
            </a:r>
            <a:r>
              <a:rPr spc="0"/>
              <a:t>οποία </a:t>
            </a:r>
            <a:r>
              <a:rPr spc="-650"/>
              <a:t> </a:t>
            </a:r>
            <a:r>
              <a:rPr spc="0"/>
              <a:t>δεν</a:t>
            </a:r>
            <a:r>
              <a:rPr spc="-10"/>
              <a:t> </a:t>
            </a:r>
            <a:r>
              <a:rPr spc="0"/>
              <a:t>διαφεύγουν</a:t>
            </a:r>
            <a:r>
              <a:rPr spc="5"/>
              <a:t> </a:t>
            </a:r>
            <a:r>
              <a:t>προς</a:t>
            </a:r>
            <a:r>
              <a:rPr spc="-10"/>
              <a:t> </a:t>
            </a:r>
            <a:r>
              <a:t>τα </a:t>
            </a:r>
            <a:r>
              <a:rPr spc="0"/>
              <a:t>έξω,</a:t>
            </a:r>
          </a:p>
          <a:p>
            <a:pPr marL="268604" indent="-256538">
              <a:lnSpc>
                <a:spcPts val="30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επιτρέπει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25">
                <a:solidFill>
                  <a:srgbClr val="FFFFFF"/>
                </a:solidFill>
              </a:rPr>
              <a:t> </a:t>
            </a:r>
            <a:r>
              <a:rPr sz="3000" spc="-10">
                <a:solidFill>
                  <a:srgbClr val="FFFFFF"/>
                </a:solidFill>
              </a:rPr>
              <a:t>monitoring</a:t>
            </a:r>
            <a:r>
              <a:rPr sz="3000" spc="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της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εισπνεόμενης</a:t>
            </a:r>
            <a:r>
              <a:rPr sz="3000" spc="0">
                <a:solidFill>
                  <a:srgbClr val="FFFFFF"/>
                </a:solidFill>
              </a:rPr>
              <a:t> και</a:t>
            </a:r>
            <a:endParaRPr sz="3000" spc="-327"/>
          </a:p>
          <a:p>
            <a:pPr marR="95250" indent="304800">
              <a:lnSpc>
                <a:spcPts val="3200"/>
              </a:lnSpc>
              <a:spcBef>
                <a:spcPts val="200"/>
              </a:spcBef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εκπνεόμενης </a:t>
            </a:r>
            <a:r>
              <a:rPr spc="-5"/>
              <a:t>συγκέντρωσης του </a:t>
            </a:r>
            <a:r>
              <a:rPr spc="5"/>
              <a:t>οξυγόνου </a:t>
            </a:r>
            <a:r>
              <a:rPr spc="-5"/>
              <a:t>και </a:t>
            </a:r>
            <a:r>
              <a:rPr spc="-650"/>
              <a:t> </a:t>
            </a:r>
            <a:r>
              <a:t>των</a:t>
            </a:r>
            <a:r>
              <a:rPr spc="-25"/>
              <a:t> </a:t>
            </a:r>
            <a:r>
              <a:rPr spc="10"/>
              <a:t>πτητικών</a:t>
            </a:r>
            <a:r>
              <a:rPr spc="-30"/>
              <a:t> </a:t>
            </a:r>
            <a:r>
              <a:rPr spc="5"/>
              <a:t>αναισθητικών.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02" y="0"/>
            <a:ext cx="6519675" cy="2130552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object 3"/>
          <p:cNvSpPr txBox="1"/>
          <p:nvPr/>
        </p:nvSpPr>
        <p:spPr>
          <a:xfrm>
            <a:off x="535939" y="1552702"/>
            <a:ext cx="8015607" cy="465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900"/>
              </a:lnSpc>
              <a:spcBef>
                <a:spcPts val="100"/>
              </a:spcBef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0"/>
              <a:t> </a:t>
            </a:r>
            <a:r>
              <a:rPr sz="2700" spc="0">
                <a:solidFill>
                  <a:srgbClr val="FFFFFF"/>
                </a:solidFill>
              </a:rPr>
              <a:t>Ο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κίνδυνος </a:t>
            </a:r>
            <a:r>
              <a:rPr sz="2700" spc="-5">
                <a:solidFill>
                  <a:srgbClr val="FFFFFF"/>
                </a:solidFill>
              </a:rPr>
              <a:t>υποξίας</a:t>
            </a:r>
            <a:r>
              <a:rPr sz="2700" spc="0">
                <a:solidFill>
                  <a:srgbClr val="FFFFFF"/>
                </a:solidFill>
              </a:rPr>
              <a:t> ή/και </a:t>
            </a:r>
            <a:r>
              <a:rPr sz="2700" spc="-5">
                <a:solidFill>
                  <a:srgbClr val="FFFFFF"/>
                </a:solidFill>
              </a:rPr>
              <a:t>υπερκαπνίας</a:t>
            </a:r>
            <a:endParaRPr sz="2700" spc="-262"/>
          </a:p>
          <a:p>
            <a:pPr marL="268604" marR="1069975" indent="-256538">
              <a:lnSpc>
                <a:spcPts val="2500"/>
              </a:lnSpc>
              <a:spcBef>
                <a:spcPts val="300"/>
              </a:spcBef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70"/>
              <a:t> </a:t>
            </a:r>
            <a:r>
              <a:rPr sz="2700" spc="0">
                <a:solidFill>
                  <a:srgbClr val="FFFFFF"/>
                </a:solidFill>
              </a:rPr>
              <a:t>η </a:t>
            </a:r>
            <a:r>
              <a:rPr sz="2700" spc="-15">
                <a:solidFill>
                  <a:srgbClr val="FFFFFF"/>
                </a:solidFill>
              </a:rPr>
              <a:t>γρήγορη </a:t>
            </a:r>
            <a:r>
              <a:rPr sz="2700" spc="0">
                <a:solidFill>
                  <a:srgbClr val="FFFFFF"/>
                </a:solidFill>
              </a:rPr>
              <a:t>εξάντληση </a:t>
            </a:r>
            <a:r>
              <a:rPr sz="2700" spc="-5">
                <a:solidFill>
                  <a:srgbClr val="FFFFFF"/>
                </a:solidFill>
              </a:rPr>
              <a:t>της νατρασβέστου, </a:t>
            </a:r>
            <a:r>
              <a:rPr sz="2700" spc="0">
                <a:solidFill>
                  <a:srgbClr val="FFFFFF"/>
                </a:solidFill>
              </a:rPr>
              <a:t>εάν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χρησιμοποιούνται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πολύ</a:t>
            </a:r>
            <a:r>
              <a:rPr sz="2700" spc="10">
                <a:solidFill>
                  <a:srgbClr val="FFFFFF"/>
                </a:solidFill>
              </a:rPr>
              <a:t> </a:t>
            </a:r>
            <a:r>
              <a:rPr sz="2700" spc="-10">
                <a:solidFill>
                  <a:srgbClr val="FFFFFF"/>
                </a:solidFill>
              </a:rPr>
              <a:t>χαμηλές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ροές</a:t>
            </a:r>
            <a:endParaRPr sz="2700" spc="-262"/>
          </a:p>
          <a:p>
            <a:pPr marL="268604" marR="1047750" indent="-256538">
              <a:lnSpc>
                <a:spcPct val="80000"/>
              </a:lnSpc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70"/>
              <a:t> </a:t>
            </a:r>
            <a:r>
              <a:rPr sz="2700" spc="-5">
                <a:solidFill>
                  <a:srgbClr val="FFFFFF"/>
                </a:solidFill>
              </a:rPr>
              <a:t>τα </a:t>
            </a:r>
            <a:r>
              <a:rPr sz="2700" spc="-10">
                <a:solidFill>
                  <a:srgbClr val="FFFFFF"/>
                </a:solidFill>
              </a:rPr>
              <a:t>τυχόν </a:t>
            </a:r>
            <a:r>
              <a:rPr sz="2700" spc="-5">
                <a:solidFill>
                  <a:srgbClr val="FFFFFF"/>
                </a:solidFill>
              </a:rPr>
              <a:t>προβλήματα </a:t>
            </a:r>
            <a:r>
              <a:rPr sz="2700" spc="0">
                <a:solidFill>
                  <a:srgbClr val="FFFFFF"/>
                </a:solidFill>
              </a:rPr>
              <a:t>νεκρού </a:t>
            </a:r>
            <a:r>
              <a:rPr sz="2700" spc="-10">
                <a:solidFill>
                  <a:srgbClr val="FFFFFF"/>
                </a:solidFill>
              </a:rPr>
              <a:t>χώρου </a:t>
            </a:r>
            <a:r>
              <a:rPr sz="2700" spc="-5">
                <a:solidFill>
                  <a:srgbClr val="FFFFFF"/>
                </a:solidFill>
              </a:rPr>
              <a:t>π.χ. από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βαλβίδα</a:t>
            </a:r>
            <a:r>
              <a:rPr sz="2700" spc="-25">
                <a:solidFill>
                  <a:srgbClr val="FFFFFF"/>
                </a:solidFill>
              </a:rPr>
              <a:t> </a:t>
            </a:r>
            <a:r>
              <a:rPr sz="2700" spc="-10">
                <a:solidFill>
                  <a:srgbClr val="FFFFFF"/>
                </a:solidFill>
              </a:rPr>
              <a:t>που</a:t>
            </a:r>
            <a:r>
              <a:rPr sz="2700" spc="1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μπορεί</a:t>
            </a:r>
            <a:r>
              <a:rPr sz="2700" spc="10">
                <a:solidFill>
                  <a:srgbClr val="FFFFFF"/>
                </a:solidFill>
              </a:rPr>
              <a:t> να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15">
                <a:solidFill>
                  <a:srgbClr val="FFFFFF"/>
                </a:solidFill>
              </a:rPr>
              <a:t>κολλήσει</a:t>
            </a:r>
            <a:endParaRPr sz="2700" spc="-262"/>
          </a:p>
          <a:p>
            <a:pPr indent="12700">
              <a:lnSpc>
                <a:spcPts val="2200"/>
              </a:lnSpc>
              <a:tabLst>
                <a:tab pos="368300" algn="l"/>
              </a:tabLst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	</a:t>
            </a:r>
            <a:r>
              <a:rPr sz="2700" spc="0">
                <a:solidFill>
                  <a:srgbClr val="FFFFFF"/>
                </a:solidFill>
              </a:rPr>
              <a:t>η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πιθανή</a:t>
            </a:r>
            <a:r>
              <a:rPr sz="2700" spc="-2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ανεπάρκεια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των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βαλβίδων</a:t>
            </a:r>
            <a:r>
              <a:rPr sz="2700" spc="-2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μίας</a:t>
            </a:r>
            <a:endParaRPr sz="2700" spc="-262"/>
          </a:p>
          <a:p>
            <a:pPr indent="304800">
              <a:lnSpc>
                <a:spcPts val="2500"/>
              </a:lnSpc>
              <a:defRPr sz="2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κατεύθυνσης</a:t>
            </a:r>
          </a:p>
          <a:p>
            <a:pPr marL="268604" marR="5080" indent="-256538">
              <a:lnSpc>
                <a:spcPct val="80000"/>
              </a:lnSpc>
              <a:spcBef>
                <a:spcPts val="300"/>
              </a:spcBef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70"/>
              <a:t> </a:t>
            </a:r>
            <a:r>
              <a:rPr sz="2700" spc="0">
                <a:solidFill>
                  <a:srgbClr val="FFFFFF"/>
                </a:solidFill>
              </a:rPr>
              <a:t>η </a:t>
            </a:r>
            <a:r>
              <a:rPr sz="2700" spc="-10">
                <a:solidFill>
                  <a:srgbClr val="FFFFFF"/>
                </a:solidFill>
              </a:rPr>
              <a:t>αυξημένη </a:t>
            </a:r>
            <a:r>
              <a:rPr sz="2700" spc="0">
                <a:solidFill>
                  <a:srgbClr val="FFFFFF"/>
                </a:solidFill>
              </a:rPr>
              <a:t>πιθανότητα </a:t>
            </a:r>
            <a:r>
              <a:rPr sz="2700" spc="-5">
                <a:solidFill>
                  <a:srgbClr val="FFFFFF"/>
                </a:solidFill>
              </a:rPr>
              <a:t>αποσύνδεσης των </a:t>
            </a:r>
            <a:r>
              <a:rPr sz="2700" spc="5">
                <a:solidFill>
                  <a:srgbClr val="FFFFFF"/>
                </a:solidFill>
              </a:rPr>
              <a:t>σωλήνων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και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των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συνδετικών,</a:t>
            </a:r>
            <a:r>
              <a:rPr sz="2700" spc="-2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καθώς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και</a:t>
            </a:r>
            <a:r>
              <a:rPr sz="2700" spc="-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οι πιθανότητες</a:t>
            </a:r>
            <a:endParaRPr sz="2700" spc="-262"/>
          </a:p>
          <a:p>
            <a:pPr indent="304800">
              <a:lnSpc>
                <a:spcPts val="2200"/>
              </a:lnSpc>
              <a:defRPr sz="2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διαρροών</a:t>
            </a:r>
            <a:r>
              <a:rPr spc="-25"/>
              <a:t> </a:t>
            </a:r>
            <a:r>
              <a:rPr spc="-5"/>
              <a:t>αερίων,</a:t>
            </a:r>
            <a:r>
              <a:rPr spc="-20"/>
              <a:t> </a:t>
            </a:r>
            <a:r>
              <a:rPr spc="-15"/>
              <a:t>λόγω</a:t>
            </a:r>
            <a:r>
              <a:rPr spc="-20"/>
              <a:t> </a:t>
            </a:r>
            <a:r>
              <a:rPr spc="-5"/>
              <a:t>των</a:t>
            </a:r>
            <a:r>
              <a:rPr spc="-15"/>
              <a:t> </a:t>
            </a:r>
            <a:r>
              <a:rPr spc="5"/>
              <a:t>πολλαπλών</a:t>
            </a:r>
            <a:r>
              <a:rPr spc="-10"/>
              <a:t> </a:t>
            </a:r>
            <a:r>
              <a:t>συνδέσεων</a:t>
            </a:r>
          </a:p>
          <a:p>
            <a:pPr marL="268604" marR="1045844" indent="-256538">
              <a:lnSpc>
                <a:spcPct val="80000"/>
              </a:lnSpc>
              <a:spcBef>
                <a:spcPts val="300"/>
              </a:spcBef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20"/>
              <a:t> </a:t>
            </a:r>
            <a:r>
              <a:rPr sz="2700" spc="0">
                <a:solidFill>
                  <a:srgbClr val="FFFFFF"/>
                </a:solidFill>
              </a:rPr>
              <a:t>οι</a:t>
            </a:r>
            <a:r>
              <a:rPr sz="2700" spc="-3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αυξημένες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αντιστάσεις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κατά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την</a:t>
            </a:r>
            <a:r>
              <a:rPr sz="2700" spc="-2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αυτόματη </a:t>
            </a:r>
            <a:r>
              <a:rPr sz="2700" spc="-580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αναπνοή</a:t>
            </a:r>
            <a:endParaRPr sz="2700" spc="-262"/>
          </a:p>
          <a:p>
            <a:pPr indent="12700">
              <a:lnSpc>
                <a:spcPts val="2200"/>
              </a:lnSpc>
              <a:defRPr spc="-17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5"/>
              <a:t> </a:t>
            </a:r>
            <a:r>
              <a:rPr sz="2700" spc="0">
                <a:solidFill>
                  <a:srgbClr val="FFFFFF"/>
                </a:solidFill>
              </a:rPr>
              <a:t>η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5">
                <a:solidFill>
                  <a:srgbClr val="FFFFFF"/>
                </a:solidFill>
              </a:rPr>
              <a:t>δυσκολία</a:t>
            </a:r>
            <a:r>
              <a:rPr sz="2700" spc="-15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αποστείρωσης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-15">
                <a:solidFill>
                  <a:srgbClr val="FFFFFF"/>
                </a:solidFill>
              </a:rPr>
              <a:t>λόγω</a:t>
            </a:r>
            <a:r>
              <a:rPr sz="2700" spc="0">
                <a:solidFill>
                  <a:srgbClr val="FFFFFF"/>
                </a:solidFill>
              </a:rPr>
              <a:t> </a:t>
            </a:r>
            <a:r>
              <a:rPr sz="2700" spc="-5">
                <a:solidFill>
                  <a:srgbClr val="FFFFFF"/>
                </a:solidFill>
              </a:rPr>
              <a:t>του</a:t>
            </a:r>
            <a:r>
              <a:rPr sz="2700" spc="-10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μεγέθους</a:t>
            </a:r>
            <a:r>
              <a:rPr sz="2700" spc="5">
                <a:solidFill>
                  <a:srgbClr val="FFFFFF"/>
                </a:solidFill>
              </a:rPr>
              <a:t> </a:t>
            </a:r>
            <a:r>
              <a:rPr sz="2700" spc="0">
                <a:solidFill>
                  <a:srgbClr val="FFFFFF"/>
                </a:solidFill>
              </a:rPr>
              <a:t>και</a:t>
            </a:r>
            <a:endParaRPr sz="2700" spc="-262"/>
          </a:p>
          <a:p>
            <a:pPr indent="304800">
              <a:lnSpc>
                <a:spcPts val="2900"/>
              </a:lnSpc>
              <a:defRPr sz="27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της</a:t>
            </a:r>
            <a:r>
              <a:rPr spc="-25"/>
              <a:t> </a:t>
            </a:r>
            <a:r>
              <a:rPr spc="0"/>
              <a:t>πολυπλοκότητας</a:t>
            </a:r>
            <a:r>
              <a:t> των</a:t>
            </a:r>
            <a:r>
              <a:rPr spc="-20"/>
              <a:t> </a:t>
            </a:r>
            <a:r>
              <a:rPr spc="0"/>
              <a:t>εξαρτημάτων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1" y="0"/>
            <a:ext cx="8782815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object 3"/>
          <p:cNvSpPr txBox="1">
            <a:spLocks noGrp="1"/>
          </p:cNvSpPr>
          <p:nvPr>
            <p:ph type="title"/>
          </p:nvPr>
        </p:nvSpPr>
        <p:spPr>
          <a:xfrm>
            <a:off x="402436" y="2658311"/>
            <a:ext cx="7950835" cy="100203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indent="12700">
              <a:spcBef>
                <a:spcPts val="100"/>
              </a:spcBef>
              <a:defRPr sz="2200" spc="-300">
                <a:solidFill>
                  <a:srgbClr val="A4B592"/>
                </a:solidFill>
              </a:defRPr>
            </a:pPr>
            <a:r>
              <a:t>⦿</a:t>
            </a:r>
            <a:r>
              <a:rPr spc="-200"/>
              <a:t> </a:t>
            </a:r>
            <a:r>
              <a:rPr sz="3200" spc="0">
                <a:solidFill>
                  <a:srgbClr val="FFFFFF"/>
                </a:solidFill>
              </a:rPr>
              <a:t>Μετράει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θετικές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και</a:t>
            </a:r>
            <a:r>
              <a:rPr sz="3200" spc="-100">
                <a:solidFill>
                  <a:srgbClr val="FFFFFF"/>
                </a:solidFill>
              </a:rPr>
              <a:t> αρνητικές πιέσεις</a:t>
            </a:r>
          </a:p>
          <a:p>
            <a:pPr indent="12700">
              <a:tabLst>
                <a:tab pos="2603500" algn="l"/>
              </a:tabLst>
              <a:defRPr sz="2200" spc="-300">
                <a:solidFill>
                  <a:srgbClr val="A4B592"/>
                </a:solidFill>
              </a:defRPr>
            </a:pPr>
            <a:r>
              <a:t>⦿</a:t>
            </a:r>
            <a:r>
              <a:rPr spc="-200"/>
              <a:t> </a:t>
            </a:r>
            <a:r>
              <a:rPr sz="3200" spc="0">
                <a:solidFill>
                  <a:srgbClr val="FFFFFF"/>
                </a:solidFill>
              </a:rPr>
              <a:t>Αποτελείται	</a:t>
            </a:r>
            <a:r>
              <a:rPr sz="3200" spc="-100">
                <a:solidFill>
                  <a:srgbClr val="FFFFFF"/>
                </a:solidFill>
              </a:rPr>
              <a:t>από </a:t>
            </a:r>
            <a:r>
              <a:rPr sz="3200" spc="0">
                <a:solidFill>
                  <a:srgbClr val="FFFFFF"/>
                </a:solidFill>
              </a:rPr>
              <a:t>ένα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μεταλλικό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διάφραγμα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7852D22-A9EB-4739-9B9E-25639F8149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452627"/>
            <a:ext cx="5838446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object 3"/>
          <p:cNvSpPr txBox="1"/>
          <p:nvPr/>
        </p:nvSpPr>
        <p:spPr>
          <a:xfrm>
            <a:off x="535939" y="2285108"/>
            <a:ext cx="8035291" cy="196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429385" indent="-256538">
              <a:lnSpc>
                <a:spcPct val="80000"/>
              </a:lnSpc>
              <a:spcBef>
                <a:spcPts val="8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0">
                <a:solidFill>
                  <a:srgbClr val="FFFFFF"/>
                </a:solidFill>
              </a:rPr>
              <a:t>Δείχ</a:t>
            </a:r>
            <a:r>
              <a:rPr sz="3000" spc="-15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ει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</a:t>
            </a:r>
            <a:r>
              <a:rPr sz="3000" spc="5">
                <a:solidFill>
                  <a:srgbClr val="FFFFFF"/>
                </a:solidFill>
              </a:rPr>
              <a:t>η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εισ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νεό</a:t>
            </a:r>
            <a:r>
              <a:rPr sz="3000" spc="-10">
                <a:solidFill>
                  <a:srgbClr val="FFFFFF"/>
                </a:solidFill>
              </a:rPr>
              <a:t>μ</a:t>
            </a:r>
            <a:r>
              <a:rPr sz="3000" spc="0">
                <a:solidFill>
                  <a:srgbClr val="FFFFFF"/>
                </a:solidFill>
              </a:rPr>
              <a:t>ενη συγ</a:t>
            </a:r>
            <a:r>
              <a:rPr sz="3000" spc="5">
                <a:solidFill>
                  <a:srgbClr val="FFFFFF"/>
                </a:solidFill>
              </a:rPr>
              <a:t>κ</a:t>
            </a:r>
            <a:r>
              <a:rPr sz="3000" spc="0">
                <a:solidFill>
                  <a:srgbClr val="FFFFFF"/>
                </a:solidFill>
              </a:rPr>
              <a:t>έντρωση  </a:t>
            </a:r>
            <a:r>
              <a:rPr sz="3000" spc="5">
                <a:solidFill>
                  <a:srgbClr val="FFFFFF"/>
                </a:solidFill>
              </a:rPr>
              <a:t>οξυγόνου</a:t>
            </a:r>
            <a:endParaRPr sz="3000" spc="-327"/>
          </a:p>
          <a:p>
            <a:pPr marL="268604" marR="5080" indent="-256538">
              <a:lnSpc>
                <a:spcPct val="80000"/>
              </a:lnSpc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225"/>
              <a:t> </a:t>
            </a:r>
            <a:r>
              <a:rPr sz="3000" spc="5">
                <a:solidFill>
                  <a:srgbClr val="FFFFFF"/>
                </a:solidFill>
              </a:rPr>
              <a:t>Συλλέγουν </a:t>
            </a:r>
            <a:r>
              <a:rPr sz="3000" spc="-10">
                <a:solidFill>
                  <a:srgbClr val="FFFFFF"/>
                </a:solidFill>
              </a:rPr>
              <a:t>συνεχώς </a:t>
            </a:r>
            <a:r>
              <a:rPr sz="3000" spc="-5">
                <a:solidFill>
                  <a:srgbClr val="FFFFFF"/>
                </a:solidFill>
              </a:rPr>
              <a:t>αέριο </a:t>
            </a:r>
            <a:r>
              <a:rPr sz="3000" spc="0">
                <a:solidFill>
                  <a:srgbClr val="FFFFFF"/>
                </a:solidFill>
              </a:rPr>
              <a:t>από </a:t>
            </a:r>
            <a:r>
              <a:rPr sz="3000" spc="-5">
                <a:solidFill>
                  <a:srgbClr val="FFFFFF"/>
                </a:solidFill>
              </a:rPr>
              <a:t>το </a:t>
            </a:r>
            <a:r>
              <a:rPr sz="3000" spc="0">
                <a:solidFill>
                  <a:srgbClr val="FFFFFF"/>
                </a:solidFill>
              </a:rPr>
              <a:t>εισπνευστικό </a:t>
            </a:r>
            <a:r>
              <a:rPr sz="3000" spc="-65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σκέλος (όσον </a:t>
            </a:r>
            <a:r>
              <a:rPr sz="3000" spc="-5">
                <a:solidFill>
                  <a:srgbClr val="FFFFFF"/>
                </a:solidFill>
              </a:rPr>
              <a:t>το </a:t>
            </a:r>
            <a:r>
              <a:rPr sz="3000" spc="0">
                <a:solidFill>
                  <a:srgbClr val="FFFFFF"/>
                </a:solidFill>
              </a:rPr>
              <a:t>δυνατόν πλησιέστερα στον 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ασθενή)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7" y="548638"/>
            <a:ext cx="8535924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object 3"/>
          <p:cNvSpPr txBox="1"/>
          <p:nvPr/>
        </p:nvSpPr>
        <p:spPr>
          <a:xfrm>
            <a:off x="474369" y="2743835"/>
            <a:ext cx="7111366" cy="145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γα</a:t>
            </a:r>
            <a:r>
              <a:rPr sz="3200" spc="-10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βανι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αισθητήρα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οξυγό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πολαρ</a:t>
            </a:r>
            <a:r>
              <a:rPr sz="3200" spc="-60">
                <a:solidFill>
                  <a:srgbClr val="FFFFFF"/>
                </a:solidFill>
              </a:rPr>
              <a:t>ο</a:t>
            </a:r>
            <a:r>
              <a:rPr sz="3200" spc="-65">
                <a:solidFill>
                  <a:srgbClr val="FFFFFF"/>
                </a:solidFill>
              </a:rPr>
              <a:t>γ</a:t>
            </a:r>
            <a:r>
              <a:rPr sz="3200" spc="-5">
                <a:solidFill>
                  <a:srgbClr val="FFFFFF"/>
                </a:solidFill>
              </a:rPr>
              <a:t>ραφικ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μέθ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δος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παραμαγνητι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αλ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τή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οξυγό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73B88195-8D9E-4359-A86C-9456C469F7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03EC48BD-A960-4717-BC76-7E4C98225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7A00717A-7D3C-456B-A779-9D06388782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EB0E133-CF2F-4AD3-ACA6-03E91BB60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CD94893-A2D1-401B-A469-D34E425DCE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546E6246-28E6-4A2D-B924-24539B8C6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0" name="object 6"/>
          <p:cNvSpPr txBox="1">
            <a:spLocks noGrp="1"/>
          </p:cNvSpPr>
          <p:nvPr>
            <p:ph type="title"/>
          </p:nvPr>
        </p:nvSpPr>
        <p:spPr>
          <a:xfrm>
            <a:off x="3490721" y="1266958"/>
            <a:ext cx="5751751" cy="452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044574" marR="5080" indent="-1032509">
              <a:defRPr sz="4400" spc="-100">
                <a:solidFill>
                  <a:srgbClr val="FBEF58"/>
                </a:solidFill>
              </a:defRPr>
            </a:pPr>
            <a:r>
              <a:rPr lang="en-US" sz="4500" b="1" u="sng" dirty="0">
                <a:solidFill>
                  <a:schemeClr val="tx1"/>
                </a:solidFill>
                <a:latin typeface="Arial Black" panose="020B0A04020102020204" pitchFamily="34" charset="0"/>
              </a:rPr>
              <a:t>ΑΝΑΠΝΕΥΣΤΗΡΕΣ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73B88195-8D9E-4359-A86C-9456C469F7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3EC48BD-A960-4717-BC76-7E4C98225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01" name="Oval 100">
            <a:extLst>
              <a:ext uri="{FF2B5EF4-FFF2-40B4-BE49-F238E27FC236}">
                <a16:creationId xmlns:a16="http://schemas.microsoft.com/office/drawing/2014/main" id="{7A00717A-7D3C-456B-A779-9D06388782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EEB0E133-CF2F-4AD3-ACA6-03E91BB60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CD94893-A2D1-401B-A469-D34E425DCE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46E6246-28E6-4A2D-B924-24539B8C6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2" name="object 2"/>
          <p:cNvSpPr txBox="1">
            <a:spLocks noGrp="1"/>
          </p:cNvSpPr>
          <p:nvPr>
            <p:ph type="title"/>
          </p:nvPr>
        </p:nvSpPr>
        <p:spPr>
          <a:xfrm>
            <a:off x="3490721" y="1266958"/>
            <a:ext cx="5106271" cy="452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148589" indent="861060">
              <a:lnSpc>
                <a:spcPct val="90000"/>
              </a:lnSpc>
            </a:pPr>
            <a:r>
              <a:rPr lang="en-US" sz="3400" dirty="0"/>
              <a:t>Η </a:t>
            </a:r>
            <a:r>
              <a:rPr lang="en-US" sz="3400" dirty="0" err="1"/>
              <a:t>φυσική</a:t>
            </a:r>
            <a:r>
              <a:rPr lang="en-US" sz="3400" dirty="0"/>
              <a:t> </a:t>
            </a:r>
            <a:r>
              <a:rPr lang="en-US" sz="3400" spc="-100" dirty="0"/>
              <a:t>α</a:t>
            </a:r>
            <a:r>
              <a:rPr lang="en-US" sz="3400" spc="-100" dirty="0" err="1"/>
              <a:t>ρχή</a:t>
            </a:r>
            <a:r>
              <a:rPr lang="en-US" sz="3400" spc="-100" dirty="0"/>
              <a:t> </a:t>
            </a:r>
            <a:r>
              <a:rPr lang="en-US" sz="3400" dirty="0" err="1"/>
              <a:t>στην</a:t>
            </a:r>
            <a:r>
              <a:rPr lang="en-US" sz="3400" dirty="0"/>
              <a:t> οπ</a:t>
            </a:r>
            <a:r>
              <a:rPr lang="en-US" sz="3400" dirty="0" err="1"/>
              <a:t>οί</a:t>
            </a:r>
            <a:r>
              <a:rPr lang="en-US" sz="3400" dirty="0"/>
              <a:t>α στηρίζεται η </a:t>
            </a:r>
            <a:r>
              <a:rPr lang="en-US" sz="3400" spc="-700" dirty="0"/>
              <a:t> </a:t>
            </a:r>
            <a:r>
              <a:rPr lang="en-US" sz="3400" dirty="0"/>
              <a:t>κατασκευή</a:t>
            </a:r>
            <a:r>
              <a:rPr lang="en-US" sz="3400" spc="-100" dirty="0"/>
              <a:t> </a:t>
            </a:r>
            <a:r>
              <a:rPr lang="en-US" sz="3400" dirty="0"/>
              <a:t>ενός</a:t>
            </a:r>
            <a:r>
              <a:rPr lang="en-US" sz="3400" spc="-100" dirty="0"/>
              <a:t> </a:t>
            </a:r>
            <a:r>
              <a:rPr lang="en-US" sz="3400" dirty="0"/>
              <a:t>αναπνευστήρα</a:t>
            </a:r>
            <a:r>
              <a:rPr lang="en-US" sz="3400" spc="-100" dirty="0"/>
              <a:t> </a:t>
            </a:r>
            <a:r>
              <a:rPr lang="en-US" sz="3400" dirty="0"/>
              <a:t>μπορεί</a:t>
            </a:r>
            <a:r>
              <a:rPr lang="en-US" sz="3400" spc="-100" dirty="0"/>
              <a:t> </a:t>
            </a:r>
            <a:r>
              <a:rPr lang="en-US" sz="3400" dirty="0"/>
              <a:t>να είναι η </a:t>
            </a:r>
            <a:r>
              <a:rPr lang="en-US" sz="3400" spc="-100" dirty="0"/>
              <a:t>πνευματική, ρευστών </a:t>
            </a:r>
            <a:r>
              <a:rPr lang="en-US" sz="3400" dirty="0"/>
              <a:t>ή ηλεκτρονική </a:t>
            </a:r>
            <a:r>
              <a:rPr lang="en-US" sz="3400" spc="-700" dirty="0"/>
              <a:t> </a:t>
            </a:r>
            <a:r>
              <a:rPr lang="en-US" sz="3400" spc="-100" dirty="0"/>
              <a:t>αρχή.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260654"/>
            <a:ext cx="6696710" cy="6355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Picture 101">
            <a:extLst>
              <a:ext uri="{FF2B5EF4-FFF2-40B4-BE49-F238E27FC236}">
                <a16:creationId xmlns:a16="http://schemas.microsoft.com/office/drawing/2014/main" id="{B1115DF5-AFBD-4F66-AE21-09484AD45C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749" name="Picture 103">
            <a:extLst>
              <a:ext uri="{FF2B5EF4-FFF2-40B4-BE49-F238E27FC236}">
                <a16:creationId xmlns:a16="http://schemas.microsoft.com/office/drawing/2014/main" id="{33D1B7F8-74CC-4614-855A-84CC82628B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50" name="Oval 105">
            <a:extLst>
              <a:ext uri="{FF2B5EF4-FFF2-40B4-BE49-F238E27FC236}">
                <a16:creationId xmlns:a16="http://schemas.microsoft.com/office/drawing/2014/main" id="{16BEC653-A047-40E7-A65C-5C7D3EDECC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51" name="Picture 107">
            <a:extLst>
              <a:ext uri="{FF2B5EF4-FFF2-40B4-BE49-F238E27FC236}">
                <a16:creationId xmlns:a16="http://schemas.microsoft.com/office/drawing/2014/main" id="{1CA27089-EF20-428F-BEFB-D680CC61A2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752" name="Picture 109">
            <a:extLst>
              <a:ext uri="{FF2B5EF4-FFF2-40B4-BE49-F238E27FC236}">
                <a16:creationId xmlns:a16="http://schemas.microsoft.com/office/drawing/2014/main" id="{1BFA68AB-4F1A-4721-A4D2-0C578829A0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753" name="Rectangle 111">
            <a:extLst>
              <a:ext uri="{FF2B5EF4-FFF2-40B4-BE49-F238E27FC236}">
                <a16:creationId xmlns:a16="http://schemas.microsoft.com/office/drawing/2014/main" id="{D43CBC87-A39A-44E4-9EE2-21CCD5CEDC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54" name="object 2">
            <a:extLst>
              <a:ext uri="{FF2B5EF4-FFF2-40B4-BE49-F238E27FC236}">
                <a16:creationId xmlns:a16="http://schemas.microsoft.com/office/drawing/2014/main" id="{34B63229-4C55-4842-B7C7-04C6A1A41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741492"/>
              </p:ext>
            </p:extLst>
          </p:nvPr>
        </p:nvGraphicFramePr>
        <p:xfrm>
          <a:off x="484583" y="2140085"/>
          <a:ext cx="7053264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5" y="452627"/>
            <a:ext cx="7914132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object 3"/>
          <p:cNvSpPr txBox="1"/>
          <p:nvPr/>
        </p:nvSpPr>
        <p:spPr>
          <a:xfrm>
            <a:off x="546302" y="1968448"/>
            <a:ext cx="8035291" cy="3363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115694" indent="-256538">
              <a:lnSpc>
                <a:spcPts val="3800"/>
              </a:lnSpc>
              <a:spcBef>
                <a:spcPts val="200"/>
              </a:spcBef>
              <a:tabLst>
                <a:tab pos="44196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0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ατ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λε</a:t>
            </a:r>
            <a:r>
              <a:rPr sz="3200" spc="35">
                <a:solidFill>
                  <a:srgbClr val="FFFFFF"/>
                </a:solidFill>
              </a:rPr>
              <a:t>π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απνεόμ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ος</a:t>
            </a:r>
            <a:r>
              <a:rPr sz="3200" spc="-60">
                <a:solidFill>
                  <a:srgbClr val="FFFFFF"/>
                </a:solidFill>
              </a:rPr>
              <a:t> ό</a:t>
            </a:r>
            <a:r>
              <a:rPr sz="3200" spc="0">
                <a:solidFill>
                  <a:srgbClr val="FFFFFF"/>
                </a:solidFill>
              </a:rPr>
              <a:t>γ</a:t>
            </a:r>
            <a:r>
              <a:rPr sz="3200" spc="6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= 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απνε</a:t>
            </a:r>
            <a:r>
              <a:rPr sz="3200" spc="5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60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γ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ος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220">
                <a:solidFill>
                  <a:srgbClr val="FFFFFF"/>
                </a:solidFill>
              </a:rPr>
              <a:t>x</a:t>
            </a:r>
            <a:r>
              <a:rPr sz="3200" spc="0">
                <a:solidFill>
                  <a:srgbClr val="FFFFFF"/>
                </a:solidFill>
              </a:rPr>
              <a:t>	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απνευσ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ική</a:t>
            </a:r>
            <a:endParaRPr sz="3200" spc="-363"/>
          </a:p>
          <a:p>
            <a:pPr indent="304800">
              <a:lnSpc>
                <a:spcPts val="3700"/>
              </a:lnSpc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συχνότητα</a:t>
            </a:r>
            <a:r>
              <a:rPr spc="-85"/>
              <a:t> </a:t>
            </a:r>
            <a:r>
              <a:rPr spc="0"/>
              <a:t>(αριθμός</a:t>
            </a:r>
            <a:r>
              <a:rPr spc="-45"/>
              <a:t> </a:t>
            </a:r>
            <a:r>
              <a:rPr spc="10"/>
              <a:t>αναπνοών</a:t>
            </a:r>
            <a:r>
              <a:rPr spc="-55"/>
              <a:t> </a:t>
            </a:r>
            <a:r>
              <a:t>κατά</a:t>
            </a:r>
            <a:r>
              <a:rPr spc="-45"/>
              <a:t> </a:t>
            </a:r>
            <a:r>
              <a:t>λεπτό)</a:t>
            </a:r>
          </a:p>
          <a:p>
            <a:pPr indent="12700">
              <a:lnSpc>
                <a:spcPts val="38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80">
                <a:solidFill>
                  <a:srgbClr val="FFFFFF"/>
                </a:solidFill>
              </a:rPr>
              <a:t>Α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απνε</a:t>
            </a:r>
            <a:r>
              <a:rPr sz="3200" spc="5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5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ος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-60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γ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= </a:t>
            </a:r>
            <a:r>
              <a:rPr sz="3200" spc="-5">
                <a:solidFill>
                  <a:srgbClr val="FFFFFF"/>
                </a:solidFill>
              </a:rPr>
              <a:t>τα</a:t>
            </a:r>
            <a:r>
              <a:rPr sz="3200" spc="40">
                <a:solidFill>
                  <a:srgbClr val="FFFFFF"/>
                </a:solidFill>
              </a:rPr>
              <a:t>χ</a:t>
            </a:r>
            <a:r>
              <a:rPr sz="3200" spc="-5">
                <a:solidFill>
                  <a:srgbClr val="FFFFFF"/>
                </a:solidFill>
              </a:rPr>
              <a:t>ύτητα</a:t>
            </a:r>
            <a:endParaRPr sz="3200" spc="-363"/>
          </a:p>
          <a:p>
            <a:pPr indent="304800">
              <a:lnSpc>
                <a:spcPts val="3800"/>
              </a:lnSpc>
              <a:tabLst>
                <a:tab pos="4241800" algn="l"/>
              </a:tabLst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εισπνευστικής</a:t>
            </a:r>
            <a:r>
              <a:rPr spc="-50"/>
              <a:t> </a:t>
            </a:r>
            <a:r>
              <a:t>ροής</a:t>
            </a:r>
            <a:r>
              <a:rPr spc="10"/>
              <a:t> </a:t>
            </a:r>
            <a:r>
              <a:rPr spc="220"/>
              <a:t>x	</a:t>
            </a:r>
            <a:r>
              <a:rPr spc="10"/>
              <a:t>χρόνος</a:t>
            </a:r>
            <a:r>
              <a:rPr spc="-65"/>
              <a:t> </a:t>
            </a:r>
            <a:r>
              <a:rPr spc="5"/>
              <a:t>εισπνοής</a:t>
            </a:r>
          </a:p>
          <a:p>
            <a:pPr marL="268604" marR="1278888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80">
                <a:solidFill>
                  <a:srgbClr val="FFFFFF"/>
                </a:solidFill>
              </a:rPr>
              <a:t>Α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απνευστικ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</a:t>
            </a:r>
            <a:r>
              <a:rPr sz="3200" spc="-30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χ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ότητα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=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1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λε</a:t>
            </a:r>
            <a:r>
              <a:rPr sz="3200" spc="35">
                <a:solidFill>
                  <a:srgbClr val="FFFFFF"/>
                </a:solidFill>
              </a:rPr>
              <a:t>π</a:t>
            </a:r>
            <a:r>
              <a:rPr sz="3200" spc="-5">
                <a:solidFill>
                  <a:srgbClr val="FFFFFF"/>
                </a:solidFill>
              </a:rPr>
              <a:t>τό/  </a:t>
            </a:r>
            <a:r>
              <a:rPr sz="3200" spc="5">
                <a:solidFill>
                  <a:srgbClr val="FFFFFF"/>
                </a:solidFill>
              </a:rPr>
              <a:t>(χρόνος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εισπνοής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+</a:t>
            </a:r>
            <a:r>
              <a:rPr sz="3200" spc="5">
                <a:solidFill>
                  <a:srgbClr val="FFFFFF"/>
                </a:solidFill>
              </a:rPr>
              <a:t> χρόνος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εκπνοής)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871" y="452627"/>
            <a:ext cx="4512565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object 3"/>
          <p:cNvSpPr txBox="1"/>
          <p:nvPr/>
        </p:nvSpPr>
        <p:spPr>
          <a:xfrm>
            <a:off x="535939" y="1697812"/>
            <a:ext cx="8055610" cy="2898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68604" marR="216533" indent="-256538">
              <a:lnSpc>
                <a:spcPts val="3800"/>
              </a:lnSpc>
              <a:spcBef>
                <a:spcPts val="200"/>
              </a:spcBef>
              <a:tabLst>
                <a:tab pos="34417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150" dirty="0"/>
              <a:t> </a:t>
            </a:r>
            <a:r>
              <a:rPr sz="3200" spc="0" dirty="0" err="1">
                <a:solidFill>
                  <a:srgbClr val="FFFFFF"/>
                </a:solidFill>
              </a:rPr>
              <a:t>Συγχρονιζόμενος</a:t>
            </a:r>
            <a:r>
              <a:rPr sz="3200" spc="0" dirty="0">
                <a:solidFill>
                  <a:srgbClr val="FFFFFF"/>
                </a:solidFill>
              </a:rPr>
              <a:t>	</a:t>
            </a:r>
            <a:r>
              <a:rPr sz="3200" spc="0" dirty="0" err="1">
                <a:solidFill>
                  <a:srgbClr val="FFFFFF"/>
                </a:solidFill>
              </a:rPr>
              <a:t>δι</a:t>
            </a:r>
            <a:r>
              <a:rPr sz="3200" spc="0" dirty="0">
                <a:solidFill>
                  <a:srgbClr val="FFFFFF"/>
                </a:solidFill>
              </a:rPr>
              <a:t>αλείπων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υποχρεωτικός </a:t>
            </a:r>
            <a:r>
              <a:rPr sz="3200" spc="-69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αερισμός</a:t>
            </a:r>
            <a:r>
              <a:rPr sz="3200" spc="-45" dirty="0">
                <a:solidFill>
                  <a:srgbClr val="FFFFFF"/>
                </a:solidFill>
              </a:rPr>
              <a:t> </a:t>
            </a:r>
            <a:r>
              <a:rPr sz="3200" spc="100" dirty="0">
                <a:solidFill>
                  <a:srgbClr val="FFFFFF"/>
                </a:solidFill>
              </a:rPr>
              <a:t>(SIMV)</a:t>
            </a:r>
            <a:endParaRPr sz="3200" spc="-363" dirty="0"/>
          </a:p>
          <a:p>
            <a:pPr marL="268604" marR="770890" indent="-256538">
              <a:lnSpc>
                <a:spcPts val="38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195" dirty="0"/>
              <a:t> </a:t>
            </a:r>
            <a:r>
              <a:rPr sz="3200" spc="0" dirty="0" err="1">
                <a:solidFill>
                  <a:srgbClr val="FFFFFF"/>
                </a:solidFill>
              </a:rPr>
              <a:t>Πυροδοτούμενος</a:t>
            </a:r>
            <a:r>
              <a:rPr sz="3200" spc="-3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sz="3200" spc="-5" dirty="0" err="1">
                <a:solidFill>
                  <a:srgbClr val="FFFFFF"/>
                </a:solidFill>
              </a:rPr>
              <a:t>ερισμός</a:t>
            </a:r>
            <a:r>
              <a:rPr sz="3200" spc="-25" dirty="0">
                <a:solidFill>
                  <a:srgbClr val="FFFFFF"/>
                </a:solidFill>
              </a:rPr>
              <a:t> </a:t>
            </a:r>
            <a:r>
              <a:rPr sz="3200" spc="5" dirty="0" err="1">
                <a:solidFill>
                  <a:srgbClr val="FFFFFF"/>
                </a:solidFill>
              </a:rPr>
              <a:t>ελεγχόμενου</a:t>
            </a:r>
            <a:r>
              <a:rPr sz="3200" spc="5" dirty="0">
                <a:solidFill>
                  <a:srgbClr val="FFFFFF"/>
                </a:solidFill>
              </a:rPr>
              <a:t> </a:t>
            </a:r>
            <a:r>
              <a:rPr sz="3200" spc="-69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όγκου</a:t>
            </a:r>
            <a:r>
              <a:rPr sz="3200" spc="-30" dirty="0">
                <a:solidFill>
                  <a:srgbClr val="FFFFFF"/>
                </a:solidFill>
              </a:rPr>
              <a:t> </a:t>
            </a:r>
            <a:r>
              <a:rPr sz="3200" spc="60" dirty="0">
                <a:solidFill>
                  <a:srgbClr val="FFFFFF"/>
                </a:solidFill>
              </a:rPr>
              <a:t>(Assist</a:t>
            </a:r>
            <a:r>
              <a:rPr sz="3200" spc="95" dirty="0">
                <a:solidFill>
                  <a:srgbClr val="FFFFFF"/>
                </a:solidFill>
              </a:rPr>
              <a:t> </a:t>
            </a:r>
            <a:r>
              <a:rPr sz="3200" spc="90" dirty="0">
                <a:solidFill>
                  <a:srgbClr val="FFFFFF"/>
                </a:solidFill>
              </a:rPr>
              <a:t>Control)</a:t>
            </a:r>
            <a:endParaRPr sz="3200" spc="-363" dirty="0"/>
          </a:p>
          <a:p>
            <a:pPr indent="12700">
              <a:lnSpc>
                <a:spcPts val="37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195" dirty="0"/>
              <a:t> </a:t>
            </a:r>
            <a:r>
              <a:rPr sz="3200" spc="-160" dirty="0">
                <a:solidFill>
                  <a:srgbClr val="FFFFFF"/>
                </a:solidFill>
              </a:rPr>
              <a:t>Υ</a:t>
            </a:r>
            <a:r>
              <a:rPr sz="3200" spc="-5" dirty="0">
                <a:solidFill>
                  <a:srgbClr val="FFFFFF"/>
                </a:solidFill>
              </a:rPr>
              <a:t>ποβ</a:t>
            </a:r>
            <a:r>
              <a:rPr sz="3200" spc="-5" dirty="0" err="1">
                <a:solidFill>
                  <a:srgbClr val="FFFFFF"/>
                </a:solidFill>
              </a:rPr>
              <a:t>οηθούμ</a:t>
            </a:r>
            <a:r>
              <a:rPr sz="3200" spc="5" dirty="0" err="1">
                <a:solidFill>
                  <a:srgbClr val="FFFFFF"/>
                </a:solidFill>
              </a:rPr>
              <a:t>ε</a:t>
            </a:r>
            <a:r>
              <a:rPr sz="3200" spc="45" dirty="0" err="1">
                <a:solidFill>
                  <a:srgbClr val="FFFFFF"/>
                </a:solidFill>
              </a:rPr>
              <a:t>ν</a:t>
            </a:r>
            <a:r>
              <a:rPr sz="3200" spc="0" dirty="0" err="1">
                <a:solidFill>
                  <a:srgbClr val="FFFFFF"/>
                </a:solidFill>
              </a:rPr>
              <a:t>ος</a:t>
            </a:r>
            <a:r>
              <a:rPr sz="3200" spc="-4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sz="3200" spc="-5" dirty="0" err="1">
                <a:solidFill>
                  <a:srgbClr val="FFFFFF"/>
                </a:solidFill>
              </a:rPr>
              <a:t>ερισ</a:t>
            </a:r>
            <a:r>
              <a:rPr sz="3200" spc="5" dirty="0" err="1">
                <a:solidFill>
                  <a:srgbClr val="FFFFFF"/>
                </a:solidFill>
              </a:rPr>
              <a:t>μ</a:t>
            </a:r>
            <a:r>
              <a:rPr sz="3200" spc="0" dirty="0" err="1">
                <a:solidFill>
                  <a:srgbClr val="FFFFFF"/>
                </a:solidFill>
              </a:rPr>
              <a:t>ός</a:t>
            </a:r>
            <a:r>
              <a:rPr sz="3200" spc="-35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με</a:t>
            </a:r>
            <a:r>
              <a:rPr sz="3200" spc="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θετ</a:t>
            </a:r>
            <a:r>
              <a:rPr sz="3200" spc="5" dirty="0" err="1">
                <a:solidFill>
                  <a:srgbClr val="FFFFFF"/>
                </a:solidFill>
              </a:rPr>
              <a:t>ι</a:t>
            </a:r>
            <a:r>
              <a:rPr sz="3200" spc="0" dirty="0" err="1">
                <a:solidFill>
                  <a:srgbClr val="FFFFFF"/>
                </a:solidFill>
              </a:rPr>
              <a:t>κή</a:t>
            </a:r>
            <a:r>
              <a:rPr sz="3200" spc="-3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π</a:t>
            </a:r>
            <a:r>
              <a:rPr sz="3200" spc="-5" dirty="0" err="1">
                <a:solidFill>
                  <a:srgbClr val="FFFFFF"/>
                </a:solidFill>
              </a:rPr>
              <a:t>ί</a:t>
            </a:r>
            <a:r>
              <a:rPr sz="3200" spc="5" dirty="0" err="1">
                <a:solidFill>
                  <a:srgbClr val="FFFFFF"/>
                </a:solidFill>
              </a:rPr>
              <a:t>ε</a:t>
            </a:r>
            <a:r>
              <a:rPr sz="3200" spc="0" dirty="0" err="1">
                <a:solidFill>
                  <a:srgbClr val="FFFFFF"/>
                </a:solidFill>
              </a:rPr>
              <a:t>ση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endParaRPr lang="en-AE" sz="3200" spc="-15" dirty="0">
              <a:solidFill>
                <a:srgbClr val="FFFFFF"/>
              </a:solidFill>
            </a:endParaRPr>
          </a:p>
          <a:p>
            <a:pPr indent="12700">
              <a:lnSpc>
                <a:spcPts val="37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spc="0" dirty="0">
                <a:solidFill>
                  <a:srgbClr val="FFFFFF"/>
                </a:solidFill>
              </a:rPr>
              <a:t>(</a:t>
            </a:r>
            <a:r>
              <a:rPr lang="en-AE" sz="3200" spc="0" dirty="0">
                <a:solidFill>
                  <a:srgbClr val="FFFFFF"/>
                </a:solidFill>
              </a:rPr>
              <a:t>PSV)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77" y="452627"/>
            <a:ext cx="4841751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object 3"/>
          <p:cNvSpPr txBox="1"/>
          <p:nvPr/>
        </p:nvSpPr>
        <p:spPr>
          <a:xfrm>
            <a:off x="546302" y="2670124"/>
            <a:ext cx="7447916" cy="145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70">
                <a:solidFill>
                  <a:srgbClr val="FFFFFF"/>
                </a:solidFill>
              </a:rPr>
              <a:t>Monitors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Συ</a:t>
            </a:r>
            <a:r>
              <a:rPr sz="3200" spc="2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αγερμ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πί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σης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αεροφόρ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οδών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Σπιρόμετρο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19" y="0"/>
            <a:ext cx="6931153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object 3"/>
          <p:cNvSpPr txBox="1"/>
          <p:nvPr/>
        </p:nvSpPr>
        <p:spPr>
          <a:xfrm>
            <a:off x="535940" y="1678508"/>
            <a:ext cx="7891144" cy="3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lnSpc>
                <a:spcPct val="100099"/>
              </a:lnSpc>
              <a:spcBef>
                <a:spcPts val="100"/>
              </a:spcBef>
              <a:tabLst>
                <a:tab pos="1079500" algn="l"/>
                <a:tab pos="72644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βίδε</a:t>
            </a:r>
            <a:r>
              <a:rPr sz="3200" spc="0">
                <a:solidFill>
                  <a:srgbClr val="FFFFFF"/>
                </a:solidFill>
              </a:rPr>
              <a:t>ς </a:t>
            </a:r>
            <a:r>
              <a:rPr sz="3200" spc="85">
                <a:solidFill>
                  <a:srgbClr val="FFFFFF"/>
                </a:solidFill>
              </a:rPr>
              <a:t>PEE</a:t>
            </a:r>
            <a:r>
              <a:rPr sz="3200" spc="90">
                <a:solidFill>
                  <a:srgbClr val="FFFFFF"/>
                </a:solidFill>
              </a:rPr>
              <a:t>P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δια</a:t>
            </a:r>
            <a:r>
              <a:rPr sz="3200" spc="6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35">
                <a:solidFill>
                  <a:srgbClr val="FFFFFF"/>
                </a:solidFill>
              </a:rPr>
              <a:t>π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πρόωρ</a:t>
            </a:r>
            <a:r>
              <a:rPr sz="3200" spc="0">
                <a:solidFill>
                  <a:srgbClr val="FFFFFF"/>
                </a:solidFill>
              </a:rPr>
              <a:t>α	</a:t>
            </a:r>
            <a:r>
              <a:rPr sz="3200" spc="-5">
                <a:solidFill>
                  <a:srgbClr val="FFFFFF"/>
                </a:solidFill>
              </a:rPr>
              <a:t>την  </a:t>
            </a:r>
            <a:r>
              <a:rPr sz="3200" spc="0">
                <a:solidFill>
                  <a:srgbClr val="FFFFFF"/>
                </a:solidFill>
              </a:rPr>
              <a:t>εκπνευστική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φάση,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ώστε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να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διατηρηθεί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μια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πίεση </a:t>
            </a:r>
            <a:r>
              <a:rPr sz="3200" spc="0">
                <a:solidFill>
                  <a:srgbClr val="FFFFFF"/>
                </a:solidFill>
              </a:rPr>
              <a:t>των </a:t>
            </a:r>
            <a:r>
              <a:rPr sz="3200" spc="-5">
                <a:solidFill>
                  <a:srgbClr val="FFFFFF"/>
                </a:solidFill>
              </a:rPr>
              <a:t>αεραγωγών </a:t>
            </a:r>
            <a:r>
              <a:rPr sz="3200" spc="0">
                <a:solidFill>
                  <a:srgbClr val="FFFFFF"/>
                </a:solidFill>
              </a:rPr>
              <a:t>ελαφρά </a:t>
            </a:r>
            <a:r>
              <a:rPr sz="3200" spc="15">
                <a:solidFill>
                  <a:srgbClr val="FFFFFF"/>
                </a:solidFill>
              </a:rPr>
              <a:t>πάνω </a:t>
            </a:r>
            <a:r>
              <a:rPr sz="3200" spc="-5">
                <a:solidFill>
                  <a:srgbClr val="FFFFFF"/>
                </a:solidFill>
              </a:rPr>
              <a:t>από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την	</a:t>
            </a:r>
            <a:r>
              <a:rPr sz="3200" spc="0">
                <a:solidFill>
                  <a:srgbClr val="FFFFFF"/>
                </a:solidFill>
              </a:rPr>
              <a:t>ατμοσφαιρική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πίεση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.</a:t>
            </a:r>
            <a:endParaRPr sz="3200" spc="-363"/>
          </a:p>
          <a:p>
            <a:pPr marL="268604" marR="759459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22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σύγχρο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μηχανήματα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αισθησίας  </a:t>
            </a:r>
            <a:r>
              <a:rPr sz="3200" spc="0">
                <a:solidFill>
                  <a:srgbClr val="FFFFFF"/>
                </a:solidFill>
              </a:rPr>
              <a:t>φέρουν </a:t>
            </a:r>
            <a:r>
              <a:rPr sz="3200" spc="-5">
                <a:solidFill>
                  <a:srgbClr val="FFFFFF"/>
                </a:solidFill>
              </a:rPr>
              <a:t>αυτές τις βαλβίδες, </a:t>
            </a:r>
            <a:r>
              <a:rPr sz="3200" spc="0">
                <a:solidFill>
                  <a:srgbClr val="FFFFFF"/>
                </a:solidFill>
              </a:rPr>
              <a:t>ώστε </a:t>
            </a:r>
            <a:r>
              <a:rPr sz="3200" spc="20">
                <a:solidFill>
                  <a:srgbClr val="FFFFFF"/>
                </a:solidFill>
              </a:rPr>
              <a:t>να </a:t>
            </a:r>
            <a:r>
              <a:rPr sz="3200" spc="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προλαμβάνονται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οι</a:t>
            </a:r>
            <a:r>
              <a:rPr sz="3200" spc="-5">
                <a:solidFill>
                  <a:srgbClr val="FFFFFF"/>
                </a:solidFill>
              </a:rPr>
              <a:t> ατελεκτασίες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9068558-C3AD-4BF9-B4FB-31075E739F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4" name="object 3"/>
          <p:cNvGrpSpPr/>
          <p:nvPr/>
        </p:nvGrpSpPr>
        <p:grpSpPr>
          <a:xfrm>
            <a:off x="0" y="-10"/>
            <a:ext cx="9144000" cy="6858008"/>
            <a:chOff x="0" y="-5"/>
            <a:chExt cx="9144000" cy="6858006"/>
          </a:xfrm>
        </p:grpSpPr>
        <p:pic>
          <p:nvPicPr>
            <p:cNvPr id="751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7" y="146298"/>
              <a:ext cx="8813294" cy="656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2" name="object 5"/>
            <p:cNvSpPr/>
            <p:nvPr/>
          </p:nvSpPr>
          <p:spPr>
            <a:xfrm>
              <a:off x="164591" y="147061"/>
              <a:ext cx="8810881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753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6"/>
              <a:ext cx="9144000" cy="6858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02" y="452627"/>
            <a:ext cx="7429501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object 3"/>
          <p:cNvSpPr txBox="1"/>
          <p:nvPr/>
        </p:nvSpPr>
        <p:spPr>
          <a:xfrm>
            <a:off x="474370" y="2239645"/>
            <a:ext cx="4852035" cy="145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20">
                <a:solidFill>
                  <a:srgbClr val="FFFFFF"/>
                </a:solidFill>
              </a:rPr>
              <a:t>Α</a:t>
            </a:r>
            <a:r>
              <a:rPr sz="3200" spc="-5">
                <a:solidFill>
                  <a:srgbClr val="FFFFFF"/>
                </a:solidFill>
              </a:rPr>
              <a:t>υτοδιατε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όμ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οι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ασ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οί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Εί</a:t>
            </a:r>
            <a:r>
              <a:rPr sz="3200" spc="5">
                <a:solidFill>
                  <a:srgbClr val="FFFFFF"/>
                </a:solidFill>
              </a:rPr>
              <a:t>σ</a:t>
            </a:r>
            <a:r>
              <a:rPr sz="3200" spc="0">
                <a:solidFill>
                  <a:srgbClr val="FFFFFF"/>
                </a:solidFill>
              </a:rPr>
              <a:t>οδος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αερίου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Βα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βίδ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επανε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σπ</a:t>
            </a:r>
            <a:r>
              <a:rPr sz="3200" spc="5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15">
                <a:solidFill>
                  <a:srgbClr val="FFFFFF"/>
                </a:solidFill>
              </a:rPr>
              <a:t>ή</a:t>
            </a:r>
            <a:r>
              <a:rPr sz="3200" spc="0">
                <a:solidFill>
                  <a:srgbClr val="FFFFFF"/>
                </a:solidFill>
              </a:rPr>
              <a:t>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8" y="452627"/>
            <a:ext cx="7891275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object 3"/>
          <p:cNvSpPr txBox="1"/>
          <p:nvPr/>
        </p:nvSpPr>
        <p:spPr>
          <a:xfrm>
            <a:off x="535939" y="1680664"/>
            <a:ext cx="7980682" cy="333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808355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60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πά</a:t>
            </a:r>
            <a:r>
              <a:rPr sz="3200" spc="-55">
                <a:solidFill>
                  <a:srgbClr val="FFFFFF"/>
                </a:solidFill>
              </a:rPr>
              <a:t>ρ</a:t>
            </a:r>
            <a:r>
              <a:rPr sz="3200" spc="0">
                <a:solidFill>
                  <a:srgbClr val="FFFFFF"/>
                </a:solidFill>
              </a:rPr>
              <a:t>χουν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διάφο</a:t>
            </a:r>
            <a:r>
              <a:rPr sz="3200" spc="-10">
                <a:solidFill>
                  <a:srgbClr val="FFFFFF"/>
                </a:solidFill>
              </a:rPr>
              <a:t>ρ</a:t>
            </a:r>
            <a:r>
              <a:rPr sz="3200" spc="0">
                <a:solidFill>
                  <a:srgbClr val="FFFFFF"/>
                </a:solidFill>
              </a:rPr>
              <a:t>οι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τύπο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βίδω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μη  </a:t>
            </a:r>
            <a:r>
              <a:rPr sz="3200" spc="5">
                <a:solidFill>
                  <a:srgbClr val="FFFFFF"/>
                </a:solidFill>
              </a:rPr>
              <a:t>επαναεισπνοής</a:t>
            </a:r>
            <a:endParaRPr sz="3200" spc="-363"/>
          </a:p>
          <a:p>
            <a:pPr marL="268604" marR="508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Εξασφα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-5">
                <a:solidFill>
                  <a:srgbClr val="FFFFFF"/>
                </a:solidFill>
              </a:rPr>
              <a:t>ίζε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ότι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20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ατ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φάση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εισπ</a:t>
            </a:r>
            <a:r>
              <a:rPr sz="3200" spc="5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οής  η </a:t>
            </a:r>
            <a:r>
              <a:rPr sz="3200" spc="-5">
                <a:solidFill>
                  <a:srgbClr val="FFFFFF"/>
                </a:solidFill>
              </a:rPr>
              <a:t>ροή του αερίου έχει </a:t>
            </a:r>
            <a:r>
              <a:rPr sz="3200" spc="0">
                <a:solidFill>
                  <a:srgbClr val="FFFFFF"/>
                </a:solidFill>
              </a:rPr>
              <a:t>κατεύθυνση </a:t>
            </a:r>
            <a:r>
              <a:rPr sz="3200" spc="-5">
                <a:solidFill>
                  <a:srgbClr val="FFFFFF"/>
                </a:solidFill>
              </a:rPr>
              <a:t>από τον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ασκό </a:t>
            </a:r>
            <a:r>
              <a:rPr sz="3200" spc="-5">
                <a:solidFill>
                  <a:srgbClr val="FFFFFF"/>
                </a:solidFill>
              </a:rPr>
              <a:t>προς τον ασθενή </a:t>
            </a:r>
            <a:r>
              <a:rPr sz="3200" spc="5">
                <a:solidFill>
                  <a:srgbClr val="FFFFFF"/>
                </a:solidFill>
              </a:rPr>
              <a:t>και κατά </a:t>
            </a:r>
            <a:r>
              <a:rPr sz="3200" spc="-5">
                <a:solidFill>
                  <a:srgbClr val="FFFFFF"/>
                </a:solidFill>
              </a:rPr>
              <a:t>την </a:t>
            </a:r>
            <a:r>
              <a:rPr sz="3200" spc="10">
                <a:solidFill>
                  <a:srgbClr val="FFFFFF"/>
                </a:solidFill>
              </a:rPr>
              <a:t>εκπνοή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από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ασθενή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στην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ατμόσφαιρα,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χωρίς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20">
                <a:solidFill>
                  <a:srgbClr val="FFFFFF"/>
                </a:solidFill>
              </a:rPr>
              <a:t>να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αναμιγνύεται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 </a:t>
            </a:r>
            <a:r>
              <a:rPr sz="3200" spc="-5">
                <a:solidFill>
                  <a:srgbClr val="FFFFFF"/>
                </a:solidFill>
              </a:rPr>
              <a:t>τα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φρέσκα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αέρια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6" name="object 3"/>
          <p:cNvGrpSpPr/>
          <p:nvPr/>
        </p:nvGrpSpPr>
        <p:grpSpPr>
          <a:xfrm>
            <a:off x="0" y="-576775"/>
            <a:ext cx="9144000" cy="7434774"/>
            <a:chOff x="0" y="0"/>
            <a:chExt cx="9144000" cy="6711696"/>
          </a:xfrm>
        </p:grpSpPr>
        <p:pic>
          <p:nvPicPr>
            <p:cNvPr id="763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7" y="-1"/>
              <a:ext cx="8813294" cy="656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4" name="object 5"/>
            <p:cNvSpPr/>
            <p:nvPr/>
          </p:nvSpPr>
          <p:spPr>
            <a:xfrm>
              <a:off x="164591" y="761"/>
              <a:ext cx="8810881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765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6354"/>
              <a:ext cx="9144000" cy="6165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10895"/>
            <a:ext cx="7351777" cy="955548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object 3"/>
          <p:cNvSpPr txBox="1"/>
          <p:nvPr/>
        </p:nvSpPr>
        <p:spPr>
          <a:xfrm>
            <a:off x="535940" y="1680665"/>
            <a:ext cx="7248526" cy="2866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0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ατασκευά</a:t>
            </a:r>
            <a:r>
              <a:rPr sz="3200" spc="-35">
                <a:solidFill>
                  <a:srgbClr val="FFFFFF"/>
                </a:solidFill>
              </a:rPr>
              <a:t>ζ</a:t>
            </a:r>
            <a:r>
              <a:rPr sz="3200" spc="0">
                <a:solidFill>
                  <a:srgbClr val="FFFFFF"/>
                </a:solidFill>
              </a:rPr>
              <a:t>ον</a:t>
            </a:r>
            <a:r>
              <a:rPr sz="3200" spc="-20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πα</a:t>
            </a:r>
            <a:r>
              <a:rPr sz="3200" spc="40">
                <a:solidFill>
                  <a:srgbClr val="FFFFFF"/>
                </a:solidFill>
              </a:rPr>
              <a:t>χ</a:t>
            </a:r>
            <a:r>
              <a:rPr sz="3200" spc="0">
                <a:solidFill>
                  <a:srgbClr val="FFFFFF"/>
                </a:solidFill>
              </a:rPr>
              <a:t>ύ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-15">
                <a:solidFill>
                  <a:srgbClr val="FFFFFF"/>
                </a:solidFill>
              </a:rPr>
              <a:t>φ</a:t>
            </a:r>
            <a:r>
              <a:rPr sz="3200" spc="-5">
                <a:solidFill>
                  <a:srgbClr val="FFFFFF"/>
                </a:solidFill>
              </a:rPr>
              <a:t>ρώδες  </a:t>
            </a:r>
            <a:r>
              <a:rPr sz="3200" spc="20">
                <a:solidFill>
                  <a:srgbClr val="FFFFFF"/>
                </a:solidFill>
              </a:rPr>
              <a:t>καουτσούκ,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οποίο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διατηρεί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ασκό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διατεινόμενο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σε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κατάσταση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ηρεμίας</a:t>
            </a:r>
            <a:endParaRPr sz="3200" spc="-363"/>
          </a:p>
          <a:p>
            <a:pPr marL="268604" marR="31750" indent="-256538" algn="just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Φ</a:t>
            </a:r>
            <a:r>
              <a:rPr sz="3200" spc="5">
                <a:solidFill>
                  <a:srgbClr val="FFFFFF"/>
                </a:solidFill>
              </a:rPr>
              <a:t>έ</a:t>
            </a:r>
            <a:r>
              <a:rPr sz="3200" spc="-5">
                <a:solidFill>
                  <a:srgbClr val="FFFFFF"/>
                </a:solidFill>
              </a:rPr>
              <a:t>ρε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δύο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άκρα</a:t>
            </a:r>
            <a:r>
              <a:rPr sz="3200" spc="0">
                <a:solidFill>
                  <a:srgbClr val="FFFFFF"/>
                </a:solidFill>
              </a:rPr>
              <a:t>,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για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εί</a:t>
            </a:r>
            <a:r>
              <a:rPr sz="3200" spc="5">
                <a:solidFill>
                  <a:srgbClr val="FFFFFF"/>
                </a:solidFill>
              </a:rPr>
              <a:t>σ</a:t>
            </a:r>
            <a:r>
              <a:rPr sz="3200" spc="0">
                <a:solidFill>
                  <a:srgbClr val="FFFFFF"/>
                </a:solidFill>
              </a:rPr>
              <a:t>οδο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  </a:t>
            </a:r>
            <a:r>
              <a:rPr sz="3200" spc="5">
                <a:solidFill>
                  <a:srgbClr val="FFFFFF"/>
                </a:solidFill>
              </a:rPr>
              <a:t>οξυγόνου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ένα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για</a:t>
            </a:r>
            <a:r>
              <a:rPr sz="3200" spc="-5">
                <a:solidFill>
                  <a:srgbClr val="FFFFFF"/>
                </a:solidFill>
              </a:rPr>
              <a:t> τη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σύνδεση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μια </a:t>
            </a:r>
            <a:r>
              <a:rPr sz="3200" spc="-69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μη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επαναεισπνοής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452627"/>
            <a:ext cx="4745736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object 3"/>
          <p:cNvSpPr txBox="1"/>
          <p:nvPr/>
        </p:nvSpPr>
        <p:spPr>
          <a:xfrm>
            <a:off x="535940" y="1680664"/>
            <a:ext cx="7966076" cy="333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0">
                <a:solidFill>
                  <a:srgbClr val="FFFFFF"/>
                </a:solidFill>
              </a:rPr>
              <a:t>Φέρει </a:t>
            </a:r>
            <a:r>
              <a:rPr sz="3200" spc="-5">
                <a:solidFill>
                  <a:srgbClr val="FFFFFF"/>
                </a:solidFill>
              </a:rPr>
              <a:t>βαλβίδα </a:t>
            </a:r>
            <a:r>
              <a:rPr sz="3200" spc="0">
                <a:solidFill>
                  <a:srgbClr val="FFFFFF"/>
                </a:solidFill>
              </a:rPr>
              <a:t>μονής κατεύθυνσης, ώστε </a:t>
            </a:r>
            <a:r>
              <a:rPr sz="3200" spc="-5">
                <a:solidFill>
                  <a:srgbClr val="FFFFFF"/>
                </a:solidFill>
              </a:rPr>
              <a:t>το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αέριο </a:t>
            </a:r>
            <a:r>
              <a:rPr sz="3200" spc="15">
                <a:solidFill>
                  <a:srgbClr val="FFFFFF"/>
                </a:solidFill>
              </a:rPr>
              <a:t>να </a:t>
            </a:r>
            <a:r>
              <a:rPr sz="3200" spc="0">
                <a:solidFill>
                  <a:srgbClr val="FFFFFF"/>
                </a:solidFill>
              </a:rPr>
              <a:t>μπορεί </a:t>
            </a:r>
            <a:r>
              <a:rPr sz="3200" spc="15">
                <a:solidFill>
                  <a:srgbClr val="FFFFFF"/>
                </a:solidFill>
              </a:rPr>
              <a:t>να </a:t>
            </a:r>
            <a:r>
              <a:rPr sz="3200" spc="0">
                <a:solidFill>
                  <a:srgbClr val="FFFFFF"/>
                </a:solidFill>
              </a:rPr>
              <a:t>εξέλθει </a:t>
            </a:r>
            <a:r>
              <a:rPr sz="3200" spc="10">
                <a:solidFill>
                  <a:srgbClr val="FFFFFF"/>
                </a:solidFill>
              </a:rPr>
              <a:t>μόνο </a:t>
            </a:r>
            <a:r>
              <a:rPr sz="3200" spc="0">
                <a:solidFill>
                  <a:srgbClr val="FFFFFF"/>
                </a:solidFill>
              </a:rPr>
              <a:t>μέσω </a:t>
            </a:r>
            <a:r>
              <a:rPr sz="3200" spc="-5">
                <a:solidFill>
                  <a:srgbClr val="FFFFFF"/>
                </a:solidFill>
              </a:rPr>
              <a:t>της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μη </a:t>
            </a:r>
            <a:r>
              <a:rPr sz="3200" spc="5">
                <a:solidFill>
                  <a:srgbClr val="FFFFFF"/>
                </a:solidFill>
              </a:rPr>
              <a:t>επανεισπνοής.</a:t>
            </a:r>
            <a:endParaRPr sz="3200" spc="-363"/>
          </a:p>
          <a:p>
            <a:pPr marL="268604" marR="956310" indent="-256538" algn="just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Μπ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-5">
                <a:solidFill>
                  <a:srgbClr val="FFFFFF"/>
                </a:solidFill>
              </a:rPr>
              <a:t>ρε</a:t>
            </a:r>
            <a:r>
              <a:rPr sz="3200" spc="0">
                <a:solidFill>
                  <a:srgbClr val="FFFFFF"/>
                </a:solidFill>
              </a:rPr>
              <a:t>ί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συνδεθ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ί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 </a:t>
            </a:r>
            <a:r>
              <a:rPr sz="3200" spc="-5">
                <a:solidFill>
                  <a:srgbClr val="FFFFFF"/>
                </a:solidFill>
              </a:rPr>
              <a:t>πηγ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οξυγό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  </a:t>
            </a:r>
            <a:r>
              <a:rPr sz="3200" spc="5">
                <a:solidFill>
                  <a:srgbClr val="FFFFFF"/>
                </a:solidFill>
              </a:rPr>
              <a:t>ή/και </a:t>
            </a:r>
            <a:r>
              <a:rPr sz="3200" spc="0">
                <a:solidFill>
                  <a:srgbClr val="FFFFFF"/>
                </a:solidFill>
              </a:rPr>
              <a:t>με αποθηκευτικό </a:t>
            </a:r>
            <a:r>
              <a:rPr sz="3200" spc="10">
                <a:solidFill>
                  <a:srgbClr val="FFFFFF"/>
                </a:solidFill>
              </a:rPr>
              <a:t>ασκό, </a:t>
            </a:r>
            <a:r>
              <a:rPr sz="3200" spc="0">
                <a:solidFill>
                  <a:srgbClr val="FFFFFF"/>
                </a:solidFill>
              </a:rPr>
              <a:t>ώστε </a:t>
            </a:r>
            <a:r>
              <a:rPr sz="3200" spc="15">
                <a:solidFill>
                  <a:srgbClr val="FFFFFF"/>
                </a:solidFill>
              </a:rPr>
              <a:t>να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αυξηθεί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συγκέντρωση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οξυγόνου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που </a:t>
            </a:r>
            <a:r>
              <a:rPr sz="3200" spc="-69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χορηγείται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στον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ασθενή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3" y="548638"/>
            <a:ext cx="7955282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object 3"/>
          <p:cNvSpPr txBox="1"/>
          <p:nvPr/>
        </p:nvSpPr>
        <p:spPr>
          <a:xfrm>
            <a:off x="535939" y="2455796"/>
            <a:ext cx="7880985" cy="2912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Αποτελείται</a:t>
            </a:r>
            <a:r>
              <a:rPr spc="-65"/>
              <a:t> </a:t>
            </a:r>
            <a:r>
              <a:rPr spc="-5"/>
              <a:t>από</a:t>
            </a:r>
            <a:r>
              <a:rPr spc="-30"/>
              <a:t> </a:t>
            </a:r>
            <a:r>
              <a:t>:</a:t>
            </a:r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Σύστημα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</a:t>
            </a:r>
            <a:r>
              <a:rPr sz="3200" spc="70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λ</a:t>
            </a:r>
            <a:r>
              <a:rPr sz="3200" spc="-6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γής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Σωλήνες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μεταφοράς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Σύστημα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υποδ</a:t>
            </a:r>
            <a:r>
              <a:rPr sz="3200" spc="-100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χής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 θ</a:t>
            </a:r>
            <a:r>
              <a:rPr sz="3200" spc="-20">
                <a:solidFill>
                  <a:srgbClr val="FFFFFF"/>
                </a:solidFill>
              </a:rPr>
              <a:t>ύ</a:t>
            </a:r>
            <a:r>
              <a:rPr sz="3200" spc="-5">
                <a:solidFill>
                  <a:srgbClr val="FFFFFF"/>
                </a:solidFill>
              </a:rPr>
              <a:t>ρ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5">
                <a:solidFill>
                  <a:srgbClr val="FFFFFF"/>
                </a:solidFill>
              </a:rPr>
              <a:t> απαγωγής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Σωλήνες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απομάκρυ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σης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ν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Σύστημα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απαγωγή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εν</a:t>
            </a:r>
            <a:r>
              <a:rPr sz="3200" spc="10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ργητι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 </a:t>
            </a:r>
            <a:r>
              <a:rPr sz="3200" spc="-5">
                <a:solidFill>
                  <a:srgbClr val="FFFFFF"/>
                </a:solidFill>
              </a:rPr>
              <a:t>παθητι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object 2"/>
          <p:cNvSpPr txBox="1"/>
          <p:nvPr/>
        </p:nvSpPr>
        <p:spPr>
          <a:xfrm>
            <a:off x="849274" y="1680664"/>
            <a:ext cx="7738744" cy="344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63525" indent="638809" algn="just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Η </a:t>
            </a:r>
            <a:r>
              <a:rPr spc="-5" dirty="0"/>
              <a:t>απα</a:t>
            </a:r>
            <a:r>
              <a:rPr spc="-5" dirty="0" err="1"/>
              <a:t>γωγή</a:t>
            </a:r>
            <a:r>
              <a:rPr spc="-5" dirty="0"/>
              <a:t> </a:t>
            </a:r>
            <a:r>
              <a:rPr dirty="0" err="1"/>
              <a:t>των</a:t>
            </a:r>
            <a:r>
              <a:rPr dirty="0"/>
              <a:t> </a:t>
            </a:r>
            <a:r>
              <a:rPr spc="5" dirty="0"/>
              <a:t>ανα</a:t>
            </a:r>
            <a:r>
              <a:rPr spc="5" dirty="0" err="1"/>
              <a:t>ισθητικών</a:t>
            </a:r>
            <a:r>
              <a:rPr spc="5" dirty="0"/>
              <a:t> </a:t>
            </a:r>
            <a:r>
              <a:rPr spc="-5" dirty="0"/>
              <a:t>α</a:t>
            </a:r>
            <a:r>
              <a:rPr spc="-5" dirty="0" err="1"/>
              <a:t>ερίων</a:t>
            </a:r>
            <a:r>
              <a:rPr spc="-5" dirty="0"/>
              <a:t> </a:t>
            </a:r>
            <a:r>
              <a:rPr dirty="0"/>
              <a:t> μπ</a:t>
            </a:r>
            <a:r>
              <a:rPr dirty="0" err="1"/>
              <a:t>ορεί</a:t>
            </a:r>
            <a:r>
              <a:rPr dirty="0"/>
              <a:t> </a:t>
            </a:r>
            <a:r>
              <a:rPr spc="15" dirty="0"/>
              <a:t>να </a:t>
            </a:r>
            <a:r>
              <a:rPr spc="5" dirty="0" err="1"/>
              <a:t>είν</a:t>
            </a:r>
            <a:r>
              <a:rPr spc="5" dirty="0"/>
              <a:t>αι </a:t>
            </a:r>
            <a:r>
              <a:rPr dirty="0"/>
              <a:t>είτ</a:t>
            </a:r>
            <a:r>
              <a:rPr lang="el-GR" dirty="0"/>
              <a:t>ε</a:t>
            </a:r>
            <a:r>
              <a:rPr dirty="0"/>
              <a:t> </a:t>
            </a:r>
            <a:r>
              <a:rPr spc="-5" dirty="0"/>
              <a:t>πα</a:t>
            </a:r>
            <a:r>
              <a:rPr spc="-5" dirty="0" err="1"/>
              <a:t>θητική</a:t>
            </a:r>
            <a:r>
              <a:rPr spc="-5" dirty="0"/>
              <a:t> </a:t>
            </a:r>
            <a:r>
              <a:rPr dirty="0"/>
              <a:t>, </a:t>
            </a:r>
            <a:r>
              <a:rPr spc="5" dirty="0"/>
              <a:t>κα</a:t>
            </a:r>
            <a:r>
              <a:rPr spc="5" dirty="0" err="1"/>
              <a:t>τά</a:t>
            </a:r>
            <a:r>
              <a:rPr spc="5" dirty="0"/>
              <a:t> </a:t>
            </a:r>
            <a:r>
              <a:rPr spc="-5" dirty="0" err="1"/>
              <a:t>την</a:t>
            </a:r>
            <a:r>
              <a:rPr spc="-5" dirty="0"/>
              <a:t> </a:t>
            </a:r>
            <a:r>
              <a:rPr dirty="0"/>
              <a:t> οπ</a:t>
            </a:r>
            <a:r>
              <a:rPr dirty="0" err="1"/>
              <a:t>οί</a:t>
            </a:r>
            <a:r>
              <a:rPr dirty="0"/>
              <a:t>α</a:t>
            </a:r>
            <a:r>
              <a:rPr spc="-30" dirty="0"/>
              <a:t> </a:t>
            </a:r>
            <a:r>
              <a:rPr dirty="0"/>
              <a:t>η</a:t>
            </a:r>
            <a:r>
              <a:rPr spc="-10" dirty="0"/>
              <a:t> </a:t>
            </a:r>
            <a:r>
              <a:rPr dirty="0"/>
              <a:t>περίσσεια</a:t>
            </a:r>
            <a:r>
              <a:rPr spc="-25" dirty="0"/>
              <a:t> </a:t>
            </a:r>
            <a:r>
              <a:rPr spc="-5" dirty="0"/>
              <a:t>αερίων</a:t>
            </a:r>
            <a:r>
              <a:rPr spc="-30" dirty="0"/>
              <a:t> </a:t>
            </a:r>
            <a:r>
              <a:rPr spc="-10" dirty="0"/>
              <a:t>διέρχεται</a:t>
            </a:r>
            <a:r>
              <a:rPr spc="-35" dirty="0"/>
              <a:t> </a:t>
            </a:r>
            <a:r>
              <a:rPr dirty="0"/>
              <a:t>μέσα</a:t>
            </a:r>
          </a:p>
          <a:p>
            <a:pPr algn="ctr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από</a:t>
            </a:r>
            <a:r>
              <a:rPr spc="-30" dirty="0"/>
              <a:t> </a:t>
            </a:r>
            <a:r>
              <a:rPr dirty="0" err="1"/>
              <a:t>το</a:t>
            </a:r>
            <a:r>
              <a:rPr spc="-20" dirty="0"/>
              <a:t> </a:t>
            </a:r>
            <a:r>
              <a:rPr spc="0" dirty="0" err="1"/>
              <a:t>σύστημ</a:t>
            </a:r>
            <a:r>
              <a:rPr spc="0" dirty="0"/>
              <a:t>α</a:t>
            </a:r>
            <a:r>
              <a:rPr spc="-40" dirty="0"/>
              <a:t> </a:t>
            </a:r>
            <a:r>
              <a:rPr spc="0" dirty="0"/>
              <a:t>απομάκρυνσης</a:t>
            </a:r>
            <a:r>
              <a:rPr spc="-45" dirty="0"/>
              <a:t> </a:t>
            </a:r>
            <a:r>
              <a:rPr spc="0" dirty="0"/>
              <a:t>με</a:t>
            </a:r>
          </a:p>
          <a:p>
            <a:pPr marR="5080" indent="12062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οδηγούσ</a:t>
            </a:r>
            <a:r>
              <a:rPr dirty="0"/>
              <a:t>α</a:t>
            </a:r>
            <a:r>
              <a:rPr spc="-45" dirty="0"/>
              <a:t> </a:t>
            </a:r>
            <a:r>
              <a:rPr dirty="0"/>
              <a:t>δύναμη</a:t>
            </a:r>
            <a:r>
              <a:rPr spc="-5" dirty="0"/>
              <a:t> την</a:t>
            </a:r>
            <a:r>
              <a:rPr spc="-35" dirty="0"/>
              <a:t> </a:t>
            </a:r>
            <a:r>
              <a:rPr spc="10" dirty="0"/>
              <a:t>εκπνοή</a:t>
            </a:r>
            <a:r>
              <a:rPr spc="-35" dirty="0"/>
              <a:t> </a:t>
            </a:r>
            <a:r>
              <a:rPr spc="-5" dirty="0"/>
              <a:t>του</a:t>
            </a:r>
            <a:r>
              <a:rPr dirty="0"/>
              <a:t> </a:t>
            </a:r>
            <a:r>
              <a:rPr spc="5" dirty="0"/>
              <a:t>ασθενούς </a:t>
            </a:r>
            <a:r>
              <a:rPr spc="-690" dirty="0"/>
              <a:t> </a:t>
            </a:r>
            <a:r>
              <a:rPr dirty="0"/>
              <a:t>ή ενεργητική με </a:t>
            </a:r>
            <a:r>
              <a:rPr spc="-5" dirty="0"/>
              <a:t>την εφαρμογή αρνητικής </a:t>
            </a:r>
            <a:r>
              <a:rPr dirty="0"/>
              <a:t> πίεσης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071" y="452627"/>
            <a:ext cx="5875021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object 3"/>
          <p:cNvSpPr txBox="1">
            <a:spLocks noGrp="1"/>
          </p:cNvSpPr>
          <p:nvPr>
            <p:ph type="title"/>
          </p:nvPr>
        </p:nvSpPr>
        <p:spPr>
          <a:xfrm>
            <a:off x="535939" y="1667330"/>
            <a:ext cx="7787641" cy="246571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268604" marR="5080" indent="-256538">
              <a:spcBef>
                <a:spcPts val="100"/>
              </a:spcBef>
              <a:defRPr sz="2200" spc="-300">
                <a:solidFill>
                  <a:srgbClr val="A4B592"/>
                </a:solidFill>
              </a:defRPr>
            </a:pPr>
            <a:r>
              <a:rPr dirty="0"/>
              <a:t>⦿ </a:t>
            </a:r>
            <a:r>
              <a:rPr sz="3200" spc="-100" dirty="0">
                <a:solidFill>
                  <a:srgbClr val="FFFFFF"/>
                </a:solidFill>
              </a:rPr>
              <a:t>Απ</a:t>
            </a:r>
            <a:r>
              <a:rPr sz="3200" spc="-100" dirty="0" err="1">
                <a:solidFill>
                  <a:srgbClr val="FFFFFF"/>
                </a:solidFill>
              </a:rPr>
              <a:t>ομ</a:t>
            </a:r>
            <a:r>
              <a:rPr sz="3200" spc="-100" dirty="0">
                <a:solidFill>
                  <a:srgbClr val="FFFFFF"/>
                </a:solidFill>
              </a:rPr>
              <a:t>ακρύνει την περίσσεια αερίων </a:t>
            </a:r>
            <a:r>
              <a:rPr sz="3200" spc="0" dirty="0">
                <a:solidFill>
                  <a:srgbClr val="FFFFFF"/>
                </a:solidFill>
              </a:rPr>
              <a:t>από </a:t>
            </a:r>
            <a:r>
              <a:rPr sz="3200" spc="-100" dirty="0">
                <a:solidFill>
                  <a:srgbClr val="FFFFFF"/>
                </a:solidFill>
              </a:rPr>
              <a:t>τη </a:t>
            </a:r>
            <a:r>
              <a:rPr sz="3200" spc="-700" dirty="0">
                <a:solidFill>
                  <a:srgbClr val="FFFFFF"/>
                </a:solidFill>
              </a:rPr>
              <a:t> </a:t>
            </a:r>
            <a:r>
              <a:rPr sz="3200" spc="-100" dirty="0">
                <a:solidFill>
                  <a:srgbClr val="FFFFFF"/>
                </a:solidFill>
              </a:rPr>
              <a:t>βαλβίδα </a:t>
            </a:r>
            <a:r>
              <a:rPr sz="3200" spc="0" dirty="0">
                <a:solidFill>
                  <a:srgbClr val="FFFFFF"/>
                </a:solidFill>
              </a:rPr>
              <a:t>APL ή </a:t>
            </a:r>
            <a:r>
              <a:rPr sz="3200" spc="-100" dirty="0">
                <a:solidFill>
                  <a:srgbClr val="FFFFFF"/>
                </a:solidFill>
              </a:rPr>
              <a:t>από τη βαλβίδα </a:t>
            </a:r>
            <a:r>
              <a:rPr sz="3200" spc="0" dirty="0">
                <a:solidFill>
                  <a:srgbClr val="FFFFFF"/>
                </a:solidFill>
              </a:rPr>
              <a:t>διαφυγής  </a:t>
            </a:r>
            <a:r>
              <a:rPr sz="3200" spc="-100" dirty="0">
                <a:solidFill>
                  <a:srgbClr val="FFFFFF"/>
                </a:solidFill>
              </a:rPr>
              <a:t>αερίων </a:t>
            </a:r>
            <a:r>
              <a:rPr sz="3200" spc="0" dirty="0">
                <a:solidFill>
                  <a:srgbClr val="FFFFFF"/>
                </a:solidFill>
              </a:rPr>
              <a:t>από</a:t>
            </a:r>
            <a:r>
              <a:rPr sz="3200" spc="-100" dirty="0">
                <a:solidFill>
                  <a:srgbClr val="FFFFFF"/>
                </a:solidFill>
              </a:rPr>
              <a:t> τον </a:t>
            </a:r>
            <a:r>
              <a:rPr sz="3200" spc="0" dirty="0">
                <a:solidFill>
                  <a:srgbClr val="FFFFFF"/>
                </a:solidFill>
              </a:rPr>
              <a:t>αναπνευστήρα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και</a:t>
            </a:r>
            <a:r>
              <a:rPr sz="3200" spc="-100" dirty="0">
                <a:solidFill>
                  <a:srgbClr val="FFFFFF"/>
                </a:solidFill>
              </a:rPr>
              <a:t> τη</a:t>
            </a:r>
            <a:r>
              <a:rPr lang="el-GR" sz="3200" spc="-100" dirty="0">
                <a:solidFill>
                  <a:srgbClr val="FFFFFF"/>
                </a:solidFill>
              </a:rPr>
              <a:t>ν μεταφέρει στη θύρα απομάκρυνσης μέσω των σωλήνων μεταφοράς!</a:t>
            </a:r>
            <a:endParaRPr sz="3200" spc="-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548" y="452627"/>
            <a:ext cx="5001770" cy="960123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object 3"/>
          <p:cNvSpPr txBox="1"/>
          <p:nvPr/>
        </p:nvSpPr>
        <p:spPr>
          <a:xfrm>
            <a:off x="402436" y="1885313"/>
            <a:ext cx="7919085" cy="4321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lnSpc>
                <a:spcPts val="3400"/>
              </a:lnSpc>
              <a:spcBef>
                <a:spcPts val="5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Χρησ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μεύει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ως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αποθήκ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25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επ</a:t>
            </a:r>
            <a:r>
              <a:rPr sz="3200" spc="5">
                <a:solidFill>
                  <a:srgbClr val="FFFFFF"/>
                </a:solidFill>
              </a:rPr>
              <a:t>ί</a:t>
            </a:r>
            <a:r>
              <a:rPr sz="3200" spc="0">
                <a:solidFill>
                  <a:srgbClr val="FFFFFF"/>
                </a:solidFill>
              </a:rPr>
              <a:t>σης  </a:t>
            </a:r>
            <a:r>
              <a:rPr sz="3200" spc="-5">
                <a:solidFill>
                  <a:srgbClr val="FFFFFF"/>
                </a:solidFill>
              </a:rPr>
              <a:t>προφυλάσσει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το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σύστημα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αναισθησίας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από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υπερβολική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θετική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 </a:t>
            </a:r>
            <a:r>
              <a:rPr sz="3200" spc="-5">
                <a:solidFill>
                  <a:srgbClr val="FFFFFF"/>
                </a:solidFill>
              </a:rPr>
              <a:t>αρνητική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πίεση</a:t>
            </a:r>
            <a:endParaRPr sz="3200" spc="-363"/>
          </a:p>
          <a:p>
            <a:pPr indent="12700">
              <a:lnSpc>
                <a:spcPts val="32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οικ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θύρα </a:t>
            </a:r>
            <a:r>
              <a:rPr sz="3200" spc="-5">
                <a:solidFill>
                  <a:srgbClr val="FFFFFF"/>
                </a:solidFill>
              </a:rPr>
              <a:t>απα</a:t>
            </a:r>
            <a:r>
              <a:rPr sz="3200" spc="-15">
                <a:solidFill>
                  <a:srgbClr val="FFFFFF"/>
                </a:solidFill>
              </a:rPr>
              <a:t>γ</a:t>
            </a:r>
            <a:r>
              <a:rPr sz="3200" spc="0">
                <a:solidFill>
                  <a:srgbClr val="FFFFFF"/>
                </a:solidFill>
              </a:rPr>
              <a:t>ωγής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μπορ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ί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endParaRPr sz="3200" spc="-363"/>
          </a:p>
          <a:p>
            <a:pPr marR="569594" indent="304800">
              <a:lnSpc>
                <a:spcPts val="3400"/>
              </a:lnSpc>
              <a:spcBef>
                <a:spcPts val="2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χρησιμοποιηθεί </a:t>
            </a:r>
            <a:r>
              <a:rPr spc="10"/>
              <a:t>μόνον </a:t>
            </a:r>
            <a:r>
              <a:t>εάν </a:t>
            </a:r>
            <a:r>
              <a:rPr spc="-15"/>
              <a:t>υπάρχει </a:t>
            </a:r>
            <a:r>
              <a:rPr spc="15"/>
              <a:t>ένα </a:t>
            </a:r>
            <a:r>
              <a:rPr spc="20"/>
              <a:t> </a:t>
            </a:r>
            <a:r>
              <a:rPr spc="5"/>
              <a:t>ενεργητικό</a:t>
            </a:r>
            <a:r>
              <a:rPr spc="-60"/>
              <a:t> </a:t>
            </a:r>
            <a:r>
              <a:t>σύστημα</a:t>
            </a:r>
            <a:r>
              <a:rPr spc="-30"/>
              <a:t> </a:t>
            </a:r>
            <a:r>
              <a:rPr spc="-5"/>
              <a:t>απαγωγής</a:t>
            </a:r>
            <a:r>
              <a:rPr spc="-35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rPr spc="5"/>
              <a:t>ένας </a:t>
            </a:r>
            <a:r>
              <a:rPr spc="-690"/>
              <a:t> </a:t>
            </a:r>
            <a:r>
              <a:t>αποθηκευτικός</a:t>
            </a:r>
            <a:r>
              <a:rPr spc="-65"/>
              <a:t> </a:t>
            </a:r>
            <a:r>
              <a:rPr spc="10"/>
              <a:t>ασκός</a:t>
            </a:r>
          </a:p>
          <a:p>
            <a:pPr indent="12700">
              <a:lnSpc>
                <a:spcPts val="32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9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λεισ</a:t>
            </a:r>
            <a:r>
              <a:rPr sz="3200" spc="1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θύρα </a:t>
            </a:r>
            <a:r>
              <a:rPr sz="3200" spc="-5">
                <a:solidFill>
                  <a:srgbClr val="FFFFFF"/>
                </a:solidFill>
              </a:rPr>
              <a:t>απα</a:t>
            </a:r>
            <a:r>
              <a:rPr sz="3200" spc="-15">
                <a:solidFill>
                  <a:srgbClr val="FFFFFF"/>
                </a:solidFill>
              </a:rPr>
              <a:t>γ</a:t>
            </a:r>
            <a:r>
              <a:rPr sz="3200" spc="0">
                <a:solidFill>
                  <a:srgbClr val="FFFFFF"/>
                </a:solidFill>
              </a:rPr>
              <a:t>ωγής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μπορ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ί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endParaRPr sz="3200" spc="-363"/>
          </a:p>
          <a:p>
            <a:pPr marR="1322069" indent="304800">
              <a:lnSpc>
                <a:spcPts val="3400"/>
              </a:lnSpc>
              <a:spcBef>
                <a:spcPts val="2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χρησιμοποιηθεί</a:t>
            </a:r>
            <a:r>
              <a:rPr spc="-60"/>
              <a:t> </a:t>
            </a:r>
            <a:r>
              <a:t>για</a:t>
            </a:r>
            <a:r>
              <a:rPr spc="-5"/>
              <a:t> το</a:t>
            </a:r>
            <a:r>
              <a:rPr spc="-25"/>
              <a:t> </a:t>
            </a:r>
            <a:r>
              <a:rPr spc="5"/>
              <a:t>ενεργητικό</a:t>
            </a:r>
            <a:r>
              <a:rPr spc="-50"/>
              <a:t> </a:t>
            </a:r>
            <a:r>
              <a:t>&amp; </a:t>
            </a:r>
            <a:r>
              <a:rPr spc="-690"/>
              <a:t> </a:t>
            </a:r>
            <a:r>
              <a:rPr spc="5"/>
              <a:t>παθητικό</a:t>
            </a:r>
            <a:r>
              <a:rPr spc="-50"/>
              <a:t> </a:t>
            </a:r>
            <a:r>
              <a:t>σύστημα</a:t>
            </a:r>
            <a:r>
              <a:rPr spc="-40"/>
              <a:t> </a:t>
            </a:r>
            <a:r>
              <a:rPr spc="-5"/>
              <a:t>απαγωγής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3683F25-0112-4292-B6B2-CDE5FDEF9C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0"/>
            <a:ext cx="6768719" cy="6597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" name="Oval 11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8FA13FFF-F97E-4167-8153-7C308935D0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0B30660-0E2D-48DB-A01B-6F25977C55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08" r="2" b="2510"/>
          <a:stretch/>
        </p:blipFill>
        <p:spPr>
          <a:xfrm rot="5400000">
            <a:off x="-318559" y="1444625"/>
            <a:ext cx="5571066" cy="3968750"/>
          </a:xfrm>
          <a:prstGeom prst="rect">
            <a:avLst/>
          </a:prstGeom>
        </p:spPr>
      </p:pic>
      <p:pic>
        <p:nvPicPr>
          <p:cNvPr id="3" name="Picture 3" descr="A picture containing wall, indoor, bathroom, sink&#10;&#10;Description automatically generated">
            <a:extLst>
              <a:ext uri="{FF2B5EF4-FFF2-40B4-BE49-F238E27FC236}">
                <a16:creationId xmlns:a16="http://schemas.microsoft.com/office/drawing/2014/main" id="{BC978A78-5A35-4681-A5F5-254BC40FA7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47" r="2" b="2771"/>
          <a:stretch/>
        </p:blipFill>
        <p:spPr>
          <a:xfrm rot="5400000">
            <a:off x="3891490" y="1444624"/>
            <a:ext cx="5571066" cy="39687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0671462-7D07-4DAC-9A76-F29B833606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1241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47" y="164590"/>
            <a:ext cx="6976875" cy="955548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object 3"/>
          <p:cNvSpPr txBox="1"/>
          <p:nvPr/>
        </p:nvSpPr>
        <p:spPr>
          <a:xfrm>
            <a:off x="535939" y="1680666"/>
            <a:ext cx="8053707" cy="2419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970913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Προβ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ήματα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παρα</a:t>
            </a:r>
            <a:r>
              <a:rPr sz="3200" spc="-15">
                <a:solidFill>
                  <a:srgbClr val="FFFFFF"/>
                </a:solidFill>
              </a:rPr>
              <a:t>δ</a:t>
            </a:r>
            <a:r>
              <a:rPr sz="3200" spc="0">
                <a:solidFill>
                  <a:srgbClr val="FFFFFF"/>
                </a:solidFill>
              </a:rPr>
              <a:t>οσια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ών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κυ</a:t>
            </a:r>
            <a:r>
              <a:rPr sz="3200" spc="9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λι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ών  συστημάτων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Προβ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ήματα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φ</a:t>
            </a:r>
            <a:r>
              <a:rPr sz="3200" spc="-10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σού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ας</a:t>
            </a:r>
            <a:endParaRPr sz="3200" spc="-363"/>
          </a:p>
          <a:p>
            <a:pPr marL="268604" marR="508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0">
                <a:solidFill>
                  <a:srgbClr val="FFFFFF"/>
                </a:solidFill>
              </a:rPr>
              <a:t>Σύστημα ελέγχου &amp; </a:t>
            </a:r>
            <a:r>
              <a:rPr sz="3200" spc="-5">
                <a:solidFill>
                  <a:srgbClr val="FFFFFF"/>
                </a:solidFill>
              </a:rPr>
              <a:t>προβλήματα ηλεκτρικής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15">
                <a:solidFill>
                  <a:srgbClr val="FFFFFF"/>
                </a:solidFill>
              </a:rPr>
              <a:t>παροχής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xrisa.pal@gmail.com"/>
          <p:cNvSpPr txBox="1"/>
          <p:nvPr/>
        </p:nvSpPr>
        <p:spPr>
          <a:xfrm>
            <a:off x="2634046" y="5776217"/>
            <a:ext cx="3909436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/>
          </a:lstStyle>
          <a:p>
            <a:r>
              <a:t>xrisa.pal@gmail.com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91" y="402335"/>
            <a:ext cx="8426196" cy="85953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bject 3"/>
          <p:cNvSpPr txBox="1"/>
          <p:nvPr/>
        </p:nvSpPr>
        <p:spPr>
          <a:xfrm>
            <a:off x="617625" y="1680664"/>
            <a:ext cx="7903210" cy="37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86079" indent="938527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Η μόνη συσκευή που </a:t>
            </a:r>
            <a:r>
              <a:rPr spc="-10"/>
              <a:t>αξιολογεί </a:t>
            </a:r>
            <a:r>
              <a:rPr spc="-5"/>
              <a:t>την </a:t>
            </a:r>
            <a:r>
              <a:t> </a:t>
            </a:r>
            <a:r>
              <a:rPr spc="-5"/>
              <a:t>ακεραιότητα</a:t>
            </a:r>
            <a:r>
              <a:rPr spc="-60"/>
              <a:t> </a:t>
            </a:r>
            <a:r>
              <a:rPr spc="-5"/>
              <a:t>του</a:t>
            </a:r>
            <a:r>
              <a:t> </a:t>
            </a:r>
            <a:r>
              <a:rPr spc="10"/>
              <a:t>κυκλώματος</a:t>
            </a:r>
            <a:r>
              <a:rPr spc="-25"/>
              <a:t> </a:t>
            </a:r>
            <a:r>
              <a:rPr spc="-5"/>
              <a:t>χαμηλής</a:t>
            </a:r>
          </a:p>
          <a:p>
            <a:pPr indent="3472179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πίεσης.</a:t>
            </a:r>
          </a:p>
          <a:p>
            <a:pPr marL="483867" marR="5080" indent="-471801">
              <a:lnSpc>
                <a:spcPts val="3800"/>
              </a:lnSpc>
              <a:spcBef>
                <a:spcPts val="100"/>
              </a:spcBef>
              <a:defRPr sz="3200" spc="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Άλλες</a:t>
            </a:r>
            <a:r>
              <a:rPr spc="-30"/>
              <a:t> </a:t>
            </a:r>
            <a:r>
              <a:rPr spc="0"/>
              <a:t>συσκευές</a:t>
            </a:r>
            <a:r>
              <a:rPr spc="-40"/>
              <a:t> </a:t>
            </a:r>
            <a:r>
              <a:rPr spc="-5"/>
              <a:t>ασφαλείας</a:t>
            </a:r>
            <a:r>
              <a:rPr spc="-35"/>
              <a:t> </a:t>
            </a:r>
            <a:r>
              <a:rPr spc="-5"/>
              <a:t>του</a:t>
            </a:r>
            <a:r>
              <a:rPr spc="-10"/>
              <a:t> </a:t>
            </a:r>
            <a:r>
              <a:rPr spc="-5"/>
              <a:t>μηχανήματος </a:t>
            </a:r>
            <a:r>
              <a:rPr spc="-685"/>
              <a:t> </a:t>
            </a:r>
            <a:r>
              <a:rPr spc="5"/>
              <a:t>είναι:</a:t>
            </a:r>
            <a:r>
              <a:rPr spc="-35"/>
              <a:t> </a:t>
            </a:r>
            <a:r>
              <a:rPr spc="0"/>
              <a:t>η </a:t>
            </a:r>
            <a:r>
              <a:rPr spc="-5"/>
              <a:t>βαλβίδα</a:t>
            </a:r>
            <a:r>
              <a:rPr spc="-15"/>
              <a:t> </a:t>
            </a:r>
            <a:r>
              <a:rPr spc="-5"/>
              <a:t>ασφαλείας-βλάβης</a:t>
            </a:r>
            <a:r>
              <a:rPr spc="-35"/>
              <a:t> </a:t>
            </a:r>
            <a:r>
              <a:rPr spc="60"/>
              <a:t>(fail-</a:t>
            </a:r>
          </a:p>
          <a:p>
            <a:pPr indent="774065">
              <a:lnSpc>
                <a:spcPts val="3700"/>
              </a:lnSpc>
              <a:defRPr sz="3200" spc="13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safe</a:t>
            </a:r>
            <a:r>
              <a:rPr spc="65"/>
              <a:t> </a:t>
            </a:r>
            <a:r>
              <a:rPr spc="120"/>
              <a:t>valve),</a:t>
            </a:r>
            <a:r>
              <a:rPr spc="-165"/>
              <a:t> </a:t>
            </a:r>
            <a:r>
              <a:rPr spc="0"/>
              <a:t>ο συναγερμός</a:t>
            </a:r>
            <a:r>
              <a:rPr spc="-20"/>
              <a:t> </a:t>
            </a:r>
            <a:r>
              <a:rPr spc="-5"/>
              <a:t>βλάβης</a:t>
            </a:r>
            <a:r>
              <a:rPr spc="-20"/>
              <a:t> </a:t>
            </a:r>
            <a:r>
              <a:rPr spc="-5"/>
              <a:t>της</a:t>
            </a:r>
          </a:p>
          <a:p>
            <a:pPr marL="459103" marR="636905" indent="481331">
              <a:defRPr sz="3200" spc="-1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παροχής</a:t>
            </a:r>
            <a:r>
              <a:rPr spc="-50"/>
              <a:t> </a:t>
            </a:r>
            <a:r>
              <a:rPr spc="5"/>
              <a:t>οξυγόνου</a:t>
            </a:r>
            <a:r>
              <a:rPr spc="-5"/>
              <a:t> </a:t>
            </a:r>
            <a:r>
              <a:rPr spc="5"/>
              <a:t>και</a:t>
            </a:r>
            <a:r>
              <a:rPr spc="-20"/>
              <a:t> </a:t>
            </a:r>
            <a:r>
              <a:rPr spc="-5"/>
              <a:t>το</a:t>
            </a:r>
            <a:r>
              <a:rPr spc="-20"/>
              <a:t> </a:t>
            </a:r>
            <a:r>
              <a:rPr spc="0"/>
              <a:t>αναλογικό </a:t>
            </a:r>
            <a:r>
              <a:rPr spc="-690"/>
              <a:t> </a:t>
            </a:r>
            <a:r>
              <a:rPr spc="0"/>
              <a:t>σύστημα.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1A109AF-B0E7-46FF-880E-3C8ADD57BA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5068DCA-C5E1-4C5C-8F45-14D8E66885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4" name="Freeform 16">
            <a:extLst>
              <a:ext uri="{FF2B5EF4-FFF2-40B4-BE49-F238E27FC236}">
                <a16:creationId xmlns:a16="http://schemas.microsoft.com/office/drawing/2014/main" id="{EE4C3CD0-43BB-4FE5-A39C-9ABB0BAC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35162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6" name="Rectangle 185">
            <a:extLst>
              <a:ext uri="{FF2B5EF4-FFF2-40B4-BE49-F238E27FC236}">
                <a16:creationId xmlns:a16="http://schemas.microsoft.com/office/drawing/2014/main" id="{6923918A-9F67-48CB-9A42-0E16A8493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9143771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8" name="Freeform 5">
            <a:extLst>
              <a:ext uri="{FF2B5EF4-FFF2-40B4-BE49-F238E27FC236}">
                <a16:creationId xmlns:a16="http://schemas.microsoft.com/office/drawing/2014/main" id="{D1063EC9-752C-4FC1-8C0F-CFFB7BF71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3136999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171" name="object 3"/>
          <p:cNvSpPr txBox="1"/>
          <p:nvPr/>
        </p:nvSpPr>
        <p:spPr>
          <a:xfrm>
            <a:off x="477687" y="3928983"/>
            <a:ext cx="6862012" cy="17933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marR="674369" indent="54355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 spc="-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Γενικά, </a:t>
            </a:r>
            <a:r>
              <a:rPr lang="en-US" sz="2300" spc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ο </a:t>
            </a:r>
            <a:r>
              <a:rPr lang="en-US" sz="2300" spc="-5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αισθητήρας </a:t>
            </a:r>
            <a:r>
              <a:rPr lang="en-US" sz="2300" spc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συγκέντρωσης </a:t>
            </a:r>
            <a:r>
              <a:rPr lang="en-US" sz="2300" spc="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οξυγόνου,</a:t>
            </a:r>
            <a:r>
              <a:rPr lang="en-US" sz="2300" spc="-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πρέπει</a:t>
            </a:r>
            <a:r>
              <a:rPr lang="en-US" sz="2300" spc="-2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spc="15">
                <a:solidFill>
                  <a:schemeClr val="tx2"/>
                </a:solidFill>
                <a:latin typeface="+mj-lt"/>
                <a:ea typeface="+mj-ea"/>
                <a:cs typeface="+mj-cs"/>
              </a:rPr>
              <a:t>να</a:t>
            </a:r>
            <a:r>
              <a:rPr lang="en-US" sz="2300" spc="-3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spc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εκτεθεί</a:t>
            </a:r>
            <a:r>
              <a:rPr lang="en-US" sz="2300" spc="-3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spc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σε</a:t>
            </a:r>
            <a:r>
              <a:rPr lang="en-US" sz="2300" spc="-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αέρα</a:t>
            </a:r>
          </a:p>
          <a:p>
            <a:pPr indent="127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δωματίου</a:t>
            </a:r>
            <a:r>
              <a:rPr lang="en-US" sz="2300" spc="-5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2300" spc="-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ώστε</a:t>
            </a:r>
            <a:r>
              <a:rPr lang="en-US" sz="2300" spc="-3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spc="15">
                <a:solidFill>
                  <a:schemeClr val="tx2"/>
                </a:solidFill>
                <a:latin typeface="+mj-lt"/>
                <a:ea typeface="+mj-ea"/>
                <a:cs typeface="+mj-cs"/>
              </a:rPr>
              <a:t>να</a:t>
            </a:r>
            <a:r>
              <a:rPr lang="en-US" sz="2300" spc="-1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βαθμονομηθεί</a:t>
            </a:r>
            <a:r>
              <a:rPr lang="en-US" sz="2300" spc="-35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στο</a:t>
            </a:r>
            <a:r>
              <a:rPr lang="en-US" sz="2300" spc="-2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21%.</a:t>
            </a:r>
          </a:p>
        </p:txBody>
      </p:sp>
      <p:pic>
        <p:nvPicPr>
          <p:cNvPr id="170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93" y="2310164"/>
            <a:ext cx="6863105" cy="703469"/>
          </a:xfrm>
          <a:prstGeom prst="rect">
            <a:avLst/>
          </a:prstGeom>
          <a:effectLst/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02" y="188592"/>
            <a:ext cx="4752467" cy="6336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6" y="0"/>
            <a:ext cx="8828534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object 3"/>
          <p:cNvSpPr txBox="1"/>
          <p:nvPr/>
        </p:nvSpPr>
        <p:spPr>
          <a:xfrm>
            <a:off x="535939" y="1679142"/>
            <a:ext cx="7673341" cy="3829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0">
                <a:solidFill>
                  <a:srgbClr val="FFFFFF"/>
                </a:solidFill>
              </a:rPr>
              <a:t>L</a:t>
            </a:r>
            <a:r>
              <a:rPr sz="3200" spc="-15">
                <a:solidFill>
                  <a:srgbClr val="FFFFFF"/>
                </a:solidFill>
              </a:rPr>
              <a:t>o</a:t>
            </a:r>
            <a:r>
              <a:rPr sz="3200" spc="-10">
                <a:solidFill>
                  <a:srgbClr val="FFFFFF"/>
                </a:solidFill>
              </a:rPr>
              <a:t>w</a:t>
            </a:r>
            <a:r>
              <a:rPr sz="3200" spc="70">
                <a:solidFill>
                  <a:srgbClr val="FFFFFF"/>
                </a:solidFill>
              </a:rPr>
              <a:t> </a:t>
            </a:r>
            <a:r>
              <a:rPr sz="3200" spc="220">
                <a:solidFill>
                  <a:srgbClr val="FFFFFF"/>
                </a:solidFill>
              </a:rPr>
              <a:t>p</a:t>
            </a:r>
            <a:r>
              <a:rPr sz="3200" spc="-155">
                <a:solidFill>
                  <a:srgbClr val="FFFFFF"/>
                </a:solidFill>
              </a:rPr>
              <a:t>r</a:t>
            </a:r>
            <a:r>
              <a:rPr sz="3200" spc="150">
                <a:solidFill>
                  <a:srgbClr val="FFFFFF"/>
                </a:solidFill>
              </a:rPr>
              <a:t>es</a:t>
            </a:r>
            <a:r>
              <a:rPr sz="3200" spc="130">
                <a:solidFill>
                  <a:srgbClr val="FFFFFF"/>
                </a:solidFill>
              </a:rPr>
              <a:t>s</a:t>
            </a:r>
            <a:r>
              <a:rPr sz="3200" spc="35">
                <a:solidFill>
                  <a:srgbClr val="FFFFFF"/>
                </a:solidFill>
              </a:rPr>
              <a:t>u</a:t>
            </a:r>
            <a:r>
              <a:rPr sz="3200" spc="-160">
                <a:solidFill>
                  <a:srgbClr val="FFFFFF"/>
                </a:solidFill>
              </a:rPr>
              <a:t>r</a:t>
            </a:r>
            <a:r>
              <a:rPr sz="3200" spc="275">
                <a:solidFill>
                  <a:srgbClr val="FFFFFF"/>
                </a:solidFill>
              </a:rPr>
              <a:t>e</a:t>
            </a:r>
            <a:r>
              <a:rPr sz="3200" spc="85">
                <a:solidFill>
                  <a:srgbClr val="FFFFFF"/>
                </a:solidFill>
              </a:rPr>
              <a:t> </a:t>
            </a:r>
            <a:r>
              <a:rPr sz="3200" spc="160">
                <a:solidFill>
                  <a:srgbClr val="FFFFFF"/>
                </a:solidFill>
              </a:rPr>
              <a:t>leak</a:t>
            </a:r>
            <a:r>
              <a:rPr sz="3200" spc="95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test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Έλεγχο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ακεραιό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ητας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endParaRPr sz="3200" spc="-363"/>
          </a:p>
          <a:p>
            <a:pPr marR="5080" indent="304800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μηχανήματος της </a:t>
            </a:r>
            <a:r>
              <a:rPr spc="0"/>
              <a:t>αναισθησίας από </a:t>
            </a:r>
            <a:r>
              <a:t>τις </a:t>
            </a:r>
            <a:r>
              <a:rPr spc="0"/>
              <a:t> </a:t>
            </a:r>
            <a:r>
              <a:t>βαλβίδες</a:t>
            </a:r>
            <a:r>
              <a:rPr spc="-40"/>
              <a:t> </a:t>
            </a:r>
            <a:r>
              <a:rPr spc="0"/>
              <a:t>ελέγχου</a:t>
            </a:r>
            <a:r>
              <a:t> </a:t>
            </a:r>
            <a:r>
              <a:rPr spc="0"/>
              <a:t>της</a:t>
            </a:r>
            <a:r>
              <a:rPr spc="-40"/>
              <a:t> </a:t>
            </a:r>
            <a:r>
              <a:t>ροής</a:t>
            </a:r>
            <a:r>
              <a:rPr spc="-30"/>
              <a:t> </a:t>
            </a:r>
            <a:r>
              <a:rPr spc="0"/>
              <a:t>ως</a:t>
            </a:r>
            <a:r>
              <a:rPr spc="-25"/>
              <a:t> </a:t>
            </a:r>
            <a:r>
              <a:rPr spc="15"/>
              <a:t>κοινή</a:t>
            </a:r>
            <a:r>
              <a:rPr spc="-30"/>
              <a:t> </a:t>
            </a:r>
            <a:r>
              <a:rPr spc="0"/>
              <a:t>έξοδο</a:t>
            </a:r>
          </a:p>
          <a:p>
            <a:pPr marL="268604" marR="565784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Εκ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ιμ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τμή</a:t>
            </a:r>
            <a:r>
              <a:rPr sz="3200" spc="5">
                <a:solidFill>
                  <a:srgbClr val="FFFFFF"/>
                </a:solidFill>
              </a:rPr>
              <a:t>μ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 μη</a:t>
            </a:r>
            <a:r>
              <a:rPr sz="3200" spc="-15">
                <a:solidFill>
                  <a:srgbClr val="FFFFFF"/>
                </a:solidFill>
              </a:rPr>
              <a:t>χ</a:t>
            </a:r>
            <a:r>
              <a:rPr sz="3200" spc="-5">
                <a:solidFill>
                  <a:srgbClr val="FFFFFF"/>
                </a:solidFill>
              </a:rPr>
              <a:t>ανήματο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που  βρίσκεται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περιφερικότερα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όλων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των</a:t>
            </a:r>
            <a:endParaRPr sz="3200" spc="-363"/>
          </a:p>
          <a:p>
            <a:pPr marR="123189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συσκευών</a:t>
            </a:r>
            <a:r>
              <a:rPr spc="-55"/>
              <a:t> </a:t>
            </a:r>
            <a:r>
              <a:rPr spc="-5"/>
              <a:t>ασφαλείας,</a:t>
            </a:r>
            <a:r>
              <a:rPr spc="-35"/>
              <a:t> </a:t>
            </a:r>
            <a:r>
              <a:t>εκτός</a:t>
            </a:r>
            <a:r>
              <a:rPr spc="-40"/>
              <a:t> </a:t>
            </a:r>
            <a:r>
              <a:rPr spc="-5"/>
              <a:t>του</a:t>
            </a:r>
            <a:r>
              <a:rPr spc="-10"/>
              <a:t> </a:t>
            </a:r>
            <a:r>
              <a:t>αναλυτή </a:t>
            </a:r>
            <a:r>
              <a:rPr spc="-690"/>
              <a:t> </a:t>
            </a:r>
            <a:r>
              <a:rPr spc="5"/>
              <a:t>οξυγόνου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6" y="0"/>
            <a:ext cx="8828534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bject 3"/>
          <p:cNvSpPr txBox="1">
            <a:spLocks noGrp="1"/>
          </p:cNvSpPr>
          <p:nvPr>
            <p:ph type="title"/>
          </p:nvPr>
        </p:nvSpPr>
        <p:spPr>
          <a:xfrm>
            <a:off x="512845" y="1929825"/>
            <a:ext cx="7055380" cy="14005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268604" marR="6350" indent="-256538">
              <a:spcBef>
                <a:spcPts val="100"/>
              </a:spcBef>
              <a:defRPr sz="2200" spc="-300">
                <a:solidFill>
                  <a:srgbClr val="A4B592"/>
                </a:solidFill>
              </a:defRPr>
            </a:pPr>
            <a:r>
              <a:rPr dirty="0"/>
              <a:t>⦿</a:t>
            </a:r>
            <a:r>
              <a:rPr spc="-200" dirty="0"/>
              <a:t> </a:t>
            </a:r>
            <a:r>
              <a:rPr sz="3200" dirty="0">
                <a:solidFill>
                  <a:srgbClr val="FFFFFF"/>
                </a:solidFill>
              </a:rPr>
              <a:t>Τ</a:t>
            </a:r>
            <a:r>
              <a:rPr sz="3200" spc="0" dirty="0">
                <a:solidFill>
                  <a:srgbClr val="FFFFFF"/>
                </a:solidFill>
              </a:rPr>
              <a:t>α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εξ</a:t>
            </a:r>
            <a:r>
              <a:rPr sz="3200" spc="0" dirty="0">
                <a:solidFill>
                  <a:srgbClr val="FFFFFF"/>
                </a:solidFill>
              </a:rPr>
              <a:t>αρτήματα</a:t>
            </a:r>
            <a:r>
              <a:rPr sz="3200" spc="-100" dirty="0">
                <a:solidFill>
                  <a:srgbClr val="FFFFFF"/>
                </a:solidFill>
              </a:rPr>
              <a:t> πο</a:t>
            </a:r>
            <a:r>
              <a:rPr sz="3200" spc="0" dirty="0">
                <a:solidFill>
                  <a:srgbClr val="FFFFFF"/>
                </a:solidFill>
              </a:rPr>
              <a:t>υ</a:t>
            </a:r>
            <a:r>
              <a:rPr sz="3200" spc="-100" dirty="0">
                <a:solidFill>
                  <a:srgbClr val="FFFFFF"/>
                </a:solidFill>
              </a:rPr>
              <a:t> βρίσ</a:t>
            </a:r>
            <a:r>
              <a:rPr sz="3200" spc="0" dirty="0">
                <a:solidFill>
                  <a:srgbClr val="FFFFFF"/>
                </a:solidFill>
              </a:rPr>
              <a:t>κονται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μέσα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σε  </a:t>
            </a:r>
            <a:r>
              <a:rPr sz="3200" spc="-100" dirty="0">
                <a:solidFill>
                  <a:srgbClr val="FFFFFF"/>
                </a:solidFill>
              </a:rPr>
              <a:t>αυτήν την περιοχή </a:t>
            </a:r>
            <a:r>
              <a:rPr sz="3200" spc="0" dirty="0">
                <a:solidFill>
                  <a:srgbClr val="FFFFFF"/>
                </a:solidFill>
              </a:rPr>
              <a:t>είναι </a:t>
            </a:r>
            <a:r>
              <a:rPr sz="3200" spc="-100" dirty="0">
                <a:solidFill>
                  <a:srgbClr val="FFFFFF"/>
                </a:solidFill>
              </a:rPr>
              <a:t>ιδιαίτερα επιρρεπή </a:t>
            </a:r>
            <a:r>
              <a:rPr sz="3200" spc="-7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σε</a:t>
            </a:r>
            <a:r>
              <a:rPr sz="3200" spc="-100" dirty="0">
                <a:solidFill>
                  <a:srgbClr val="FFFFFF"/>
                </a:solidFill>
              </a:rPr>
              <a:t> ρωγμές </a:t>
            </a:r>
            <a:r>
              <a:rPr sz="3200" spc="0" dirty="0">
                <a:solidFill>
                  <a:srgbClr val="FFFFFF"/>
                </a:solidFill>
              </a:rPr>
              <a:t>&amp;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διαρροές</a:t>
            </a:r>
          </a:p>
          <a:p>
            <a:pPr marL="268604" marR="5080" indent="-256538">
              <a:defRPr sz="2200" spc="-300">
                <a:solidFill>
                  <a:srgbClr val="A4B592"/>
                </a:solidFill>
              </a:defRPr>
            </a:pPr>
            <a:r>
              <a:rPr dirty="0"/>
              <a:t>⦿</a:t>
            </a:r>
            <a:r>
              <a:rPr spc="-200" dirty="0"/>
              <a:t> </a:t>
            </a:r>
            <a:r>
              <a:rPr sz="3200" spc="-100" dirty="0" err="1">
                <a:solidFill>
                  <a:srgbClr val="FFFFFF"/>
                </a:solidFill>
              </a:rPr>
              <a:t>Ο</a:t>
            </a:r>
            <a:r>
              <a:rPr sz="3200" spc="0" dirty="0" err="1">
                <a:solidFill>
                  <a:srgbClr val="FFFFFF"/>
                </a:solidFill>
              </a:rPr>
              <a:t>ι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δι</a:t>
            </a:r>
            <a:r>
              <a:rPr sz="3200" spc="0" dirty="0">
                <a:solidFill>
                  <a:srgbClr val="FFFFFF"/>
                </a:solidFill>
              </a:rPr>
              <a:t>αρροές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μπορεί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να</a:t>
            </a:r>
            <a:r>
              <a:rPr sz="3200" spc="-100" dirty="0">
                <a:solidFill>
                  <a:srgbClr val="FFFFFF"/>
                </a:solidFill>
              </a:rPr>
              <a:t> προ</a:t>
            </a:r>
            <a:r>
              <a:rPr sz="3200" spc="0" dirty="0">
                <a:solidFill>
                  <a:srgbClr val="FFFFFF"/>
                </a:solidFill>
              </a:rPr>
              <a:t>κ</a:t>
            </a:r>
            <a:r>
              <a:rPr sz="3200" spc="-100" dirty="0">
                <a:solidFill>
                  <a:srgbClr val="FFFFFF"/>
                </a:solidFill>
              </a:rPr>
              <a:t>αλέσου</a:t>
            </a:r>
            <a:r>
              <a:rPr sz="3200" spc="0" dirty="0">
                <a:solidFill>
                  <a:srgbClr val="FFFFFF"/>
                </a:solidFill>
              </a:rPr>
              <a:t>ν</a:t>
            </a:r>
            <a:r>
              <a:rPr sz="3200" spc="-100" dirty="0">
                <a:solidFill>
                  <a:srgbClr val="FFFFFF"/>
                </a:solidFill>
              </a:rPr>
              <a:t> υποξία  </a:t>
            </a:r>
            <a:r>
              <a:rPr sz="3200" spc="0" dirty="0">
                <a:solidFill>
                  <a:srgbClr val="FFFFFF"/>
                </a:solidFill>
              </a:rPr>
              <a:t>ή/και</a:t>
            </a:r>
            <a:r>
              <a:rPr sz="3200" spc="-100" dirty="0">
                <a:solidFill>
                  <a:srgbClr val="FFFFFF"/>
                </a:solidFill>
              </a:rPr>
              <a:t> εγρήγορση του </a:t>
            </a:r>
            <a:r>
              <a:rPr sz="3200" spc="0" dirty="0">
                <a:solidFill>
                  <a:srgbClr val="FFFFFF"/>
                </a:solidFill>
              </a:rPr>
              <a:t>ασθενούς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object 2"/>
          <p:cNvSpPr txBox="1"/>
          <p:nvPr/>
        </p:nvSpPr>
        <p:spPr>
          <a:xfrm>
            <a:off x="549592" y="983007"/>
            <a:ext cx="8044816" cy="4431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96214" marR="5080" indent="-152399" algn="ctr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Ως</a:t>
            </a:r>
            <a:r>
              <a:rPr spc="-35" dirty="0"/>
              <a:t> </a:t>
            </a:r>
            <a:r>
              <a:rPr spc="-5" dirty="0" err="1"/>
              <a:t>μηχάνημ</a:t>
            </a:r>
            <a:r>
              <a:rPr spc="-5" dirty="0"/>
              <a:t>α</a:t>
            </a:r>
            <a:r>
              <a:rPr spc="-45" dirty="0"/>
              <a:t> </a:t>
            </a:r>
            <a:r>
              <a:rPr dirty="0"/>
              <a:t>αναισθησίας</a:t>
            </a:r>
            <a:r>
              <a:rPr spc="-45" dirty="0"/>
              <a:t> </a:t>
            </a:r>
            <a:r>
              <a:rPr dirty="0"/>
              <a:t>ορίζεται</a:t>
            </a:r>
            <a:r>
              <a:rPr spc="-45" dirty="0"/>
              <a:t> </a:t>
            </a:r>
            <a:r>
              <a:rPr dirty="0"/>
              <a:t>το</a:t>
            </a:r>
            <a:r>
              <a:rPr spc="-25" dirty="0"/>
              <a:t> </a:t>
            </a:r>
            <a:r>
              <a:rPr spc="10" dirty="0"/>
              <a:t>σύνολο </a:t>
            </a:r>
            <a:r>
              <a:rPr spc="-690" dirty="0"/>
              <a:t> </a:t>
            </a:r>
            <a:r>
              <a:rPr dirty="0"/>
              <a:t>των </a:t>
            </a:r>
            <a:r>
              <a:rPr spc="10" dirty="0"/>
              <a:t>οργάνων </a:t>
            </a:r>
            <a:r>
              <a:rPr spc="5" dirty="0"/>
              <a:t>και </a:t>
            </a:r>
            <a:r>
              <a:rPr dirty="0"/>
              <a:t>συσκευών </a:t>
            </a:r>
            <a:r>
              <a:rPr spc="-5" dirty="0"/>
              <a:t>που </a:t>
            </a:r>
            <a:r>
              <a:rPr dirty="0"/>
              <a:t>ελέγχουν </a:t>
            </a:r>
            <a:r>
              <a:rPr spc="5" dirty="0"/>
              <a:t> </a:t>
            </a:r>
            <a:r>
              <a:rPr spc="-5" dirty="0"/>
              <a:t>την</a:t>
            </a:r>
            <a:r>
              <a:rPr spc="-40" dirty="0"/>
              <a:t> </a:t>
            </a:r>
            <a:r>
              <a:rPr spc="5" dirty="0"/>
              <a:t>ανταλλαγή</a:t>
            </a:r>
            <a:r>
              <a:rPr dirty="0"/>
              <a:t> </a:t>
            </a:r>
            <a:r>
              <a:rPr spc="-5" dirty="0"/>
              <a:t>των</a:t>
            </a:r>
            <a:r>
              <a:rPr spc="-40" dirty="0"/>
              <a:t> </a:t>
            </a:r>
            <a:r>
              <a:rPr spc="-5" dirty="0"/>
              <a:t>αερίων</a:t>
            </a:r>
            <a:r>
              <a:rPr spc="-30" dirty="0"/>
              <a:t> </a:t>
            </a:r>
            <a:r>
              <a:rPr spc="5" dirty="0"/>
              <a:t>και</a:t>
            </a:r>
            <a:r>
              <a:rPr spc="-15" dirty="0"/>
              <a:t> </a:t>
            </a:r>
            <a:r>
              <a:rPr spc="-5" dirty="0"/>
              <a:t>τα</a:t>
            </a:r>
            <a:r>
              <a:rPr spc="5" dirty="0"/>
              <a:t> </a:t>
            </a:r>
            <a:r>
              <a:rPr spc="-5" dirty="0"/>
              <a:t>παρέχουν</a:t>
            </a:r>
            <a:r>
              <a:rPr lang="el-GR" spc="-5" dirty="0"/>
              <a:t> </a:t>
            </a:r>
            <a:r>
              <a:rPr dirty="0" err="1"/>
              <a:t>στον</a:t>
            </a:r>
            <a:r>
              <a:rPr spc="-55" dirty="0"/>
              <a:t> </a:t>
            </a:r>
            <a:r>
              <a:rPr spc="-5" dirty="0"/>
              <a:t>α</a:t>
            </a:r>
            <a:r>
              <a:rPr spc="-5" dirty="0" err="1"/>
              <a:t>σθενή</a:t>
            </a:r>
            <a:r>
              <a:rPr spc="-35" dirty="0"/>
              <a:t> </a:t>
            </a:r>
            <a:r>
              <a:rPr dirty="0" err="1"/>
              <a:t>σε</a:t>
            </a:r>
            <a:r>
              <a:rPr spc="-5" dirty="0"/>
              <a:t> α</a:t>
            </a:r>
            <a:r>
              <a:rPr spc="-5" dirty="0" err="1"/>
              <a:t>κρι</a:t>
            </a:r>
            <a:r>
              <a:rPr spc="-5" dirty="0"/>
              <a:t>βή</a:t>
            </a:r>
            <a:r>
              <a:rPr spc="-35" dirty="0"/>
              <a:t> </a:t>
            </a:r>
            <a:r>
              <a:rPr dirty="0"/>
              <a:t>όγκο,</a:t>
            </a:r>
            <a:r>
              <a:rPr spc="-15" dirty="0"/>
              <a:t> </a:t>
            </a:r>
            <a:r>
              <a:rPr dirty="0"/>
              <a:t>ροή</a:t>
            </a:r>
            <a:r>
              <a:rPr spc="-20" dirty="0"/>
              <a:t> </a:t>
            </a:r>
            <a:r>
              <a:rPr spc="5" dirty="0"/>
              <a:t>και </a:t>
            </a:r>
            <a:r>
              <a:rPr spc="-690" dirty="0"/>
              <a:t> </a:t>
            </a:r>
            <a:r>
              <a:rPr spc="-5" dirty="0"/>
              <a:t>συγκέντρωση:</a:t>
            </a:r>
          </a:p>
          <a:p>
            <a:pPr marL="354966" marR="329565" indent="-342900">
              <a:buFont typeface="Wingdings" panose="05000000000000000000" pitchFamily="2" charset="2"/>
              <a:buChar char="v"/>
              <a:tabLst>
                <a:tab pos="9271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spc="-110" dirty="0">
                <a:solidFill>
                  <a:srgbClr val="FFFFFF"/>
                </a:solidFill>
              </a:rPr>
              <a:t>Τα	</a:t>
            </a:r>
            <a:r>
              <a:rPr sz="3200" spc="0" dirty="0">
                <a:solidFill>
                  <a:srgbClr val="FFFFFF"/>
                </a:solidFill>
              </a:rPr>
              <a:t>ια</a:t>
            </a:r>
            <a:r>
              <a:rPr sz="3200" spc="0" dirty="0" err="1">
                <a:solidFill>
                  <a:srgbClr val="FFFFFF"/>
                </a:solidFill>
              </a:rPr>
              <a:t>τρικά</a:t>
            </a:r>
            <a:r>
              <a:rPr sz="3200" spc="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sz="3200" spc="-5" dirty="0" err="1">
                <a:solidFill>
                  <a:srgbClr val="FFFFFF"/>
                </a:solidFill>
              </a:rPr>
              <a:t>έρι</a:t>
            </a:r>
            <a:r>
              <a:rPr sz="3200" spc="-5" dirty="0">
                <a:solidFill>
                  <a:srgbClr val="FFFFFF"/>
                </a:solidFill>
              </a:rPr>
              <a:t>α </a:t>
            </a:r>
            <a:r>
              <a:rPr sz="3200" spc="0" dirty="0">
                <a:solidFill>
                  <a:srgbClr val="FFFFFF"/>
                </a:solidFill>
              </a:rPr>
              <a:t>(Ο2 </a:t>
            </a:r>
            <a:r>
              <a:rPr sz="3200" spc="5" dirty="0">
                <a:solidFill>
                  <a:srgbClr val="FFFFFF"/>
                </a:solidFill>
              </a:rPr>
              <a:t>και </a:t>
            </a:r>
            <a:r>
              <a:rPr lang="el-GR" sz="3200" spc="-5" dirty="0">
                <a:solidFill>
                  <a:srgbClr val="FFFFFF"/>
                </a:solidFill>
              </a:rPr>
              <a:t>Α</a:t>
            </a:r>
            <a:r>
              <a:rPr sz="3200" spc="-5" dirty="0" err="1">
                <a:solidFill>
                  <a:srgbClr val="FFFFFF"/>
                </a:solidFill>
              </a:rPr>
              <a:t>έρ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lang="el-GR" sz="3200" spc="-5" dirty="0">
                <a:solidFill>
                  <a:srgbClr val="FFFFFF"/>
                </a:solidFill>
              </a:rPr>
              <a:t>ς</a:t>
            </a:r>
            <a:r>
              <a:rPr sz="3200" spc="-5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για </a:t>
            </a:r>
            <a:r>
              <a:rPr sz="3200" spc="-5" dirty="0">
                <a:solidFill>
                  <a:srgbClr val="FFFFFF"/>
                </a:solidFill>
              </a:rPr>
              <a:t>ιατρική </a:t>
            </a:r>
            <a:r>
              <a:rPr sz="3200" spc="-69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χρήση)</a:t>
            </a:r>
            <a:endParaRPr sz="3200" spc="-363" dirty="0"/>
          </a:p>
          <a:p>
            <a:pPr marL="342900" indent="-342900">
              <a:buFont typeface="Wingdings" panose="05000000000000000000" pitchFamily="2" charset="2"/>
              <a:buChar char="v"/>
              <a:tabLst>
                <a:tab pos="9271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spc="-114" dirty="0">
                <a:solidFill>
                  <a:srgbClr val="FFFFFF"/>
                </a:solidFill>
              </a:rPr>
              <a:t>Τα	</a:t>
            </a:r>
            <a:r>
              <a:rPr sz="3200" spc="0" dirty="0">
                <a:solidFill>
                  <a:srgbClr val="FFFFFF"/>
                </a:solidFill>
              </a:rPr>
              <a:t>ανα</a:t>
            </a:r>
            <a:r>
              <a:rPr sz="3200" spc="0" dirty="0" err="1">
                <a:solidFill>
                  <a:srgbClr val="FFFFFF"/>
                </a:solidFill>
              </a:rPr>
              <a:t>ισθητικά</a:t>
            </a:r>
            <a:r>
              <a:rPr sz="3200" spc="-6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sz="3200" spc="-5" dirty="0" err="1">
                <a:solidFill>
                  <a:srgbClr val="FFFFFF"/>
                </a:solidFill>
              </a:rPr>
              <a:t>έρι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(Ν2Ο)</a:t>
            </a:r>
            <a:endParaRPr sz="3200" spc="-363" dirty="0"/>
          </a:p>
          <a:p>
            <a:pPr marL="342900" indent="-342900">
              <a:buFont typeface="Wingdings" panose="05000000000000000000" pitchFamily="2" charset="2"/>
              <a:buChar char="v"/>
              <a:tabLst>
                <a:tab pos="9271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spc="-110" dirty="0">
                <a:solidFill>
                  <a:srgbClr val="FFFFFF"/>
                </a:solidFill>
              </a:rPr>
              <a:t>Τα	</a:t>
            </a:r>
            <a:r>
              <a:rPr sz="3200" spc="5" dirty="0">
                <a:solidFill>
                  <a:srgbClr val="FFFFFF"/>
                </a:solidFill>
              </a:rPr>
              <a:t>π</a:t>
            </a:r>
            <a:r>
              <a:rPr sz="3200" spc="5" dirty="0" err="1">
                <a:solidFill>
                  <a:srgbClr val="FFFFFF"/>
                </a:solidFill>
              </a:rPr>
              <a:t>τητικά</a:t>
            </a:r>
            <a:r>
              <a:rPr sz="3200" spc="-7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ανα</a:t>
            </a:r>
            <a:r>
              <a:rPr sz="3200" spc="0" dirty="0" err="1">
                <a:solidFill>
                  <a:srgbClr val="FFFFFF"/>
                </a:solidFill>
              </a:rPr>
              <a:t>ισθητικά</a:t>
            </a:r>
            <a:endParaRPr sz="3200" spc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43" y="452627"/>
            <a:ext cx="5189221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bject 3"/>
          <p:cNvSpPr txBox="1"/>
          <p:nvPr/>
        </p:nvSpPr>
        <p:spPr>
          <a:xfrm>
            <a:off x="535939" y="1680664"/>
            <a:ext cx="8057516" cy="339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Έλεγχο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έκπλυση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οξυ</a:t>
            </a:r>
            <a:r>
              <a:rPr sz="3200" spc="-15">
                <a:solidFill>
                  <a:srgbClr val="FFFFFF"/>
                </a:solidFill>
              </a:rPr>
              <a:t>γ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</a:t>
            </a:r>
            <a:endParaRPr sz="3200" spc="-363"/>
          </a:p>
          <a:p>
            <a:pPr marL="268604" marR="585469" indent="-256538">
              <a:tabLst>
                <a:tab pos="43307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85"/>
              <a:t> </a:t>
            </a:r>
            <a:r>
              <a:rPr sz="3200" spc="-5">
                <a:solidFill>
                  <a:srgbClr val="FFFFFF"/>
                </a:solidFill>
              </a:rPr>
              <a:t>Έλεγχος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απόφραξη	της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κοινής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εξόδου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endParaRPr sz="3200" spc="-363"/>
          </a:p>
          <a:p>
            <a:pPr marL="268604" marR="295908" indent="-256538">
              <a:lnSpc>
                <a:spcPts val="3800"/>
              </a:lnSpc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Παραδοσια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έλεγχος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διαρροής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 θετ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κή  πίεση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50">
                <a:solidFill>
                  <a:srgbClr val="FFFFFF"/>
                </a:solidFill>
              </a:rPr>
              <a:t>North</a:t>
            </a:r>
            <a:r>
              <a:rPr sz="3200" spc="95">
                <a:solidFill>
                  <a:srgbClr val="FFFFFF"/>
                </a:solidFill>
              </a:rPr>
              <a:t> </a:t>
            </a:r>
            <a:r>
              <a:rPr sz="3200" spc="145">
                <a:solidFill>
                  <a:srgbClr val="FFFFFF"/>
                </a:solidFill>
              </a:rPr>
              <a:t>American</a:t>
            </a:r>
            <a:r>
              <a:rPr sz="3200" spc="100">
                <a:solidFill>
                  <a:srgbClr val="FFFFFF"/>
                </a:solidFill>
              </a:rPr>
              <a:t> </a:t>
            </a:r>
            <a:r>
              <a:rPr sz="3200" spc="150">
                <a:solidFill>
                  <a:srgbClr val="FFFFFF"/>
                </a:solidFill>
              </a:rPr>
              <a:t>Drager</a:t>
            </a:r>
            <a:endParaRPr sz="3200" spc="-363"/>
          </a:p>
          <a:p>
            <a:pPr marL="268604" marR="5080" indent="-256538">
              <a:lnSpc>
                <a:spcPts val="38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Έλεγχ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διαρ</a:t>
            </a:r>
            <a:r>
              <a:rPr sz="3200" spc="-10">
                <a:solidFill>
                  <a:srgbClr val="FFFFFF"/>
                </a:solidFill>
              </a:rPr>
              <a:t>ρ</a:t>
            </a:r>
            <a:r>
              <a:rPr sz="3200" spc="0">
                <a:solidFill>
                  <a:srgbClr val="FFFFFF"/>
                </a:solidFill>
              </a:rPr>
              <a:t>οής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εσ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-5">
                <a:solidFill>
                  <a:srgbClr val="FFFFFF"/>
                </a:solidFill>
              </a:rPr>
              <a:t>τερικ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θετική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πίεση  της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215">
                <a:solidFill>
                  <a:srgbClr val="FFFFFF"/>
                </a:solidFill>
              </a:rPr>
              <a:t>Ohmeda</a:t>
            </a:r>
            <a:r>
              <a:rPr sz="3200" spc="85">
                <a:solidFill>
                  <a:srgbClr val="FFFFFF"/>
                </a:solidFill>
              </a:rPr>
              <a:t> </a:t>
            </a:r>
            <a:r>
              <a:rPr sz="3200" spc="-40">
                <a:solidFill>
                  <a:srgbClr val="FFFFFF"/>
                </a:solidFill>
              </a:rPr>
              <a:t>8000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91" name="Oval 190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4" name="object 2"/>
          <p:cNvSpPr txBox="1">
            <a:spLocks noGrp="1"/>
          </p:cNvSpPr>
          <p:nvPr>
            <p:ph type="title"/>
          </p:nvPr>
        </p:nvSpPr>
        <p:spPr>
          <a:xfrm>
            <a:off x="578896" y="745492"/>
            <a:ext cx="3564299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732154" marR="5080" indent="-720088">
              <a:lnSpc>
                <a:spcPct val="150000"/>
              </a:lnSpc>
              <a:tabLst>
                <a:tab pos="2578100" algn="l"/>
              </a:tabLst>
            </a:pPr>
            <a:r>
              <a:rPr lang="el-GR" sz="2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l-GR" sz="2900" dirty="0">
                <a:latin typeface="Arial" panose="020B0604020202020204" pitchFamily="34" charset="0"/>
                <a:cs typeface="Arial" panose="020B0604020202020204" pitchFamily="34" charset="0"/>
              </a:rPr>
              <a:t>εσωτερικός σχεδιασμός </a:t>
            </a:r>
            <a:br>
              <a:rPr lang="el-GR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900" dirty="0">
                <a:latin typeface="Arial" panose="020B0604020202020204" pitchFamily="34" charset="0"/>
                <a:cs typeface="Arial" panose="020B0604020202020204" pitchFamily="34" charset="0"/>
              </a:rPr>
              <a:t>των διαφόρων μηχανημάτων διαφέρει σημαντικά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Freeform 7">
            <a:extLst>
              <a:ext uri="{FF2B5EF4-FFF2-40B4-BE49-F238E27FC236}">
                <a16:creationId xmlns:a16="http://schemas.microsoft.com/office/drawing/2014/main" id="{D17AF017-3394-449B-9799-1D5872E493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1836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37A99014-83D8-4069-95E5-EE10EF7BD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00081" y="0"/>
            <a:ext cx="37439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5">
            <a:extLst>
              <a:ext uri="{FF2B5EF4-FFF2-40B4-BE49-F238E27FC236}">
                <a16:creationId xmlns:a16="http://schemas.microsoft.com/office/drawing/2014/main" id="{8EB12EFB-264D-4268-950C-7C0D5FCDF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797005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54B833AE-D64C-48FC-9476-4F30740985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Γραφικό 2" descr="Σημάδι ελέγχου με συμπαγές γέμισμα">
            <a:extLst>
              <a:ext uri="{FF2B5EF4-FFF2-40B4-BE49-F238E27FC236}">
                <a16:creationId xmlns:a16="http://schemas.microsoft.com/office/drawing/2014/main" id="{7B463E29-647C-427C-8A41-5EF617796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02515" y="2441986"/>
            <a:ext cx="2202627" cy="2202627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object 2"/>
          <p:cNvGrpSpPr/>
          <p:nvPr/>
        </p:nvGrpSpPr>
        <p:grpSpPr>
          <a:xfrm>
            <a:off x="512063" y="-2"/>
            <a:ext cx="8279895" cy="6664927"/>
            <a:chOff x="0" y="0"/>
            <a:chExt cx="8279894" cy="6664925"/>
          </a:xfrm>
        </p:grpSpPr>
        <p:pic>
          <p:nvPicPr>
            <p:cNvPr id="186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8279895" cy="1403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9711" y="1340699"/>
              <a:ext cx="3888489" cy="5324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2" y="0"/>
            <a:ext cx="8279894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object 3"/>
          <p:cNvSpPr txBox="1"/>
          <p:nvPr/>
        </p:nvSpPr>
        <p:spPr>
          <a:xfrm>
            <a:off x="870610" y="2167458"/>
            <a:ext cx="7693660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86383" algn="ctr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Η</a:t>
            </a:r>
            <a:r>
              <a:rPr spc="-20"/>
              <a:t> </a:t>
            </a:r>
            <a:r>
              <a:t>θετική</a:t>
            </a:r>
            <a:r>
              <a:rPr spc="-30"/>
              <a:t> </a:t>
            </a:r>
            <a:r>
              <a:rPr spc="-5"/>
              <a:t>πίεση</a:t>
            </a:r>
            <a:r>
              <a:rPr spc="-15"/>
              <a:t> </a:t>
            </a:r>
            <a:r>
              <a:t>από</a:t>
            </a:r>
            <a:r>
              <a:rPr spc="-30"/>
              <a:t> </a:t>
            </a:r>
            <a:r>
              <a:t>το</a:t>
            </a:r>
            <a:r>
              <a:rPr spc="-25"/>
              <a:t> </a:t>
            </a:r>
            <a:r>
              <a:rPr spc="5"/>
              <a:t>αναπνευστικό</a:t>
            </a:r>
          </a:p>
          <a:p>
            <a:pPr marR="5080" indent="12700" algn="ctr"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κύκλωμα,</a:t>
            </a:r>
            <a:r>
              <a:rPr spc="-25"/>
              <a:t> </a:t>
            </a:r>
            <a:r>
              <a:rPr spc="0"/>
              <a:t>προκαλεί</a:t>
            </a:r>
            <a:r>
              <a:rPr spc="-40"/>
              <a:t> </a:t>
            </a:r>
            <a:r>
              <a:rPr spc="15"/>
              <a:t>κλείσιμο</a:t>
            </a:r>
            <a:r>
              <a:rPr spc="-25"/>
              <a:t> </a:t>
            </a:r>
            <a:r>
              <a:rPr spc="-5"/>
              <a:t>της</a:t>
            </a:r>
            <a:r>
              <a:rPr spc="-30"/>
              <a:t> </a:t>
            </a:r>
            <a:r>
              <a:rPr spc="0"/>
              <a:t>εξόδου</a:t>
            </a:r>
            <a:r>
              <a:rPr spc="-5"/>
              <a:t> της </a:t>
            </a:r>
            <a:r>
              <a:rPr spc="-690"/>
              <a:t> </a:t>
            </a:r>
            <a:r>
              <a:rPr spc="-5"/>
              <a:t>βαλβίδας </a:t>
            </a:r>
            <a:r>
              <a:rPr spc="0"/>
              <a:t>ελέγχου </a:t>
            </a:r>
            <a:r>
              <a:rPr spc="5"/>
              <a:t>και </a:t>
            </a:r>
            <a:r>
              <a:rPr spc="0"/>
              <a:t>η </a:t>
            </a:r>
            <a:r>
              <a:rPr spc="-5"/>
              <a:t>τιμή του </a:t>
            </a:r>
            <a:r>
              <a:rPr spc="0"/>
              <a:t>μετρητή </a:t>
            </a:r>
            <a:r>
              <a:rPr spc="5"/>
              <a:t> </a:t>
            </a:r>
            <a:r>
              <a:rPr spc="0"/>
              <a:t>πίεσης</a:t>
            </a:r>
            <a:r>
              <a:rPr spc="-45"/>
              <a:t> </a:t>
            </a:r>
            <a:r>
              <a:rPr spc="0"/>
              <a:t>των</a:t>
            </a:r>
            <a:r>
              <a:rPr spc="-30"/>
              <a:t> </a:t>
            </a:r>
            <a:r>
              <a:rPr spc="-5"/>
              <a:t>αεραγωγών</a:t>
            </a:r>
            <a:r>
              <a:rPr spc="-30"/>
              <a:t> </a:t>
            </a:r>
            <a:r>
              <a:rPr spc="0"/>
              <a:t>δεν</a:t>
            </a:r>
            <a:r>
              <a:rPr spc="-30"/>
              <a:t> </a:t>
            </a:r>
            <a:r>
              <a:rPr spc="0"/>
              <a:t>μπορεί</a:t>
            </a:r>
            <a:r>
              <a:rPr spc="-25"/>
              <a:t> </a:t>
            </a:r>
            <a:r>
              <a:rPr spc="15"/>
              <a:t>να</a:t>
            </a:r>
          </a:p>
          <a:p>
            <a:pPr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μειωθεί.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object 2"/>
          <p:cNvGrpSpPr/>
          <p:nvPr/>
        </p:nvGrpSpPr>
        <p:grpSpPr>
          <a:xfrm>
            <a:off x="323530" y="-3"/>
            <a:ext cx="8568950" cy="5877274"/>
            <a:chOff x="0" y="0"/>
            <a:chExt cx="8568948" cy="5877273"/>
          </a:xfrm>
        </p:grpSpPr>
        <p:pic>
          <p:nvPicPr>
            <p:cNvPr id="193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594" y="-1"/>
              <a:ext cx="7255769" cy="14036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556726"/>
              <a:ext cx="8568950" cy="432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" y="0"/>
            <a:ext cx="7255765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object 3"/>
          <p:cNvSpPr txBox="1"/>
          <p:nvPr/>
        </p:nvSpPr>
        <p:spPr>
          <a:xfrm>
            <a:off x="535940" y="1680664"/>
            <a:ext cx="7716519" cy="3367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000125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έλεγχος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γίνεται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 έ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απλ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ασ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  αναρρόφησης</a:t>
            </a:r>
            <a:endParaRPr sz="3200" spc="-363"/>
          </a:p>
          <a:p>
            <a:pPr marL="268604" marR="165735" indent="-256538">
              <a:tabLst>
                <a:tab pos="50165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ασκός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αναρρόφησης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εφαρμόζεται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στην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κοινή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έξοδο</a:t>
            </a:r>
            <a:r>
              <a:rPr sz="3200" spc="1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των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&amp;	συμπιέζεται</a:t>
            </a:r>
            <a:endParaRPr sz="3200" spc="-363"/>
          </a:p>
          <a:p>
            <a:pPr indent="304800"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επανειλημμένα</a:t>
            </a:r>
            <a:r>
              <a:rPr spc="-70"/>
              <a:t> </a:t>
            </a:r>
            <a:r>
              <a:rPr spc="0"/>
              <a:t>μέχρι</a:t>
            </a:r>
            <a:r>
              <a:rPr spc="-25"/>
              <a:t> </a:t>
            </a:r>
            <a:r>
              <a:rPr spc="15"/>
              <a:t>να</a:t>
            </a:r>
            <a:r>
              <a:rPr spc="-15"/>
              <a:t> </a:t>
            </a:r>
            <a:r>
              <a:rPr spc="0"/>
              <a:t>συμπέσει</a:t>
            </a:r>
            <a:r>
              <a:rPr spc="-30"/>
              <a:t> </a:t>
            </a:r>
            <a:r>
              <a:rPr spc="0"/>
              <a:t>τελείως</a:t>
            </a:r>
          </a:p>
          <a:p>
            <a:pPr marL="268604" marR="5080" indent="-256538">
              <a:lnSpc>
                <a:spcPts val="3800"/>
              </a:lnSpc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-5">
                <a:solidFill>
                  <a:srgbClr val="FFFFFF"/>
                </a:solidFill>
              </a:rPr>
              <a:t>Μπορεί </a:t>
            </a:r>
            <a:r>
              <a:rPr sz="3200" spc="20">
                <a:solidFill>
                  <a:srgbClr val="FFFFFF"/>
                </a:solidFill>
              </a:rPr>
              <a:t>να </a:t>
            </a:r>
            <a:r>
              <a:rPr sz="3200" spc="-5">
                <a:solidFill>
                  <a:srgbClr val="FFFFFF"/>
                </a:solidFill>
              </a:rPr>
              <a:t>ανιχνεύσει </a:t>
            </a:r>
            <a:r>
              <a:rPr sz="3200" spc="0">
                <a:solidFill>
                  <a:srgbClr val="FFFFFF"/>
                </a:solidFill>
              </a:rPr>
              <a:t>μικρές διαρροές έως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30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25">
                <a:solidFill>
                  <a:srgbClr val="FFFFFF"/>
                </a:solidFill>
              </a:rPr>
              <a:t>ml/min.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object 2"/>
          <p:cNvGrpSpPr/>
          <p:nvPr/>
        </p:nvGrpSpPr>
        <p:grpSpPr>
          <a:xfrm>
            <a:off x="324610" y="114297"/>
            <a:ext cx="8782816" cy="6743702"/>
            <a:chOff x="0" y="-1"/>
            <a:chExt cx="8782814" cy="6743701"/>
          </a:xfrm>
        </p:grpSpPr>
        <p:pic>
          <p:nvPicPr>
            <p:cNvPr id="200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2"/>
              <a:ext cx="8782816" cy="859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992" y="866419"/>
              <a:ext cx="6048632" cy="5877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0"/>
            <a:ext cx="8526782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object 3"/>
          <p:cNvSpPr txBox="1"/>
          <p:nvPr/>
        </p:nvSpPr>
        <p:spPr>
          <a:xfrm>
            <a:off x="376222" y="2533520"/>
            <a:ext cx="3857630" cy="2162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43559" indent="1273810" algn="just">
              <a:lnSpc>
                <a:spcPts val="3400"/>
              </a:lnSpc>
              <a:spcBef>
                <a:spcPts val="5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Μέσω</a:t>
            </a:r>
            <a:r>
              <a:rPr dirty="0"/>
              <a:t> </a:t>
            </a:r>
            <a:r>
              <a:rPr spc="-5" dirty="0" err="1"/>
              <a:t>της</a:t>
            </a:r>
            <a:r>
              <a:rPr spc="-5" dirty="0"/>
              <a:t> </a:t>
            </a:r>
            <a:r>
              <a:rPr dirty="0"/>
              <a:t> </a:t>
            </a:r>
            <a:r>
              <a:rPr spc="-5" dirty="0"/>
              <a:t>βαλβ</a:t>
            </a:r>
            <a:r>
              <a:rPr spc="-5" dirty="0" err="1"/>
              <a:t>ίδ</a:t>
            </a:r>
            <a:r>
              <a:rPr spc="-5" dirty="0"/>
              <a:t>ας</a:t>
            </a:r>
            <a:r>
              <a:rPr spc="-104" dirty="0"/>
              <a:t> </a:t>
            </a:r>
            <a:r>
              <a:rPr spc="-5" dirty="0"/>
              <a:t>αυτής</a:t>
            </a:r>
          </a:p>
          <a:p>
            <a:pPr algn="just">
              <a:lnSpc>
                <a:spcPts val="32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μπ</a:t>
            </a:r>
            <a:r>
              <a:rPr dirty="0" err="1"/>
              <a:t>ορεί</a:t>
            </a:r>
            <a:r>
              <a:rPr spc="-50" dirty="0"/>
              <a:t> </a:t>
            </a:r>
            <a:r>
              <a:rPr spc="15" dirty="0"/>
              <a:t>να</a:t>
            </a:r>
            <a:r>
              <a:rPr spc="-35" dirty="0"/>
              <a:t> </a:t>
            </a:r>
            <a:r>
              <a:rPr spc="-5" dirty="0" err="1"/>
              <a:t>ρυθμιστεί</a:t>
            </a:r>
            <a:r>
              <a:rPr spc="-40" dirty="0"/>
              <a:t> </a:t>
            </a:r>
            <a:r>
              <a:rPr dirty="0"/>
              <a:t>η</a:t>
            </a:r>
          </a:p>
          <a:p>
            <a:pPr marR="258445" indent="266700" algn="just">
              <a:lnSpc>
                <a:spcPts val="3400"/>
              </a:lnSpc>
              <a:spcBef>
                <a:spcPts val="2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α</a:t>
            </a:r>
            <a:r>
              <a:rPr dirty="0" err="1"/>
              <a:t>ντίστ</a:t>
            </a:r>
            <a:r>
              <a:rPr dirty="0"/>
              <a:t>αση</a:t>
            </a:r>
            <a:r>
              <a:rPr spc="-90" dirty="0"/>
              <a:t> </a:t>
            </a:r>
            <a:r>
              <a:rPr spc="0" dirty="0"/>
              <a:t>στη</a:t>
            </a:r>
            <a:r>
              <a:rPr spc="-55" dirty="0"/>
              <a:t> </a:t>
            </a:r>
            <a:r>
              <a:rPr dirty="0"/>
              <a:t>ροή </a:t>
            </a:r>
            <a:r>
              <a:rPr spc="-690" dirty="0"/>
              <a:t> </a:t>
            </a:r>
            <a:r>
              <a:rPr spc="0" dirty="0"/>
              <a:t>των</a:t>
            </a:r>
            <a:r>
              <a:rPr spc="-45" dirty="0"/>
              <a:t> </a:t>
            </a:r>
            <a:r>
              <a:rPr dirty="0"/>
              <a:t>αερίων</a:t>
            </a:r>
          </a:p>
        </p:txBody>
      </p:sp>
      <p:pic>
        <p:nvPicPr>
          <p:cNvPr id="2" name="Picture 2" descr="A picture containing indoor, blender, kitchen appliance, food processor&#10;&#10;Description automatically generated">
            <a:extLst>
              <a:ext uri="{FF2B5EF4-FFF2-40B4-BE49-F238E27FC236}">
                <a16:creationId xmlns:a16="http://schemas.microsoft.com/office/drawing/2014/main" id="{34CD7E4B-BEE6-4392-BE52-751A884B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20553" y="2045899"/>
            <a:ext cx="5167220" cy="40515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548638"/>
            <a:ext cx="8755382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object 3"/>
          <p:cNvSpPr txBox="1"/>
          <p:nvPr/>
        </p:nvSpPr>
        <p:spPr>
          <a:xfrm>
            <a:off x="535940" y="1680666"/>
            <a:ext cx="7659369" cy="294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195" dirty="0"/>
              <a:t> </a:t>
            </a:r>
            <a:r>
              <a:rPr sz="3200" spc="-5" dirty="0" err="1">
                <a:solidFill>
                  <a:srgbClr val="FFFFFF"/>
                </a:solidFill>
              </a:rPr>
              <a:t>Εκ</a:t>
            </a:r>
            <a:r>
              <a:rPr sz="3200" spc="5" dirty="0" err="1">
                <a:solidFill>
                  <a:srgbClr val="FFFFFF"/>
                </a:solidFill>
              </a:rPr>
              <a:t>τ</a:t>
            </a:r>
            <a:r>
              <a:rPr sz="3200" spc="-5" dirty="0" err="1">
                <a:solidFill>
                  <a:srgbClr val="FFFFFF"/>
                </a:solidFill>
              </a:rPr>
              <a:t>ιμ</a:t>
            </a:r>
            <a:r>
              <a:rPr sz="3200" spc="0" dirty="0" err="1">
                <a:solidFill>
                  <a:srgbClr val="FFFFFF"/>
                </a:solidFill>
              </a:rPr>
              <a:t>ά</a:t>
            </a:r>
            <a:r>
              <a:rPr sz="3200" spc="-50" dirty="0">
                <a:solidFill>
                  <a:srgbClr val="FFFFFF"/>
                </a:solidFill>
              </a:rPr>
              <a:t> </a:t>
            </a:r>
            <a:r>
              <a:rPr sz="3200" spc="-5" dirty="0" err="1">
                <a:solidFill>
                  <a:srgbClr val="FFFFFF"/>
                </a:solidFill>
              </a:rPr>
              <a:t>τη</a:t>
            </a:r>
            <a:r>
              <a:rPr sz="3200" spc="0" dirty="0" err="1">
                <a:solidFill>
                  <a:srgbClr val="FFFFFF"/>
                </a:solidFill>
              </a:rPr>
              <a:t>ν</a:t>
            </a:r>
            <a:r>
              <a:rPr sz="3200" spc="-2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sz="3200" spc="-5" dirty="0" err="1">
                <a:solidFill>
                  <a:srgbClr val="FFFFFF"/>
                </a:solidFill>
              </a:rPr>
              <a:t>κερ</a:t>
            </a:r>
            <a:r>
              <a:rPr sz="3200" spc="-5" dirty="0">
                <a:solidFill>
                  <a:srgbClr val="FFFFFF"/>
                </a:solidFill>
              </a:rPr>
              <a:t>αιότητ</a:t>
            </a:r>
            <a:r>
              <a:rPr sz="3200" spc="0" dirty="0">
                <a:solidFill>
                  <a:srgbClr val="FFFFFF"/>
                </a:solidFill>
              </a:rPr>
              <a:t>α</a:t>
            </a:r>
            <a:r>
              <a:rPr sz="3200" spc="-5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το</a:t>
            </a:r>
            <a:r>
              <a:rPr sz="3200" spc="0" dirty="0">
                <a:solidFill>
                  <a:srgbClr val="FFFFFF"/>
                </a:solidFill>
              </a:rPr>
              <a:t>υ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κυ</a:t>
            </a:r>
            <a:r>
              <a:rPr sz="3200" spc="90" dirty="0">
                <a:solidFill>
                  <a:srgbClr val="FFFFFF"/>
                </a:solidFill>
              </a:rPr>
              <a:t>κ</a:t>
            </a:r>
            <a:r>
              <a:rPr sz="3200" spc="0" dirty="0">
                <a:solidFill>
                  <a:srgbClr val="FFFFFF"/>
                </a:solidFill>
              </a:rPr>
              <a:t>λι</a:t>
            </a:r>
            <a:r>
              <a:rPr sz="3200" spc="65" dirty="0">
                <a:solidFill>
                  <a:srgbClr val="FFFFFF"/>
                </a:solidFill>
              </a:rPr>
              <a:t>κ</a:t>
            </a:r>
            <a:r>
              <a:rPr sz="3200" spc="0" dirty="0">
                <a:solidFill>
                  <a:srgbClr val="FFFFFF"/>
                </a:solidFill>
              </a:rPr>
              <a:t>ού</a:t>
            </a:r>
            <a:endParaRPr sz="3200" spc="-363" dirty="0"/>
          </a:p>
          <a:p>
            <a:pPr marR="5080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συστήμ</a:t>
            </a:r>
            <a:r>
              <a:rPr dirty="0"/>
              <a:t>ατος</a:t>
            </a:r>
            <a:r>
              <a:rPr spc="-75" dirty="0"/>
              <a:t> </a:t>
            </a:r>
            <a:r>
              <a:rPr spc="-5" dirty="0"/>
              <a:t>που</a:t>
            </a:r>
            <a:r>
              <a:rPr spc="-10" dirty="0"/>
              <a:t> </a:t>
            </a:r>
            <a:r>
              <a:rPr dirty="0"/>
              <a:t>εκτείνεται</a:t>
            </a:r>
            <a:r>
              <a:rPr spc="-60" dirty="0"/>
              <a:t> </a:t>
            </a:r>
            <a:r>
              <a:rPr spc="-5" dirty="0"/>
              <a:t>από</a:t>
            </a:r>
            <a:r>
              <a:rPr spc="-10" dirty="0"/>
              <a:t> </a:t>
            </a:r>
            <a:r>
              <a:rPr spc="-5" dirty="0"/>
              <a:t>την</a:t>
            </a:r>
            <a:r>
              <a:rPr spc="-40" dirty="0"/>
              <a:t> </a:t>
            </a:r>
            <a:r>
              <a:rPr spc="15" dirty="0"/>
              <a:t>κοινή </a:t>
            </a:r>
            <a:r>
              <a:rPr spc="-690" dirty="0"/>
              <a:t> </a:t>
            </a:r>
            <a:r>
              <a:rPr dirty="0"/>
              <a:t>έξοδο</a:t>
            </a:r>
            <a:r>
              <a:rPr spc="-40" dirty="0"/>
              <a:t> </a:t>
            </a:r>
            <a:r>
              <a:rPr dirty="0"/>
              <a:t>των</a:t>
            </a:r>
            <a:r>
              <a:rPr spc="-30" dirty="0"/>
              <a:t> </a:t>
            </a:r>
            <a:r>
              <a:rPr spc="-5" dirty="0"/>
              <a:t>αερίων</a:t>
            </a:r>
            <a:r>
              <a:rPr spc="-30" dirty="0"/>
              <a:t> </a:t>
            </a:r>
            <a:r>
              <a:rPr dirty="0"/>
              <a:t>ως</a:t>
            </a:r>
            <a:r>
              <a:rPr spc="-25" dirty="0"/>
              <a:t> </a:t>
            </a:r>
            <a:r>
              <a:rPr dirty="0"/>
              <a:t>το</a:t>
            </a:r>
            <a:r>
              <a:rPr spc="-25" dirty="0"/>
              <a:t> </a:t>
            </a:r>
            <a:r>
              <a:rPr spc="10" dirty="0"/>
              <a:t>συνδετικό</a:t>
            </a:r>
            <a:r>
              <a:rPr spc="-45" dirty="0"/>
              <a:t> </a:t>
            </a:r>
            <a:r>
              <a:rPr spc="-5" dirty="0"/>
              <a:t>τμήμα</a:t>
            </a:r>
          </a:p>
          <a:p>
            <a:pPr indent="304800">
              <a:lnSpc>
                <a:spcPts val="38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«Υ»</a:t>
            </a:r>
          </a:p>
          <a:p>
            <a:pPr marL="268604" marR="320675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⦿</a:t>
            </a:r>
            <a:r>
              <a:rPr spc="-195" dirty="0"/>
              <a:t> </a:t>
            </a:r>
            <a:r>
              <a:rPr sz="3200" spc="-5" dirty="0" err="1">
                <a:solidFill>
                  <a:srgbClr val="FFFFFF"/>
                </a:solidFill>
              </a:rPr>
              <a:t>Έ</a:t>
            </a:r>
            <a:r>
              <a:rPr sz="3200" spc="-20" dirty="0" err="1">
                <a:solidFill>
                  <a:srgbClr val="FFFFFF"/>
                </a:solidFill>
              </a:rPr>
              <a:t>χ</a:t>
            </a:r>
            <a:r>
              <a:rPr sz="3200" spc="0" dirty="0" err="1">
                <a:solidFill>
                  <a:srgbClr val="FFFFFF"/>
                </a:solidFill>
              </a:rPr>
              <a:t>ει</a:t>
            </a:r>
            <a:r>
              <a:rPr sz="3200" spc="-4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2 </a:t>
            </a:r>
            <a:r>
              <a:rPr sz="3200" spc="0" dirty="0" err="1">
                <a:solidFill>
                  <a:srgbClr val="FFFFFF"/>
                </a:solidFill>
              </a:rPr>
              <a:t>μ</a:t>
            </a:r>
            <a:r>
              <a:rPr sz="3200" spc="5" dirty="0" err="1">
                <a:solidFill>
                  <a:srgbClr val="FFFFFF"/>
                </a:solidFill>
              </a:rPr>
              <a:t>έ</a:t>
            </a:r>
            <a:r>
              <a:rPr sz="3200" spc="-5" dirty="0" err="1">
                <a:solidFill>
                  <a:srgbClr val="FFFFFF"/>
                </a:solidFill>
              </a:rPr>
              <a:t>ρ</a:t>
            </a:r>
            <a:r>
              <a:rPr sz="3200" spc="0" dirty="0" err="1">
                <a:solidFill>
                  <a:srgbClr val="FFFFFF"/>
                </a:solidFill>
              </a:rPr>
              <a:t>η</a:t>
            </a:r>
            <a:r>
              <a:rPr lang="el-GR" sz="3200" spc="0" dirty="0">
                <a:solidFill>
                  <a:srgbClr val="FFFFFF"/>
                </a:solidFill>
              </a:rPr>
              <a:t>:</a:t>
            </a:r>
            <a:r>
              <a:rPr sz="3200" spc="-25" dirty="0">
                <a:solidFill>
                  <a:srgbClr val="FFFFFF"/>
                </a:solidFill>
              </a:rPr>
              <a:t> </a:t>
            </a:r>
            <a:r>
              <a:rPr sz="3200" spc="-5" dirty="0" err="1">
                <a:solidFill>
                  <a:srgbClr val="FFFFFF"/>
                </a:solidFill>
              </a:rPr>
              <a:t>το</a:t>
            </a:r>
            <a:r>
              <a:rPr sz="3200" spc="0" dirty="0" err="1">
                <a:solidFill>
                  <a:srgbClr val="FFFFFF"/>
                </a:solidFill>
              </a:rPr>
              <a:t>ν</a:t>
            </a:r>
            <a:r>
              <a:rPr sz="3200" spc="-3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έλεγχο</a:t>
            </a:r>
            <a:r>
              <a:rPr sz="3200" spc="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δι</a:t>
            </a:r>
            <a:r>
              <a:rPr sz="3200" spc="0" dirty="0">
                <a:solidFill>
                  <a:srgbClr val="FFFFFF"/>
                </a:solidFill>
              </a:rPr>
              <a:t>αρροής</a:t>
            </a:r>
            <a:r>
              <a:rPr sz="3200" spc="-35" dirty="0">
                <a:solidFill>
                  <a:srgbClr val="FFFFFF"/>
                </a:solidFill>
              </a:rPr>
              <a:t> </a:t>
            </a:r>
            <a:r>
              <a:rPr sz="3200" spc="25" dirty="0">
                <a:solidFill>
                  <a:srgbClr val="FFFFFF"/>
                </a:solidFill>
              </a:rPr>
              <a:t>κ</a:t>
            </a:r>
            <a:r>
              <a:rPr sz="3200" spc="-5" dirty="0">
                <a:solidFill>
                  <a:srgbClr val="FFFFFF"/>
                </a:solidFill>
              </a:rPr>
              <a:t>α</a:t>
            </a:r>
            <a:r>
              <a:rPr sz="3200" spc="0" dirty="0">
                <a:solidFill>
                  <a:srgbClr val="FFFFFF"/>
                </a:solidFill>
              </a:rPr>
              <a:t>ι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τον  </a:t>
            </a:r>
            <a:r>
              <a:rPr sz="3200" spc="0" dirty="0">
                <a:solidFill>
                  <a:srgbClr val="FFFFFF"/>
                </a:solidFill>
              </a:rPr>
              <a:t>έλεγχο</a:t>
            </a:r>
            <a:r>
              <a:rPr sz="3200" spc="-4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ροής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548638"/>
            <a:ext cx="8755382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object 3"/>
          <p:cNvSpPr txBox="1"/>
          <p:nvPr/>
        </p:nvSpPr>
        <p:spPr>
          <a:xfrm>
            <a:off x="535940" y="2095499"/>
            <a:ext cx="7985126" cy="289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έλεγχος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διαρροής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διεν</a:t>
            </a:r>
            <a:r>
              <a:rPr sz="3200" spc="10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ργείτα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9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λεί</a:t>
            </a:r>
            <a:r>
              <a:rPr sz="3200" spc="5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ον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ας  </a:t>
            </a:r>
            <a:r>
              <a:rPr sz="3200" spc="0">
                <a:solidFill>
                  <a:srgbClr val="FFFFFF"/>
                </a:solidFill>
              </a:rPr>
              <a:t>τη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104">
                <a:solidFill>
                  <a:srgbClr val="FFFFFF"/>
                </a:solidFill>
              </a:rPr>
              <a:t>pop-off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αποφράσσοντας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endParaRPr sz="3200" spc="-363"/>
          </a:p>
          <a:p>
            <a:pPr marR="237490" indent="304800">
              <a:lnSpc>
                <a:spcPts val="3800"/>
              </a:lnSpc>
              <a:spcBef>
                <a:spcPts val="100"/>
              </a:spcBef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συνδετικό</a:t>
            </a:r>
            <a:r>
              <a:rPr spc="-60"/>
              <a:t> </a:t>
            </a:r>
            <a:r>
              <a:rPr spc="0"/>
              <a:t>Υ</a:t>
            </a:r>
            <a:r>
              <a:rPr spc="-10"/>
              <a:t> </a:t>
            </a:r>
            <a:r>
              <a:rPr spc="5"/>
              <a:t>και</a:t>
            </a:r>
            <a:r>
              <a:rPr spc="-30"/>
              <a:t> </a:t>
            </a:r>
            <a:r>
              <a:rPr spc="0"/>
              <a:t>αυξάνοντας</a:t>
            </a:r>
            <a:r>
              <a:rPr spc="-35"/>
              <a:t> </a:t>
            </a:r>
            <a:r>
              <a:rPr spc="-5"/>
              <a:t>την</a:t>
            </a:r>
            <a:r>
              <a:rPr spc="-35"/>
              <a:t> </a:t>
            </a:r>
            <a:r>
              <a:rPr spc="0"/>
              <a:t>πίεση</a:t>
            </a:r>
            <a:r>
              <a:rPr spc="-20"/>
              <a:t> </a:t>
            </a:r>
            <a:r>
              <a:rPr spc="-5"/>
              <a:t>του </a:t>
            </a:r>
            <a:r>
              <a:rPr spc="-690"/>
              <a:t> </a:t>
            </a:r>
            <a:r>
              <a:t>κυκλώματος</a:t>
            </a:r>
            <a:r>
              <a:rPr spc="-55"/>
              <a:t> </a:t>
            </a:r>
            <a:r>
              <a:rPr spc="0"/>
              <a:t>στα</a:t>
            </a:r>
            <a:r>
              <a:rPr spc="-20"/>
              <a:t> </a:t>
            </a:r>
            <a:r>
              <a:rPr spc="0"/>
              <a:t>30</a:t>
            </a:r>
            <a:r>
              <a:rPr spc="-15"/>
              <a:t> </a:t>
            </a:r>
            <a:r>
              <a:rPr spc="175"/>
              <a:t>cmH2O</a:t>
            </a:r>
          </a:p>
          <a:p>
            <a:pPr marR="43815" indent="304800">
              <a:lnSpc>
                <a:spcPts val="3800"/>
              </a:lnSpc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χρησιμοποιώντας</a:t>
            </a:r>
            <a:r>
              <a:rPr spc="-75"/>
              <a:t> </a:t>
            </a:r>
            <a:r>
              <a:rPr spc="-5"/>
              <a:t>τη</a:t>
            </a:r>
            <a:r>
              <a:rPr spc="-30"/>
              <a:t> </a:t>
            </a:r>
            <a:r>
              <a:rPr spc="-5"/>
              <a:t>βαλβίδα</a:t>
            </a:r>
            <a:r>
              <a:rPr spc="-10"/>
              <a:t> </a:t>
            </a:r>
            <a:r>
              <a:t>έκπλυσης</a:t>
            </a:r>
            <a:r>
              <a:rPr spc="-35"/>
              <a:t> </a:t>
            </a:r>
            <a:r>
              <a:rPr spc="-5"/>
              <a:t>του </a:t>
            </a:r>
            <a:r>
              <a:rPr spc="-690"/>
              <a:t> </a:t>
            </a:r>
            <a:r>
              <a:rPr spc="5"/>
              <a:t>οξυγόνου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1" y="35166"/>
            <a:ext cx="8645653" cy="1312168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object 3"/>
          <p:cNvSpPr txBox="1"/>
          <p:nvPr/>
        </p:nvSpPr>
        <p:spPr>
          <a:xfrm>
            <a:off x="608176" y="1635836"/>
            <a:ext cx="7928610" cy="459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584200" algn="ctr">
              <a:lnSpc>
                <a:spcPts val="3400"/>
              </a:lnSpc>
              <a:spcBef>
                <a:spcPts val="100"/>
              </a:spcBef>
              <a:defRPr sz="3000" spc="-1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Κα</a:t>
            </a:r>
            <a:r>
              <a:rPr dirty="0" err="1"/>
              <a:t>τά</a:t>
            </a:r>
            <a:r>
              <a:rPr spc="0" dirty="0"/>
              <a:t> </a:t>
            </a:r>
            <a:r>
              <a:rPr spc="-5" dirty="0" err="1"/>
              <a:t>την</a:t>
            </a:r>
            <a:r>
              <a:rPr dirty="0"/>
              <a:t> </a:t>
            </a:r>
            <a:r>
              <a:rPr spc="0" dirty="0" err="1"/>
              <a:t>διάρκει</a:t>
            </a:r>
            <a:r>
              <a:rPr spc="0" dirty="0"/>
              <a:t>α</a:t>
            </a:r>
            <a:r>
              <a:rPr spc="-5" dirty="0"/>
              <a:t> </a:t>
            </a:r>
            <a:r>
              <a:rPr spc="0" dirty="0"/>
              <a:t>των</a:t>
            </a:r>
            <a:r>
              <a:rPr spc="-10" dirty="0"/>
              <a:t> </a:t>
            </a:r>
            <a:r>
              <a:rPr spc="-5" dirty="0"/>
              <a:t>τελευταίων</a:t>
            </a:r>
          </a:p>
          <a:p>
            <a:pPr marR="231140" indent="524509" algn="ctr">
              <a:lnSpc>
                <a:spcPts val="3200"/>
              </a:lnSpc>
              <a:spcBef>
                <a:spcPts val="200"/>
              </a:spcBef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δεκ</a:t>
            </a:r>
            <a:r>
              <a:rPr dirty="0"/>
              <a:t>αετιών, </a:t>
            </a:r>
            <a:r>
              <a:rPr spc="0" dirty="0"/>
              <a:t>η </a:t>
            </a:r>
            <a:r>
              <a:rPr spc="5" dirty="0"/>
              <a:t>ανάπτυξη </a:t>
            </a:r>
            <a:r>
              <a:rPr spc="0" dirty="0"/>
              <a:t>των </a:t>
            </a:r>
            <a:r>
              <a:rPr spc="10" dirty="0"/>
              <a:t>κανόνων </a:t>
            </a:r>
            <a:r>
              <a:rPr spc="0" dirty="0"/>
              <a:t>για </a:t>
            </a:r>
            <a:r>
              <a:rPr dirty="0"/>
              <a:t>τα </a:t>
            </a:r>
            <a:r>
              <a:rPr spc="-650" dirty="0"/>
              <a:t> </a:t>
            </a:r>
            <a:r>
              <a:rPr dirty="0"/>
              <a:t>μηχανήματα</a:t>
            </a:r>
            <a:r>
              <a:rPr spc="-10" dirty="0"/>
              <a:t> </a:t>
            </a:r>
            <a:r>
              <a:rPr spc="0" dirty="0"/>
              <a:t>αναισθησίας</a:t>
            </a:r>
            <a:r>
              <a:rPr spc="-35" dirty="0"/>
              <a:t> </a:t>
            </a:r>
            <a:r>
              <a:rPr spc="-10" dirty="0"/>
              <a:t>έχει</a:t>
            </a:r>
            <a:r>
              <a:rPr spc="15" dirty="0"/>
              <a:t> </a:t>
            </a:r>
            <a:r>
              <a:rPr spc="0" dirty="0"/>
              <a:t>ως</a:t>
            </a:r>
            <a:r>
              <a:rPr spc="-10" dirty="0"/>
              <a:t> </a:t>
            </a:r>
            <a:r>
              <a:rPr spc="0" dirty="0"/>
              <a:t>εξής:</a:t>
            </a:r>
          </a:p>
          <a:p>
            <a:pPr marL="342900" indent="-342900" algn="ctr">
              <a:lnSpc>
                <a:spcPts val="3000"/>
              </a:lnSpc>
              <a:buFont typeface="Wingdings" panose="05000000000000000000" pitchFamily="2" charset="2"/>
              <a:buChar char="§"/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000" spc="0" dirty="0">
                <a:solidFill>
                  <a:srgbClr val="FFFFFF"/>
                </a:solidFill>
              </a:rPr>
              <a:t>1</a:t>
            </a:r>
            <a:r>
              <a:rPr sz="3000" spc="-15" dirty="0">
                <a:solidFill>
                  <a:srgbClr val="FFFFFF"/>
                </a:solidFill>
              </a:rPr>
              <a:t>9</a:t>
            </a:r>
            <a:r>
              <a:rPr sz="3000" spc="0" dirty="0">
                <a:solidFill>
                  <a:srgbClr val="FFFFFF"/>
                </a:solidFill>
              </a:rPr>
              <a:t>7</a:t>
            </a:r>
            <a:r>
              <a:rPr sz="3000" spc="-15" dirty="0">
                <a:solidFill>
                  <a:srgbClr val="FFFFFF"/>
                </a:solidFill>
              </a:rPr>
              <a:t>9</a:t>
            </a:r>
            <a:r>
              <a:rPr sz="3000" spc="0" dirty="0">
                <a:solidFill>
                  <a:srgbClr val="FFFFFF"/>
                </a:solidFill>
              </a:rPr>
              <a:t>:</a:t>
            </a:r>
            <a:r>
              <a:rPr sz="3000" spc="10" dirty="0">
                <a:solidFill>
                  <a:srgbClr val="FFFFFF"/>
                </a:solidFill>
              </a:rPr>
              <a:t> </a:t>
            </a:r>
            <a:r>
              <a:rPr sz="3000" spc="155" dirty="0">
                <a:solidFill>
                  <a:srgbClr val="FFFFFF"/>
                </a:solidFill>
              </a:rPr>
              <a:t>Ame</a:t>
            </a:r>
            <a:r>
              <a:rPr sz="3000" spc="150" dirty="0">
                <a:solidFill>
                  <a:srgbClr val="FFFFFF"/>
                </a:solidFill>
              </a:rPr>
              <a:t>r</a:t>
            </a:r>
            <a:r>
              <a:rPr sz="3000" spc="114" dirty="0">
                <a:solidFill>
                  <a:srgbClr val="FFFFFF"/>
                </a:solidFill>
              </a:rPr>
              <a:t>ican</a:t>
            </a:r>
            <a:r>
              <a:rPr sz="3000" spc="95" dirty="0">
                <a:solidFill>
                  <a:srgbClr val="FFFFFF"/>
                </a:solidFill>
              </a:rPr>
              <a:t> </a:t>
            </a:r>
            <a:r>
              <a:rPr sz="3000" spc="50" dirty="0">
                <a:solidFill>
                  <a:srgbClr val="FFFFFF"/>
                </a:solidFill>
              </a:rPr>
              <a:t>Nation</a:t>
            </a:r>
            <a:r>
              <a:rPr sz="3000" spc="95" dirty="0">
                <a:solidFill>
                  <a:srgbClr val="FFFFFF"/>
                </a:solidFill>
              </a:rPr>
              <a:t>al</a:t>
            </a:r>
            <a:r>
              <a:rPr sz="3000" spc="90" dirty="0">
                <a:solidFill>
                  <a:srgbClr val="FFFFFF"/>
                </a:solidFill>
              </a:rPr>
              <a:t> </a:t>
            </a:r>
            <a:r>
              <a:rPr sz="3000" spc="85" dirty="0">
                <a:solidFill>
                  <a:srgbClr val="FFFFFF"/>
                </a:solidFill>
              </a:rPr>
              <a:t>Standa</a:t>
            </a:r>
            <a:r>
              <a:rPr sz="3000" spc="-120" dirty="0">
                <a:solidFill>
                  <a:srgbClr val="FFFFFF"/>
                </a:solidFill>
              </a:rPr>
              <a:t>r</a:t>
            </a:r>
            <a:r>
              <a:rPr sz="3000" spc="145" dirty="0">
                <a:solidFill>
                  <a:srgbClr val="FFFFFF"/>
                </a:solidFill>
              </a:rPr>
              <a:t>ds</a:t>
            </a:r>
            <a:r>
              <a:rPr sz="3000" spc="70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Ins</a:t>
            </a:r>
            <a:r>
              <a:rPr sz="3000" spc="-15" dirty="0">
                <a:solidFill>
                  <a:srgbClr val="FFFFFF"/>
                </a:solidFill>
              </a:rPr>
              <a:t>t</a:t>
            </a:r>
            <a:r>
              <a:rPr sz="3000" spc="-40" dirty="0">
                <a:solidFill>
                  <a:srgbClr val="FFFFFF"/>
                </a:solidFill>
              </a:rPr>
              <a:t>itu</a:t>
            </a:r>
            <a:r>
              <a:rPr sz="3000" spc="-50" dirty="0">
                <a:solidFill>
                  <a:srgbClr val="FFFFFF"/>
                </a:solidFill>
              </a:rPr>
              <a:t>t</a:t>
            </a:r>
            <a:r>
              <a:rPr sz="3000" spc="254" dirty="0">
                <a:solidFill>
                  <a:srgbClr val="FFFFFF"/>
                </a:solidFill>
              </a:rPr>
              <a:t>e</a:t>
            </a:r>
            <a:r>
              <a:rPr dirty="0"/>
              <a:t>(ANSI)</a:t>
            </a:r>
          </a:p>
          <a:p>
            <a:pPr marL="966471" marR="617855" indent="-342900">
              <a:lnSpc>
                <a:spcPts val="3200"/>
              </a:lnSpc>
              <a:spcBef>
                <a:spcPts val="200"/>
              </a:spcBef>
              <a:buFont typeface="Wingdings" panose="05000000000000000000" pitchFamily="2" charset="2"/>
              <a:buChar char="§"/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000" spc="-40" dirty="0">
                <a:solidFill>
                  <a:srgbClr val="FFFFFF"/>
                </a:solidFill>
              </a:rPr>
              <a:t>1</a:t>
            </a:r>
            <a:r>
              <a:rPr sz="3000" spc="-55" dirty="0">
                <a:solidFill>
                  <a:srgbClr val="FFFFFF"/>
                </a:solidFill>
              </a:rPr>
              <a:t>9</a:t>
            </a:r>
            <a:r>
              <a:rPr sz="3000" spc="-40" dirty="0">
                <a:solidFill>
                  <a:srgbClr val="FFFFFF"/>
                </a:solidFill>
              </a:rPr>
              <a:t>8</a:t>
            </a:r>
            <a:r>
              <a:rPr sz="3000" spc="-55" dirty="0">
                <a:solidFill>
                  <a:srgbClr val="FFFFFF"/>
                </a:solidFill>
              </a:rPr>
              <a:t>8</a:t>
            </a:r>
            <a:r>
              <a:rPr sz="3000" spc="85" dirty="0">
                <a:solidFill>
                  <a:srgbClr val="FFFFFF"/>
                </a:solidFill>
              </a:rPr>
              <a:t>:</a:t>
            </a:r>
            <a:r>
              <a:rPr sz="3000" spc="-155" dirty="0">
                <a:solidFill>
                  <a:srgbClr val="FFFFFF"/>
                </a:solidFill>
              </a:rPr>
              <a:t> </a:t>
            </a:r>
            <a:r>
              <a:rPr sz="3000" spc="233" dirty="0">
                <a:solidFill>
                  <a:srgbClr val="FFFFFF"/>
                </a:solidFill>
              </a:rPr>
              <a:t>A</a:t>
            </a:r>
            <a:r>
              <a:rPr sz="3000" spc="130" dirty="0">
                <a:solidFill>
                  <a:srgbClr val="FFFFFF"/>
                </a:solidFill>
              </a:rPr>
              <a:t>me</a:t>
            </a:r>
            <a:r>
              <a:rPr sz="3000" spc="135" dirty="0">
                <a:solidFill>
                  <a:srgbClr val="FFFFFF"/>
                </a:solidFill>
              </a:rPr>
              <a:t>r</a:t>
            </a:r>
            <a:r>
              <a:rPr sz="3000" spc="110" dirty="0">
                <a:solidFill>
                  <a:srgbClr val="FFFFFF"/>
                </a:solidFill>
              </a:rPr>
              <a:t>ican</a:t>
            </a:r>
            <a:r>
              <a:rPr sz="3000" spc="100" dirty="0">
                <a:solidFill>
                  <a:srgbClr val="FFFFFF"/>
                </a:solidFill>
              </a:rPr>
              <a:t> </a:t>
            </a:r>
            <a:r>
              <a:rPr sz="3000" spc="110" dirty="0">
                <a:solidFill>
                  <a:srgbClr val="FFFFFF"/>
                </a:solidFill>
              </a:rPr>
              <a:t>Socie</a:t>
            </a:r>
            <a:r>
              <a:rPr sz="3000" spc="70" dirty="0">
                <a:solidFill>
                  <a:srgbClr val="FFFFFF"/>
                </a:solidFill>
              </a:rPr>
              <a:t>t</a:t>
            </a:r>
            <a:r>
              <a:rPr sz="3000" spc="175" dirty="0">
                <a:solidFill>
                  <a:srgbClr val="FFFFFF"/>
                </a:solidFill>
              </a:rPr>
              <a:t>y</a:t>
            </a:r>
            <a:r>
              <a:rPr sz="3000" spc="85" dirty="0">
                <a:solidFill>
                  <a:srgbClr val="FFFFFF"/>
                </a:solidFill>
              </a:rPr>
              <a:t> </a:t>
            </a:r>
            <a:r>
              <a:rPr sz="3000" spc="30" dirty="0">
                <a:solidFill>
                  <a:srgbClr val="FFFFFF"/>
                </a:solidFill>
              </a:rPr>
              <a:t>f</a:t>
            </a:r>
            <a:r>
              <a:rPr sz="3000" spc="70" dirty="0">
                <a:solidFill>
                  <a:srgbClr val="FFFFFF"/>
                </a:solidFill>
              </a:rPr>
              <a:t>o</a:t>
            </a:r>
            <a:r>
              <a:rPr sz="3000" spc="60" dirty="0">
                <a:solidFill>
                  <a:srgbClr val="FFFFFF"/>
                </a:solidFill>
              </a:rPr>
              <a:t>r</a:t>
            </a:r>
            <a:r>
              <a:rPr sz="3000" spc="-25" dirty="0">
                <a:solidFill>
                  <a:srgbClr val="FFFFFF"/>
                </a:solidFill>
              </a:rPr>
              <a:t> </a:t>
            </a:r>
            <a:r>
              <a:rPr sz="3000" spc="-208" dirty="0">
                <a:solidFill>
                  <a:srgbClr val="FFFFFF"/>
                </a:solidFill>
              </a:rPr>
              <a:t>T</a:t>
            </a:r>
            <a:r>
              <a:rPr sz="3000" spc="110" dirty="0">
                <a:solidFill>
                  <a:srgbClr val="FFFFFF"/>
                </a:solidFill>
              </a:rPr>
              <a:t>estin</a:t>
            </a:r>
            <a:r>
              <a:rPr sz="3000" spc="135" dirty="0">
                <a:solidFill>
                  <a:srgbClr val="FFFFFF"/>
                </a:solidFill>
              </a:rPr>
              <a:t>g</a:t>
            </a:r>
            <a:r>
              <a:rPr sz="3000" spc="90" dirty="0">
                <a:solidFill>
                  <a:srgbClr val="FFFFFF"/>
                </a:solidFill>
              </a:rPr>
              <a:t> </a:t>
            </a:r>
            <a:r>
              <a:rPr sz="3000" spc="-20" dirty="0">
                <a:solidFill>
                  <a:srgbClr val="FFFFFF"/>
                </a:solidFill>
              </a:rPr>
              <a:t>&amp;  </a:t>
            </a:r>
            <a:r>
              <a:rPr sz="3000" spc="90" dirty="0">
                <a:solidFill>
                  <a:srgbClr val="FFFFFF"/>
                </a:solidFill>
              </a:rPr>
              <a:t>Materials</a:t>
            </a:r>
            <a:r>
              <a:rPr sz="3000" spc="60" dirty="0">
                <a:solidFill>
                  <a:srgbClr val="FFFFFF"/>
                </a:solidFill>
              </a:rPr>
              <a:t> </a:t>
            </a:r>
            <a:r>
              <a:rPr sz="3000" spc="65" dirty="0">
                <a:solidFill>
                  <a:srgbClr val="FFFFFF"/>
                </a:solidFill>
              </a:rPr>
              <a:t>(ASTM)</a:t>
            </a:r>
            <a:endParaRPr lang="el-GR" sz="3000" spc="-5" dirty="0">
              <a:solidFill>
                <a:srgbClr val="FFFFFF"/>
              </a:solidFill>
            </a:endParaRPr>
          </a:p>
          <a:p>
            <a:pPr marL="966471" marR="617855" indent="-342900">
              <a:lnSpc>
                <a:spcPts val="3200"/>
              </a:lnSpc>
              <a:spcBef>
                <a:spcPts val="200"/>
              </a:spcBef>
              <a:buFont typeface="Wingdings" panose="05000000000000000000" pitchFamily="2" charset="2"/>
              <a:buChar char="§"/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000" spc="-20" dirty="0">
                <a:solidFill>
                  <a:srgbClr val="FFFFFF"/>
                </a:solidFill>
              </a:rPr>
              <a:t>1994:</a:t>
            </a:r>
            <a:r>
              <a:rPr sz="3000" spc="-130" dirty="0">
                <a:solidFill>
                  <a:srgbClr val="FFFFFF"/>
                </a:solidFill>
              </a:rPr>
              <a:t> </a:t>
            </a:r>
            <a:r>
              <a:rPr sz="3000" spc="65" dirty="0">
                <a:solidFill>
                  <a:srgbClr val="FFFFFF"/>
                </a:solidFill>
              </a:rPr>
              <a:t>(ASTM)</a:t>
            </a:r>
            <a:r>
              <a:rPr sz="3000" spc="120" dirty="0">
                <a:solidFill>
                  <a:srgbClr val="FFFFFF"/>
                </a:solidFill>
              </a:rPr>
              <a:t> </a:t>
            </a:r>
            <a:r>
              <a:rPr sz="3000" spc="-20" dirty="0">
                <a:solidFill>
                  <a:srgbClr val="FFFFFF"/>
                </a:solidFill>
              </a:rPr>
              <a:t>F1161-94	</a:t>
            </a:r>
            <a:r>
              <a:rPr sz="3000" spc="-5" dirty="0">
                <a:solidFill>
                  <a:srgbClr val="FFFFFF"/>
                </a:solidFill>
              </a:rPr>
              <a:t>(Επα</a:t>
            </a:r>
            <a:r>
              <a:rPr sz="3000" spc="-5" dirty="0" err="1">
                <a:solidFill>
                  <a:srgbClr val="FFFFFF"/>
                </a:solidFill>
              </a:rPr>
              <a:t>νέγκριση</a:t>
            </a:r>
            <a:r>
              <a:rPr sz="3000" spc="-65" dirty="0">
                <a:solidFill>
                  <a:srgbClr val="FFFFFF"/>
                </a:solidFill>
              </a:rPr>
              <a:t> </a:t>
            </a:r>
            <a:r>
              <a:rPr sz="3000" spc="-5" dirty="0" err="1">
                <a:solidFill>
                  <a:srgbClr val="FFFFFF"/>
                </a:solidFill>
              </a:rPr>
              <a:t>το</a:t>
            </a:r>
            <a:r>
              <a:rPr sz="3000" spc="-5" dirty="0">
                <a:solidFill>
                  <a:srgbClr val="FFFFFF"/>
                </a:solidFill>
              </a:rPr>
              <a:t> </a:t>
            </a:r>
            <a:r>
              <a:rPr sz="3000" spc="-645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1994</a:t>
            </a:r>
            <a:r>
              <a:rPr sz="3000" spc="-10" dirty="0">
                <a:solidFill>
                  <a:srgbClr val="FFFFFF"/>
                </a:solidFill>
              </a:rPr>
              <a:t> </a:t>
            </a:r>
            <a:r>
              <a:rPr sz="3000" spc="0" dirty="0">
                <a:solidFill>
                  <a:srgbClr val="FFFFFF"/>
                </a:solidFill>
              </a:rPr>
              <a:t>&amp;</a:t>
            </a:r>
            <a:r>
              <a:rPr sz="3000" spc="-5" dirty="0">
                <a:solidFill>
                  <a:srgbClr val="FFFFFF"/>
                </a:solidFill>
              </a:rPr>
              <a:t> </a:t>
            </a:r>
            <a:r>
              <a:rPr sz="3000" spc="10" dirty="0" err="1">
                <a:solidFill>
                  <a:srgbClr val="FFFFFF"/>
                </a:solidFill>
              </a:rPr>
              <a:t>δι</a:t>
            </a:r>
            <a:r>
              <a:rPr sz="3000" spc="10" dirty="0">
                <a:solidFill>
                  <a:srgbClr val="FFFFFF"/>
                </a:solidFill>
              </a:rPr>
              <a:t>ακοπή</a:t>
            </a:r>
            <a:r>
              <a:rPr sz="3000" spc="-30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το</a:t>
            </a:r>
            <a:r>
              <a:rPr sz="3000" spc="-10" dirty="0">
                <a:solidFill>
                  <a:srgbClr val="FFFFFF"/>
                </a:solidFill>
              </a:rPr>
              <a:t> </a:t>
            </a:r>
            <a:r>
              <a:rPr sz="3000" spc="-5" dirty="0">
                <a:solidFill>
                  <a:srgbClr val="FFFFFF"/>
                </a:solidFill>
              </a:rPr>
              <a:t>2000)</a:t>
            </a:r>
            <a:endParaRPr lang="el-GR" sz="3000" spc="-327" dirty="0">
              <a:solidFill>
                <a:srgbClr val="A4B592"/>
              </a:solidFill>
            </a:endParaRPr>
          </a:p>
          <a:p>
            <a:pPr marL="966471" marR="617855" indent="-342900">
              <a:lnSpc>
                <a:spcPts val="3200"/>
              </a:lnSpc>
              <a:spcBef>
                <a:spcPts val="200"/>
              </a:spcBef>
              <a:buFont typeface="Wingdings" panose="05000000000000000000" pitchFamily="2" charset="2"/>
              <a:buChar char="§"/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000" spc="0" dirty="0">
                <a:solidFill>
                  <a:srgbClr val="FFFFFF"/>
                </a:solidFill>
              </a:rPr>
              <a:t>2</a:t>
            </a:r>
            <a:r>
              <a:rPr sz="3000" spc="-15" dirty="0">
                <a:solidFill>
                  <a:srgbClr val="FFFFFF"/>
                </a:solidFill>
              </a:rPr>
              <a:t>0</a:t>
            </a:r>
            <a:r>
              <a:rPr sz="3000" spc="0" dirty="0">
                <a:solidFill>
                  <a:srgbClr val="FFFFFF"/>
                </a:solidFill>
              </a:rPr>
              <a:t>0</a:t>
            </a:r>
            <a:r>
              <a:rPr sz="3000" spc="-15" dirty="0">
                <a:solidFill>
                  <a:srgbClr val="FFFFFF"/>
                </a:solidFill>
              </a:rPr>
              <a:t>0</a:t>
            </a:r>
            <a:r>
              <a:rPr sz="3000" spc="0" dirty="0">
                <a:solidFill>
                  <a:srgbClr val="FFFFFF"/>
                </a:solidFill>
              </a:rPr>
              <a:t>:</a:t>
            </a:r>
            <a:r>
              <a:rPr sz="3000" spc="15" dirty="0">
                <a:solidFill>
                  <a:srgbClr val="FFFFFF"/>
                </a:solidFill>
              </a:rPr>
              <a:t> </a:t>
            </a:r>
            <a:r>
              <a:rPr sz="3000" spc="100" dirty="0">
                <a:solidFill>
                  <a:srgbClr val="FFFFFF"/>
                </a:solidFill>
              </a:rPr>
              <a:t>(A</a:t>
            </a:r>
            <a:r>
              <a:rPr sz="3000" spc="104" dirty="0">
                <a:solidFill>
                  <a:srgbClr val="FFFFFF"/>
                </a:solidFill>
              </a:rPr>
              <a:t>S</a:t>
            </a:r>
            <a:r>
              <a:rPr sz="3000" spc="35" dirty="0">
                <a:solidFill>
                  <a:srgbClr val="FFFFFF"/>
                </a:solidFill>
              </a:rPr>
              <a:t>TM</a:t>
            </a:r>
            <a:r>
              <a:rPr sz="3000" spc="20" dirty="0">
                <a:solidFill>
                  <a:srgbClr val="FFFFFF"/>
                </a:solidFill>
              </a:rPr>
              <a:t>)</a:t>
            </a:r>
            <a:r>
              <a:rPr sz="3000" spc="85" dirty="0">
                <a:solidFill>
                  <a:srgbClr val="FFFFFF"/>
                </a:solidFill>
              </a:rPr>
              <a:t> </a:t>
            </a:r>
            <a:r>
              <a:rPr sz="3000" spc="5" dirty="0">
                <a:solidFill>
                  <a:srgbClr val="FFFFFF"/>
                </a:solidFill>
              </a:rPr>
              <a:t>F</a:t>
            </a:r>
            <a:r>
              <a:rPr sz="3000" spc="-10" dirty="0">
                <a:solidFill>
                  <a:srgbClr val="FFFFFF"/>
                </a:solidFill>
              </a:rPr>
              <a:t>1850</a:t>
            </a:r>
            <a:r>
              <a:rPr sz="3000" spc="-5" dirty="0">
                <a:solidFill>
                  <a:srgbClr val="FFFFFF"/>
                </a:solidFill>
              </a:rPr>
              <a:t>-</a:t>
            </a:r>
            <a:r>
              <a:rPr sz="3000" spc="-10" dirty="0">
                <a:solidFill>
                  <a:srgbClr val="FFFFFF"/>
                </a:solidFill>
              </a:rPr>
              <a:t>00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548638"/>
            <a:ext cx="8755382" cy="85496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object 3"/>
          <p:cNvSpPr txBox="1"/>
          <p:nvPr/>
        </p:nvSpPr>
        <p:spPr>
          <a:xfrm>
            <a:off x="535940" y="1680664"/>
            <a:ext cx="8054976" cy="333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160654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0">
                <a:solidFill>
                  <a:srgbClr val="FFFFFF"/>
                </a:solidFill>
              </a:rPr>
              <a:t>Ο έλεγχος </a:t>
            </a:r>
            <a:r>
              <a:rPr sz="3200" spc="-5">
                <a:solidFill>
                  <a:srgbClr val="FFFFFF"/>
                </a:solidFill>
              </a:rPr>
              <a:t>ροής ελέγχει την ακεραιότητα </a:t>
            </a:r>
            <a:r>
              <a:rPr sz="3200" spc="0">
                <a:solidFill>
                  <a:srgbClr val="FFFFFF"/>
                </a:solidFill>
              </a:rPr>
              <a:t> των </a:t>
            </a:r>
            <a:r>
              <a:rPr sz="3200" spc="-5">
                <a:solidFill>
                  <a:srgbClr val="FFFFFF"/>
                </a:solidFill>
              </a:rPr>
              <a:t>βαλβίδων </a:t>
            </a:r>
            <a:r>
              <a:rPr sz="3200" spc="0">
                <a:solidFill>
                  <a:srgbClr val="FFFFFF"/>
                </a:solidFill>
              </a:rPr>
              <a:t>μονής κατεύθυνσης </a:t>
            </a:r>
            <a:r>
              <a:rPr sz="3200" spc="5">
                <a:solidFill>
                  <a:srgbClr val="FFFFFF"/>
                </a:solidFill>
              </a:rPr>
              <a:t>και </a:t>
            </a:r>
            <a:r>
              <a:rPr sz="3200" spc="1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ανιχνεύει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απόφραξη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20">
                <a:solidFill>
                  <a:srgbClr val="FFFFFF"/>
                </a:solidFill>
              </a:rPr>
              <a:t>κυκλικού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συστήματος.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Μπ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-5">
                <a:solidFill>
                  <a:srgbClr val="FFFFFF"/>
                </a:solidFill>
              </a:rPr>
              <a:t>ρε</a:t>
            </a:r>
            <a:r>
              <a:rPr sz="3200" spc="0">
                <a:solidFill>
                  <a:srgbClr val="FFFFFF"/>
                </a:solidFill>
              </a:rPr>
              <a:t>ί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διεν</a:t>
            </a:r>
            <a:r>
              <a:rPr sz="3200" spc="10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ργηθε</a:t>
            </a:r>
            <a:r>
              <a:rPr sz="3200" spc="0">
                <a:solidFill>
                  <a:srgbClr val="FFFFFF"/>
                </a:solidFill>
              </a:rPr>
              <a:t>ί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αφαιρώντα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endParaRPr sz="3200" spc="-363"/>
          </a:p>
          <a:p>
            <a:pPr marR="5080" indent="304800"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συνδετικό</a:t>
            </a:r>
            <a:r>
              <a:rPr spc="-60"/>
              <a:t> </a:t>
            </a:r>
            <a:r>
              <a:rPr spc="0"/>
              <a:t>τμήμα</a:t>
            </a:r>
            <a:r>
              <a:rPr spc="-30"/>
              <a:t> </a:t>
            </a:r>
            <a:r>
              <a:rPr spc="0"/>
              <a:t>Υ</a:t>
            </a:r>
            <a:r>
              <a:rPr spc="-5"/>
              <a:t> από</a:t>
            </a:r>
            <a:r>
              <a:rPr spc="-25"/>
              <a:t> </a:t>
            </a:r>
            <a:r>
              <a:rPr spc="-5"/>
              <a:t>το</a:t>
            </a:r>
            <a:r>
              <a:rPr spc="-20"/>
              <a:t> </a:t>
            </a:r>
            <a:r>
              <a:rPr spc="20"/>
              <a:t>κυκλικό</a:t>
            </a:r>
            <a:r>
              <a:rPr spc="0"/>
              <a:t> σύστημα </a:t>
            </a:r>
            <a:r>
              <a:rPr spc="-690"/>
              <a:t> </a:t>
            </a:r>
            <a:r>
              <a:rPr spc="5"/>
              <a:t>και</a:t>
            </a:r>
            <a:r>
              <a:rPr spc="-35"/>
              <a:t> </a:t>
            </a:r>
            <a:r>
              <a:rPr spc="0"/>
              <a:t>αναπνέοντας</a:t>
            </a:r>
            <a:r>
              <a:rPr spc="-65"/>
              <a:t> </a:t>
            </a:r>
            <a:r>
              <a:rPr spc="0"/>
              <a:t>μέσα</a:t>
            </a:r>
            <a:r>
              <a:rPr spc="-20"/>
              <a:t> </a:t>
            </a:r>
            <a:r>
              <a:rPr spc="0"/>
              <a:t>από</a:t>
            </a:r>
            <a:r>
              <a:rPr spc="-20"/>
              <a:t> </a:t>
            </a:r>
            <a:r>
              <a:rPr spc="-5"/>
              <a:t>τους</a:t>
            </a:r>
            <a:r>
              <a:rPr spc="-30"/>
              <a:t> </a:t>
            </a:r>
            <a:r>
              <a:rPr spc="0"/>
              <a:t>2</a:t>
            </a:r>
          </a:p>
          <a:p>
            <a:pPr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ομόκεντρους</a:t>
            </a:r>
            <a:r>
              <a:rPr spc="-55"/>
              <a:t> </a:t>
            </a:r>
            <a:r>
              <a:t>σωλήνες</a:t>
            </a:r>
            <a:r>
              <a:rPr spc="-55"/>
              <a:t> </a:t>
            </a:r>
            <a:r>
              <a:rPr spc="-5"/>
              <a:t>ξεχωριστά.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1A109AF-B0E7-46FF-880E-3C8ADD57BA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5068DCA-C5E1-4C5C-8F45-14D8E66885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1" name="Freeform 16">
            <a:extLst>
              <a:ext uri="{FF2B5EF4-FFF2-40B4-BE49-F238E27FC236}">
                <a16:creationId xmlns:a16="http://schemas.microsoft.com/office/drawing/2014/main" id="{EE4C3CD0-43BB-4FE5-A39C-9ABB0BAC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2835162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6923918A-9F67-48CB-9A42-0E16A8493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0824"/>
            <a:ext cx="9143771" cy="1487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5" name="Freeform 5">
            <a:extLst>
              <a:ext uri="{FF2B5EF4-FFF2-40B4-BE49-F238E27FC236}">
                <a16:creationId xmlns:a16="http://schemas.microsoft.com/office/drawing/2014/main" id="{D1063EC9-752C-4FC1-8C0F-CFFB7BF71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3136999"/>
            <a:ext cx="9143772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18" name="object 3"/>
          <p:cNvSpPr txBox="1">
            <a:spLocks noGrp="1"/>
          </p:cNvSpPr>
          <p:nvPr>
            <p:ph type="title"/>
          </p:nvPr>
        </p:nvSpPr>
        <p:spPr>
          <a:xfrm>
            <a:off x="477687" y="3928983"/>
            <a:ext cx="6862012" cy="1793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537209" marR="5080" indent="-525143">
              <a:lnSpc>
                <a:spcPct val="90000"/>
              </a:lnSpc>
              <a:defRPr spc="-200"/>
            </a:pPr>
            <a:r>
              <a:rPr lang="en-US" sz="2900"/>
              <a:t>Το</a:t>
            </a:r>
            <a:r>
              <a:rPr lang="en-US" sz="2900" spc="0"/>
              <a:t> </a:t>
            </a:r>
            <a:r>
              <a:rPr lang="en-US" sz="2900" spc="-100"/>
              <a:t>εύρος αυτών </a:t>
            </a:r>
            <a:r>
              <a:rPr lang="en-US" sz="2900" spc="0"/>
              <a:t>των</a:t>
            </a:r>
            <a:r>
              <a:rPr lang="en-US" sz="2900" spc="-100"/>
              <a:t> </a:t>
            </a:r>
            <a:r>
              <a:rPr lang="en-US" sz="2900" spc="0"/>
              <a:t>αυτοδιαγνωστικών </a:t>
            </a:r>
            <a:r>
              <a:rPr lang="en-US" sz="2900" spc="-700"/>
              <a:t> </a:t>
            </a:r>
            <a:r>
              <a:rPr lang="en-US" sz="2900" spc="-100"/>
              <a:t>ελέγχων </a:t>
            </a:r>
            <a:r>
              <a:rPr lang="en-US" sz="2900" spc="0"/>
              <a:t>διαφέρει</a:t>
            </a:r>
            <a:r>
              <a:rPr lang="en-US" sz="2900" spc="-100"/>
              <a:t> από μηχάνημα </a:t>
            </a:r>
            <a:r>
              <a:rPr lang="en-US" sz="2900" spc="0"/>
              <a:t>σε</a:t>
            </a:r>
          </a:p>
          <a:p>
            <a:pPr indent="2804795">
              <a:lnSpc>
                <a:spcPct val="90000"/>
              </a:lnSpc>
              <a:defRPr spc="-100"/>
            </a:pPr>
            <a:r>
              <a:rPr lang="en-US" sz="2900"/>
              <a:t>μηχάνημα</a:t>
            </a:r>
          </a:p>
        </p:txBody>
      </p:sp>
      <p:pic>
        <p:nvPicPr>
          <p:cNvPr id="217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93" y="2001326"/>
            <a:ext cx="6863105" cy="1012307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3B88195-8D9E-4359-A86C-9456C469F7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3EC48BD-A960-4717-BC76-7E4C98225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6" name="Oval 10">
            <a:extLst>
              <a:ext uri="{FF2B5EF4-FFF2-40B4-BE49-F238E27FC236}">
                <a16:creationId xmlns:a16="http://schemas.microsoft.com/office/drawing/2014/main" id="{7A00717A-7D3C-456B-A779-9D06388782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EEB0E133-CF2F-4AD3-ACA6-03E91BB60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6CD94893-A2D1-401B-A469-D34E425DCE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546E6246-28E6-4A2D-B924-24539B8C6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3441B4-D2A7-4BB9-BB81-81C4E34F8736}"/>
              </a:ext>
            </a:extLst>
          </p:cNvPr>
          <p:cNvSpPr txBox="1"/>
          <p:nvPr/>
        </p:nvSpPr>
        <p:spPr>
          <a:xfrm>
            <a:off x="3490721" y="1266958"/>
            <a:ext cx="5653278" cy="4528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ΑΕΡΟΜΗΧΑΝΙΚΟΙ ΑΝΑΙΣΘΗΣΙΟΛΟΓΙΚΟΙ ΣΤΑΘΜΟΙ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3" name="object 3"/>
          <p:cNvSpPr txBox="1"/>
          <p:nvPr/>
        </p:nvSpPr>
        <p:spPr>
          <a:xfrm>
            <a:off x="486698" y="2438400"/>
            <a:ext cx="4212162" cy="37854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indent="127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200">
                <a:latin typeface="+mj-lt"/>
                <a:ea typeface="+mj-ea"/>
                <a:cs typeface="+mj-cs"/>
              </a:rPr>
              <a:t>⦿</a:t>
            </a:r>
            <a:r>
              <a:rPr lang="en-US" sz="2200" spc="-195">
                <a:latin typeface="+mj-lt"/>
                <a:ea typeface="+mj-ea"/>
                <a:cs typeface="+mj-cs"/>
              </a:rPr>
              <a:t> </a:t>
            </a:r>
            <a:r>
              <a:rPr lang="en-US" sz="2200" spc="-5">
                <a:latin typeface="+mj-lt"/>
                <a:ea typeface="+mj-ea"/>
                <a:cs typeface="+mj-cs"/>
              </a:rPr>
              <a:t>Οξ</a:t>
            </a:r>
            <a:r>
              <a:rPr lang="en-US" sz="2200" spc="-20">
                <a:latin typeface="+mj-lt"/>
                <a:ea typeface="+mj-ea"/>
                <a:cs typeface="+mj-cs"/>
              </a:rPr>
              <a:t>υ</a:t>
            </a:r>
            <a:r>
              <a:rPr lang="en-US" sz="2200" spc="0">
                <a:latin typeface="+mj-lt"/>
                <a:ea typeface="+mj-ea"/>
                <a:cs typeface="+mj-cs"/>
              </a:rPr>
              <a:t>γό</a:t>
            </a:r>
            <a:r>
              <a:rPr lang="en-US" sz="2200" spc="40">
                <a:latin typeface="+mj-lt"/>
                <a:ea typeface="+mj-ea"/>
                <a:cs typeface="+mj-cs"/>
              </a:rPr>
              <a:t>ν</a:t>
            </a:r>
            <a:r>
              <a:rPr lang="en-US" sz="2200" spc="0">
                <a:latin typeface="+mj-lt"/>
                <a:ea typeface="+mj-ea"/>
                <a:cs typeface="+mj-cs"/>
              </a:rPr>
              <a:t>ο</a:t>
            </a:r>
            <a:endParaRPr lang="en-US" sz="2200" spc="-363">
              <a:latin typeface="+mj-lt"/>
              <a:ea typeface="+mj-ea"/>
              <a:cs typeface="+mj-cs"/>
            </a:endParaRPr>
          </a:p>
          <a:p>
            <a:pPr indent="127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200">
                <a:latin typeface="+mj-lt"/>
                <a:ea typeface="+mj-ea"/>
                <a:cs typeface="+mj-cs"/>
              </a:rPr>
              <a:t>⦿</a:t>
            </a:r>
            <a:r>
              <a:rPr lang="en-US" sz="2200" spc="-195">
                <a:latin typeface="+mj-lt"/>
                <a:ea typeface="+mj-ea"/>
                <a:cs typeface="+mj-cs"/>
              </a:rPr>
              <a:t> </a:t>
            </a:r>
            <a:r>
              <a:rPr lang="en-US" sz="2200" spc="-160">
                <a:latin typeface="+mj-lt"/>
                <a:ea typeface="+mj-ea"/>
                <a:cs typeface="+mj-cs"/>
              </a:rPr>
              <a:t>Υ</a:t>
            </a:r>
            <a:r>
              <a:rPr lang="en-US" sz="2200" spc="-5">
                <a:latin typeface="+mj-lt"/>
                <a:ea typeface="+mj-ea"/>
                <a:cs typeface="+mj-cs"/>
              </a:rPr>
              <a:t>ποξ</a:t>
            </a:r>
            <a:r>
              <a:rPr lang="en-US" sz="2200" spc="5">
                <a:latin typeface="+mj-lt"/>
                <a:ea typeface="+mj-ea"/>
                <a:cs typeface="+mj-cs"/>
              </a:rPr>
              <a:t>ε</a:t>
            </a:r>
            <a:r>
              <a:rPr lang="en-US" sz="2200" spc="-5">
                <a:latin typeface="+mj-lt"/>
                <a:ea typeface="+mj-ea"/>
                <a:cs typeface="+mj-cs"/>
              </a:rPr>
              <a:t>ίδι</a:t>
            </a:r>
            <a:r>
              <a:rPr lang="en-US" sz="2200" spc="0">
                <a:latin typeface="+mj-lt"/>
                <a:ea typeface="+mj-ea"/>
                <a:cs typeface="+mj-cs"/>
              </a:rPr>
              <a:t>ο</a:t>
            </a:r>
            <a:r>
              <a:rPr lang="en-US" sz="2200" spc="-30">
                <a:latin typeface="+mj-lt"/>
                <a:ea typeface="+mj-ea"/>
                <a:cs typeface="+mj-cs"/>
              </a:rPr>
              <a:t> </a:t>
            </a:r>
            <a:r>
              <a:rPr lang="en-US" sz="2200" spc="-5">
                <a:latin typeface="+mj-lt"/>
                <a:ea typeface="+mj-ea"/>
                <a:cs typeface="+mj-cs"/>
              </a:rPr>
              <a:t>το</a:t>
            </a:r>
            <a:r>
              <a:rPr lang="en-US" sz="2200" spc="0">
                <a:latin typeface="+mj-lt"/>
                <a:ea typeface="+mj-ea"/>
                <a:cs typeface="+mj-cs"/>
              </a:rPr>
              <a:t>υ </a:t>
            </a:r>
            <a:r>
              <a:rPr lang="en-US" sz="2200" spc="-15">
                <a:latin typeface="+mj-lt"/>
                <a:ea typeface="+mj-ea"/>
                <a:cs typeface="+mj-cs"/>
              </a:rPr>
              <a:t>α</a:t>
            </a:r>
            <a:r>
              <a:rPr lang="en-US" sz="2200" spc="-25">
                <a:latin typeface="+mj-lt"/>
                <a:ea typeface="+mj-ea"/>
                <a:cs typeface="+mj-cs"/>
              </a:rPr>
              <a:t>ζ</a:t>
            </a:r>
            <a:r>
              <a:rPr lang="en-US" sz="2200" spc="0">
                <a:latin typeface="+mj-lt"/>
                <a:ea typeface="+mj-ea"/>
                <a:cs typeface="+mj-cs"/>
              </a:rPr>
              <a:t>ώ</a:t>
            </a:r>
            <a:r>
              <a:rPr lang="en-US" sz="2200" spc="5">
                <a:latin typeface="+mj-lt"/>
                <a:ea typeface="+mj-ea"/>
                <a:cs typeface="+mj-cs"/>
              </a:rPr>
              <a:t>τ</a:t>
            </a:r>
            <a:r>
              <a:rPr lang="en-US" sz="2200" spc="0">
                <a:latin typeface="+mj-lt"/>
                <a:ea typeface="+mj-ea"/>
                <a:cs typeface="+mj-cs"/>
              </a:rPr>
              <a:t>ου</a:t>
            </a:r>
            <a:endParaRPr lang="en-US" sz="2200" spc="-363">
              <a:latin typeface="+mj-lt"/>
              <a:ea typeface="+mj-ea"/>
              <a:cs typeface="+mj-cs"/>
            </a:endParaRPr>
          </a:p>
          <a:p>
            <a:pPr indent="127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200">
                <a:latin typeface="+mj-lt"/>
                <a:ea typeface="+mj-ea"/>
                <a:cs typeface="+mj-cs"/>
              </a:rPr>
              <a:t>⦿</a:t>
            </a:r>
            <a:r>
              <a:rPr lang="en-US" sz="2200" spc="-195">
                <a:latin typeface="+mj-lt"/>
                <a:ea typeface="+mj-ea"/>
                <a:cs typeface="+mj-cs"/>
              </a:rPr>
              <a:t> </a:t>
            </a:r>
            <a:r>
              <a:rPr lang="en-US" sz="2200" spc="-5">
                <a:latin typeface="+mj-lt"/>
                <a:ea typeface="+mj-ea"/>
                <a:cs typeface="+mj-cs"/>
              </a:rPr>
              <a:t>Αέρα</a:t>
            </a:r>
            <a:endParaRPr lang="en-US" sz="2200" spc="-363">
              <a:latin typeface="+mj-lt"/>
              <a:ea typeface="+mj-ea"/>
              <a:cs typeface="+mj-cs"/>
            </a:endParaRPr>
          </a:p>
          <a:p>
            <a:pPr indent="127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200">
                <a:latin typeface="+mj-lt"/>
                <a:ea typeface="+mj-ea"/>
                <a:cs typeface="+mj-cs"/>
              </a:rPr>
              <a:t>⦿</a:t>
            </a:r>
            <a:r>
              <a:rPr lang="en-US" sz="2200" spc="-195">
                <a:latin typeface="+mj-lt"/>
                <a:ea typeface="+mj-ea"/>
                <a:cs typeface="+mj-cs"/>
              </a:rPr>
              <a:t> </a:t>
            </a:r>
            <a:r>
              <a:rPr lang="en-US" sz="2200" spc="0">
                <a:latin typeface="+mj-lt"/>
                <a:ea typeface="+mj-ea"/>
                <a:cs typeface="+mj-cs"/>
              </a:rPr>
              <a:t>Ά</a:t>
            </a:r>
            <a:r>
              <a:rPr lang="en-US" sz="2200" spc="-25">
                <a:latin typeface="+mj-lt"/>
                <a:ea typeface="+mj-ea"/>
                <a:cs typeface="+mj-cs"/>
              </a:rPr>
              <a:t>ζ</a:t>
            </a:r>
            <a:r>
              <a:rPr lang="en-US" sz="2200" spc="0">
                <a:latin typeface="+mj-lt"/>
                <a:ea typeface="+mj-ea"/>
                <a:cs typeface="+mj-cs"/>
              </a:rPr>
              <a:t>ω</a:t>
            </a:r>
            <a:r>
              <a:rPr lang="en-US" sz="2200" spc="5">
                <a:latin typeface="+mj-lt"/>
                <a:ea typeface="+mj-ea"/>
                <a:cs typeface="+mj-cs"/>
              </a:rPr>
              <a:t>τ</a:t>
            </a:r>
            <a:r>
              <a:rPr lang="en-US" sz="2200" spc="0">
                <a:latin typeface="+mj-lt"/>
                <a:ea typeface="+mj-ea"/>
                <a:cs typeface="+mj-cs"/>
              </a:rPr>
              <a:t>ο</a:t>
            </a:r>
          </a:p>
        </p:txBody>
      </p:sp>
      <p:sp>
        <p:nvSpPr>
          <p:cNvPr id="112" name="Freeform 31">
            <a:extLst>
              <a:ext uri="{FF2B5EF4-FFF2-40B4-BE49-F238E27FC236}">
                <a16:creationId xmlns:a16="http://schemas.microsoft.com/office/drawing/2014/main" id="{10208470-709D-4AF1-83BC-8A1019901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3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8D8AE6D-D2DF-4BEA-AF55-5E7DD41A31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5604" y="0"/>
            <a:ext cx="347871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5">
            <a:extLst>
              <a:ext uri="{FF2B5EF4-FFF2-40B4-BE49-F238E27FC236}">
                <a16:creationId xmlns:a16="http://schemas.microsoft.com/office/drawing/2014/main" id="{8D9E9787-9929-42D8-AEDA-28F936807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072550" y="2924731"/>
            <a:ext cx="6858000" cy="1008536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22" name="object 2" descr="objec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806" y="3100637"/>
            <a:ext cx="2985104" cy="656722"/>
          </a:xfrm>
          <a:prstGeom prst="rect">
            <a:avLst/>
          </a:prstGeom>
          <a:effectLst/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30A678BD-FD5D-4756-B0DC-E713CB8277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07" y="644651"/>
            <a:ext cx="6825996" cy="84125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object 3"/>
          <p:cNvSpPr txBox="1"/>
          <p:nvPr/>
        </p:nvSpPr>
        <p:spPr>
          <a:xfrm>
            <a:off x="1507613" y="2249117"/>
            <a:ext cx="3605533" cy="1456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Εφεδρικέ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φιά</a:t>
            </a:r>
            <a:r>
              <a:rPr sz="3200" spc="-10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ες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Μα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όμ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τρ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πί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σης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Μει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-5">
                <a:solidFill>
                  <a:srgbClr val="FFFFFF"/>
                </a:solidFill>
              </a:rPr>
              <a:t>τήρε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πίεσης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" name="object 3"/>
          <p:cNvGrpSpPr/>
          <p:nvPr/>
        </p:nvGrpSpPr>
        <p:grpSpPr>
          <a:xfrm>
            <a:off x="0" y="-7"/>
            <a:ext cx="9144000" cy="6858001"/>
            <a:chOff x="0" y="-3"/>
            <a:chExt cx="9144000" cy="6858000"/>
          </a:xfrm>
        </p:grpSpPr>
        <p:pic>
          <p:nvPicPr>
            <p:cNvPr id="229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7" y="146300"/>
              <a:ext cx="8813294" cy="656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object 5"/>
            <p:cNvSpPr/>
            <p:nvPr/>
          </p:nvSpPr>
          <p:spPr>
            <a:xfrm>
              <a:off x="164591" y="147061"/>
              <a:ext cx="8810881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31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"/>
              <a:ext cx="9144000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object 3"/>
          <p:cNvGrpSpPr/>
          <p:nvPr/>
        </p:nvGrpSpPr>
        <p:grpSpPr>
          <a:xfrm>
            <a:off x="-2" y="14990"/>
            <a:ext cx="9256543" cy="6699757"/>
            <a:chOff x="0" y="0"/>
            <a:chExt cx="9144003" cy="6568444"/>
          </a:xfrm>
        </p:grpSpPr>
        <p:pic>
          <p:nvPicPr>
            <p:cNvPr id="235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067" y="-1"/>
              <a:ext cx="8813298" cy="656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object 5"/>
            <p:cNvSpPr/>
            <p:nvPr/>
          </p:nvSpPr>
          <p:spPr>
            <a:xfrm>
              <a:off x="164592" y="761"/>
              <a:ext cx="8810884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37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2410"/>
              <a:ext cx="9144004" cy="6120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object 3"/>
          <p:cNvGrpSpPr/>
          <p:nvPr/>
        </p:nvGrpSpPr>
        <p:grpSpPr>
          <a:xfrm>
            <a:off x="163068" y="-1"/>
            <a:ext cx="9234150" cy="6858002"/>
            <a:chOff x="0" y="0"/>
            <a:chExt cx="8813294" cy="6858001"/>
          </a:xfrm>
        </p:grpSpPr>
        <p:pic>
          <p:nvPicPr>
            <p:cNvPr id="241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6303"/>
              <a:ext cx="8813295" cy="6568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object 5"/>
            <p:cNvSpPr/>
            <p:nvPr/>
          </p:nvSpPr>
          <p:spPr>
            <a:xfrm>
              <a:off x="1524" y="147064"/>
              <a:ext cx="8810882" cy="656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43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2591" y="0"/>
              <a:ext cx="5967224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16B121C9-8AD0-4700-9F55-F719CACB9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251519" y="1339851"/>
            <a:ext cx="5571066" cy="41782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9904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object 3"/>
          <p:cNvGrpSpPr/>
          <p:nvPr/>
        </p:nvGrpSpPr>
        <p:grpSpPr>
          <a:xfrm>
            <a:off x="163065" y="146301"/>
            <a:ext cx="8813296" cy="6568446"/>
            <a:chOff x="163067" y="-1"/>
            <a:chExt cx="8813298" cy="6568445"/>
          </a:xfrm>
        </p:grpSpPr>
        <p:pic>
          <p:nvPicPr>
            <p:cNvPr id="247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067" y="-1"/>
              <a:ext cx="8813298" cy="656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object 5"/>
            <p:cNvSpPr/>
            <p:nvPr/>
          </p:nvSpPr>
          <p:spPr>
            <a:xfrm>
              <a:off x="164592" y="761"/>
              <a:ext cx="8810884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49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792" y="561465"/>
              <a:ext cx="8597665" cy="4275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bject 2"/>
          <p:cNvSpPr txBox="1"/>
          <p:nvPr/>
        </p:nvSpPr>
        <p:spPr>
          <a:xfrm>
            <a:off x="612140" y="1694636"/>
            <a:ext cx="7918451" cy="14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6565" marR="5080" indent="-444501" algn="ctr">
              <a:lnSpc>
                <a:spcPts val="3800"/>
              </a:lnSpc>
              <a:spcBef>
                <a:spcPts val="200"/>
              </a:spcBef>
              <a:tabLst>
                <a:tab pos="4889500" algn="l"/>
              </a:tabLst>
              <a:defRPr sz="3200" spc="-13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Το</a:t>
            </a:r>
            <a:r>
              <a:rPr spc="-10" dirty="0"/>
              <a:t> </a:t>
            </a:r>
            <a:r>
              <a:rPr spc="0" dirty="0"/>
              <a:t>1993</a:t>
            </a:r>
            <a:r>
              <a:rPr spc="-25" dirty="0"/>
              <a:t> </a:t>
            </a:r>
            <a:r>
              <a:rPr spc="0" dirty="0"/>
              <a:t>αναπ</a:t>
            </a:r>
            <a:r>
              <a:rPr spc="0" dirty="0" err="1"/>
              <a:t>τύχθηκε</a:t>
            </a:r>
            <a:r>
              <a:rPr spc="-45" dirty="0"/>
              <a:t> </a:t>
            </a:r>
            <a:r>
              <a:rPr spc="10" dirty="0" err="1"/>
              <a:t>έν</a:t>
            </a:r>
            <a:r>
              <a:rPr spc="10" dirty="0"/>
              <a:t>ας</a:t>
            </a:r>
            <a:r>
              <a:rPr spc="-35" dirty="0"/>
              <a:t> </a:t>
            </a:r>
            <a:r>
              <a:rPr spc="5" dirty="0"/>
              <a:t>προαναισθητικός </a:t>
            </a:r>
            <a:r>
              <a:rPr spc="-685" dirty="0"/>
              <a:t> </a:t>
            </a:r>
            <a:r>
              <a:rPr spc="0" dirty="0"/>
              <a:t>έλεγχος</a:t>
            </a:r>
            <a:r>
              <a:rPr spc="-25" dirty="0"/>
              <a:t> </a:t>
            </a:r>
            <a:r>
              <a:rPr spc="-5" dirty="0"/>
              <a:t>(</a:t>
            </a:r>
            <a:r>
              <a:rPr spc="220" dirty="0"/>
              <a:t>p</a:t>
            </a:r>
            <a:r>
              <a:rPr spc="-150" dirty="0"/>
              <a:t>r</a:t>
            </a:r>
            <a:r>
              <a:rPr spc="114" dirty="0"/>
              <a:t>eanesthesi</a:t>
            </a:r>
            <a:r>
              <a:rPr spc="130" dirty="0"/>
              <a:t>a</a:t>
            </a:r>
            <a:r>
              <a:rPr spc="0" dirty="0"/>
              <a:t>	</a:t>
            </a:r>
            <a:r>
              <a:rPr spc="200" dirty="0"/>
              <a:t>chec</a:t>
            </a:r>
            <a:r>
              <a:rPr spc="114" dirty="0"/>
              <a:t>k</a:t>
            </a:r>
            <a:r>
              <a:rPr spc="90" dirty="0"/>
              <a:t>out</a:t>
            </a:r>
            <a:r>
              <a:rPr spc="40" dirty="0"/>
              <a:t>,</a:t>
            </a:r>
            <a:r>
              <a:rPr spc="-190" dirty="0"/>
              <a:t> </a:t>
            </a:r>
            <a:r>
              <a:rPr spc="-229" dirty="0"/>
              <a:t>P</a:t>
            </a:r>
            <a:r>
              <a:rPr spc="175" dirty="0"/>
              <a:t>A</a:t>
            </a:r>
            <a:r>
              <a:rPr spc="305" dirty="0"/>
              <a:t>C</a:t>
            </a:r>
            <a:r>
              <a:rPr lang="el-GR" spc="305" dirty="0"/>
              <a:t> -</a:t>
            </a:r>
            <a:r>
              <a:rPr lang="en-AE" spc="305" dirty="0"/>
              <a:t>CALIBRATION</a:t>
            </a:r>
            <a:r>
              <a:rPr spc="305" dirty="0"/>
              <a:t>)</a:t>
            </a:r>
          </a:p>
        </p:txBody>
      </p:sp>
      <p:grpSp>
        <p:nvGrpSpPr>
          <p:cNvPr id="113" name="object 3"/>
          <p:cNvGrpSpPr/>
          <p:nvPr/>
        </p:nvGrpSpPr>
        <p:grpSpPr>
          <a:xfrm>
            <a:off x="4319711" y="3266161"/>
            <a:ext cx="792106" cy="1152149"/>
            <a:chOff x="-1" y="0"/>
            <a:chExt cx="792104" cy="1152147"/>
          </a:xfrm>
        </p:grpSpPr>
        <p:sp>
          <p:nvSpPr>
            <p:cNvPr id="111" name="object 4"/>
            <p:cNvSpPr/>
            <p:nvPr/>
          </p:nvSpPr>
          <p:spPr>
            <a:xfrm>
              <a:off x="-2" y="-1"/>
              <a:ext cx="792107" cy="1152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1" y="0"/>
                  </a:moveTo>
                  <a:lnTo>
                    <a:pt x="5399" y="0"/>
                  </a:lnTo>
                  <a:lnTo>
                    <a:pt x="5399" y="14174"/>
                  </a:lnTo>
                  <a:lnTo>
                    <a:pt x="0" y="14174"/>
                  </a:lnTo>
                  <a:lnTo>
                    <a:pt x="10798" y="21600"/>
                  </a:lnTo>
                  <a:lnTo>
                    <a:pt x="21600" y="14174"/>
                  </a:lnTo>
                  <a:lnTo>
                    <a:pt x="16201" y="14174"/>
                  </a:lnTo>
                  <a:lnTo>
                    <a:pt x="16201" y="0"/>
                  </a:lnTo>
                  <a:close/>
                </a:path>
              </a:pathLst>
            </a:custGeom>
            <a:solidFill>
              <a:srgbClr val="A4B59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2" name="object 5"/>
            <p:cNvSpPr/>
            <p:nvPr/>
          </p:nvSpPr>
          <p:spPr>
            <a:xfrm>
              <a:off x="-2" y="-1"/>
              <a:ext cx="792107" cy="1152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174"/>
                  </a:moveTo>
                  <a:lnTo>
                    <a:pt x="5399" y="14174"/>
                  </a:lnTo>
                  <a:lnTo>
                    <a:pt x="5399" y="0"/>
                  </a:lnTo>
                  <a:lnTo>
                    <a:pt x="16201" y="0"/>
                  </a:lnTo>
                  <a:lnTo>
                    <a:pt x="16201" y="14174"/>
                  </a:lnTo>
                  <a:lnTo>
                    <a:pt x="21600" y="14174"/>
                  </a:lnTo>
                  <a:lnTo>
                    <a:pt x="10798" y="21600"/>
                  </a:lnTo>
                  <a:lnTo>
                    <a:pt x="0" y="14174"/>
                  </a:lnTo>
                  <a:close/>
                </a:path>
              </a:pathLst>
            </a:custGeom>
            <a:noFill/>
            <a:ln w="38100" cap="flat">
              <a:solidFill>
                <a:srgbClr val="78846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14" name="object 6"/>
          <p:cNvSpPr txBox="1"/>
          <p:nvPr/>
        </p:nvSpPr>
        <p:spPr>
          <a:xfrm>
            <a:off x="2213863" y="4693463"/>
            <a:ext cx="50038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200" spc="-3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ΚΑΤΕΥΘΥΝΤΗΡΙΕΣ</a:t>
            </a:r>
            <a:r>
              <a:rPr spc="-75" dirty="0"/>
              <a:t> </a:t>
            </a:r>
            <a:r>
              <a:rPr spc="-20" dirty="0"/>
              <a:t>ΟΔΗΓΙΕΣ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object 3"/>
          <p:cNvGrpSpPr/>
          <p:nvPr/>
        </p:nvGrpSpPr>
        <p:grpSpPr>
          <a:xfrm>
            <a:off x="-1" y="146302"/>
            <a:ext cx="9144001" cy="6568445"/>
            <a:chOff x="0" y="0"/>
            <a:chExt cx="9144003" cy="6568444"/>
          </a:xfrm>
        </p:grpSpPr>
        <p:pic>
          <p:nvPicPr>
            <p:cNvPr id="253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067" y="-1"/>
              <a:ext cx="8813298" cy="656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object 5"/>
            <p:cNvSpPr/>
            <p:nvPr/>
          </p:nvSpPr>
          <p:spPr>
            <a:xfrm>
              <a:off x="164592" y="761"/>
              <a:ext cx="8810884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55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74343"/>
              <a:ext cx="9144004" cy="5949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object 3"/>
          <p:cNvGrpSpPr/>
          <p:nvPr/>
        </p:nvGrpSpPr>
        <p:grpSpPr>
          <a:xfrm>
            <a:off x="163068" y="-1"/>
            <a:ext cx="8980932" cy="6858002"/>
            <a:chOff x="0" y="0"/>
            <a:chExt cx="8813294" cy="6858001"/>
          </a:xfrm>
        </p:grpSpPr>
        <p:pic>
          <p:nvPicPr>
            <p:cNvPr id="259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6303"/>
              <a:ext cx="8813295" cy="6568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object 5"/>
            <p:cNvSpPr/>
            <p:nvPr/>
          </p:nvSpPr>
          <p:spPr>
            <a:xfrm>
              <a:off x="1524" y="147064"/>
              <a:ext cx="8810882" cy="6565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61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0537" y="0"/>
              <a:ext cx="6525389" cy="685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" name="object 3"/>
          <p:cNvGrpSpPr/>
          <p:nvPr/>
        </p:nvGrpSpPr>
        <p:grpSpPr>
          <a:xfrm>
            <a:off x="4" y="-10"/>
            <a:ext cx="9144004" cy="6858008"/>
            <a:chOff x="2" y="-5"/>
            <a:chExt cx="9144003" cy="6858006"/>
          </a:xfrm>
        </p:grpSpPr>
        <p:pic>
          <p:nvPicPr>
            <p:cNvPr id="265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8" y="146298"/>
              <a:ext cx="8813298" cy="656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object 5"/>
            <p:cNvSpPr/>
            <p:nvPr/>
          </p:nvSpPr>
          <p:spPr>
            <a:xfrm>
              <a:off x="164591" y="147061"/>
              <a:ext cx="8810887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67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" y="-6"/>
              <a:ext cx="9144004" cy="6858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green, hospital room, miller&#10;&#10;Description automatically generated">
            <a:extLst>
              <a:ext uri="{FF2B5EF4-FFF2-40B4-BE49-F238E27FC236}">
                <a16:creationId xmlns:a16="http://schemas.microsoft.com/office/drawing/2014/main" id="{E637BA62-D47A-431E-A188-F569B355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2051" y="478767"/>
            <a:ext cx="6216768" cy="5561161"/>
          </a:xfrm>
          <a:prstGeom prst="rect">
            <a:avLst/>
          </a:prstGeom>
        </p:spPr>
      </p:pic>
      <p:pic>
        <p:nvPicPr>
          <p:cNvPr id="5" name="Picture 5" descr="A picture containing wall, indoor, green, toilet&#10;&#10;Description automatically generated">
            <a:extLst>
              <a:ext uri="{FF2B5EF4-FFF2-40B4-BE49-F238E27FC236}">
                <a16:creationId xmlns:a16="http://schemas.microsoft.com/office/drawing/2014/main" id="{47622312-7E81-463F-A208-100D495B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702" y="1925847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40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515" y="452627"/>
            <a:ext cx="5632704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object 3"/>
          <p:cNvSpPr txBox="1"/>
          <p:nvPr/>
        </p:nvSpPr>
        <p:spPr>
          <a:xfrm>
            <a:off x="535939" y="1679143"/>
            <a:ext cx="8068310" cy="425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35">
                <a:solidFill>
                  <a:srgbClr val="FFFFFF"/>
                </a:solidFill>
              </a:rPr>
              <a:t>Το</a:t>
            </a:r>
            <a:r>
              <a:rPr sz="3200" spc="5">
                <a:solidFill>
                  <a:srgbClr val="FFFFFF"/>
                </a:solidFill>
              </a:rPr>
              <a:t> μανόμετρο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50">
                <a:solidFill>
                  <a:srgbClr val="FFFFFF"/>
                </a:solidFill>
              </a:rPr>
              <a:t>Bourdon</a:t>
            </a:r>
            <a:r>
              <a:rPr sz="3200" spc="10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αποτελείται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από</a:t>
            </a:r>
            <a:endParaRPr sz="3200" spc="-363"/>
          </a:p>
          <a:p>
            <a:pPr marR="5080" indent="304800">
              <a:defRPr sz="3200" spc="1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ένα</a:t>
            </a:r>
            <a:r>
              <a:rPr spc="-45"/>
              <a:t> </a:t>
            </a:r>
            <a:r>
              <a:rPr spc="0"/>
              <a:t>κυρτό </a:t>
            </a:r>
            <a:r>
              <a:t>μεταλλικό</a:t>
            </a:r>
            <a:r>
              <a:rPr spc="-30"/>
              <a:t> </a:t>
            </a:r>
            <a:r>
              <a:rPr spc="5"/>
              <a:t>σωλήνα,</a:t>
            </a:r>
            <a:r>
              <a:rPr spc="-40"/>
              <a:t> </a:t>
            </a:r>
            <a:r>
              <a:rPr spc="0"/>
              <a:t>ο οποίος</a:t>
            </a:r>
            <a:r>
              <a:rPr spc="-25"/>
              <a:t> </a:t>
            </a:r>
            <a:r>
              <a:rPr spc="0"/>
              <a:t>κατά </a:t>
            </a:r>
            <a:r>
              <a:rPr spc="-690"/>
              <a:t> </a:t>
            </a:r>
            <a:r>
              <a:rPr spc="-5"/>
              <a:t>την εφαρμογή πίεσης </a:t>
            </a:r>
            <a:r>
              <a:rPr spc="0"/>
              <a:t>ευθειάζεται. </a:t>
            </a:r>
            <a:r>
              <a:rPr spc="-10"/>
              <a:t>Αυτός </a:t>
            </a:r>
            <a:r>
              <a:rPr spc="0"/>
              <a:t>με </a:t>
            </a:r>
            <a:r>
              <a:rPr spc="5"/>
              <a:t> </a:t>
            </a:r>
            <a:r>
              <a:rPr spc="-5"/>
              <a:t>τη</a:t>
            </a:r>
            <a:r>
              <a:rPr spc="-30"/>
              <a:t> </a:t>
            </a:r>
            <a:r>
              <a:rPr spc="0"/>
              <a:t>σειρά</a:t>
            </a:r>
            <a:r>
              <a:rPr spc="-30"/>
              <a:t> </a:t>
            </a:r>
            <a:r>
              <a:rPr spc="-5"/>
              <a:t>του</a:t>
            </a:r>
            <a:r>
              <a:rPr spc="0"/>
              <a:t> μετακινεί</a:t>
            </a:r>
            <a:r>
              <a:rPr spc="-25"/>
              <a:t> </a:t>
            </a:r>
            <a:r>
              <a:rPr spc="-5"/>
              <a:t>το</a:t>
            </a:r>
            <a:r>
              <a:rPr spc="-15"/>
              <a:t> </a:t>
            </a:r>
            <a:r>
              <a:rPr spc="-10"/>
              <a:t>γρανάζι</a:t>
            </a:r>
            <a:r>
              <a:rPr spc="-25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rPr spc="-5"/>
              <a:t>το</a:t>
            </a:r>
          </a:p>
          <a:p>
            <a:pPr marR="499109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ελατήριο.</a:t>
            </a:r>
            <a:r>
              <a:rPr spc="-35"/>
              <a:t> </a:t>
            </a:r>
            <a:r>
              <a:t>Η</a:t>
            </a:r>
            <a:r>
              <a:rPr spc="-5"/>
              <a:t> </a:t>
            </a:r>
            <a:r>
              <a:t>είσοδος</a:t>
            </a:r>
            <a:r>
              <a:rPr spc="-50"/>
              <a:t> </a:t>
            </a:r>
            <a:r>
              <a:t>στο</a:t>
            </a:r>
            <a:r>
              <a:rPr spc="-30"/>
              <a:t> </a:t>
            </a:r>
            <a:r>
              <a:rPr spc="5"/>
              <a:t>μανόμετρο</a:t>
            </a:r>
            <a:r>
              <a:rPr spc="-35"/>
              <a:t> </a:t>
            </a:r>
            <a:r>
              <a:t>φέρει </a:t>
            </a:r>
            <a:r>
              <a:rPr spc="-690"/>
              <a:t> </a:t>
            </a:r>
            <a:r>
              <a:t>μια</a:t>
            </a:r>
            <a:r>
              <a:rPr spc="-30"/>
              <a:t> </a:t>
            </a:r>
            <a:r>
              <a:rPr spc="10"/>
              <a:t>στένωση</a:t>
            </a:r>
            <a:r>
              <a:rPr spc="-65"/>
              <a:t> </a:t>
            </a:r>
            <a:r>
              <a:t>για </a:t>
            </a:r>
            <a:r>
              <a:rPr spc="15"/>
              <a:t>να</a:t>
            </a:r>
            <a:r>
              <a:rPr spc="-20"/>
              <a:t> </a:t>
            </a:r>
            <a:r>
              <a:t>εξομαλύνει</a:t>
            </a:r>
          </a:p>
          <a:p>
            <a:pPr marR="118745" indent="304800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οποιαδήποτε</a:t>
            </a:r>
            <a:r>
              <a:rPr spc="-55"/>
              <a:t> </a:t>
            </a:r>
            <a:r>
              <a:rPr spc="0"/>
              <a:t>απότομη</a:t>
            </a:r>
            <a:r>
              <a:rPr spc="-45"/>
              <a:t> </a:t>
            </a:r>
            <a:r>
              <a:t>αύξηση </a:t>
            </a:r>
            <a:r>
              <a:rPr spc="0"/>
              <a:t>της</a:t>
            </a:r>
            <a:r>
              <a:rPr spc="-25"/>
              <a:t> </a:t>
            </a:r>
            <a:r>
              <a:rPr spc="0"/>
              <a:t>πίεσης,</a:t>
            </a:r>
            <a:r>
              <a:rPr spc="-25"/>
              <a:t> </a:t>
            </a:r>
            <a:r>
              <a:rPr spc="0"/>
              <a:t>η </a:t>
            </a:r>
            <a:r>
              <a:rPr spc="-690"/>
              <a:t> </a:t>
            </a:r>
            <a:r>
              <a:rPr spc="0"/>
              <a:t>οποία</a:t>
            </a:r>
            <a:r>
              <a:rPr spc="-45"/>
              <a:t> </a:t>
            </a:r>
            <a:r>
              <a:rPr spc="0"/>
              <a:t>θα</a:t>
            </a:r>
            <a:r>
              <a:t> </a:t>
            </a:r>
            <a:r>
              <a:rPr spc="0"/>
              <a:t>μπορούσε</a:t>
            </a:r>
            <a:r>
              <a:rPr spc="-30"/>
              <a:t> </a:t>
            </a:r>
            <a:r>
              <a:rPr spc="15"/>
              <a:t>να</a:t>
            </a:r>
            <a:r>
              <a:rPr spc="-30"/>
              <a:t> </a:t>
            </a:r>
            <a:r>
              <a:rPr spc="0"/>
              <a:t>καταστρέψει</a:t>
            </a:r>
            <a:r>
              <a:rPr spc="-50"/>
              <a:t> </a:t>
            </a:r>
            <a:r>
              <a:t>το</a:t>
            </a:r>
          </a:p>
          <a:p>
            <a:pPr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μηχανισμό.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38" y="452627"/>
            <a:ext cx="5477258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object 3"/>
          <p:cNvSpPr txBox="1"/>
          <p:nvPr/>
        </p:nvSpPr>
        <p:spPr>
          <a:xfrm>
            <a:off x="535939" y="1680666"/>
            <a:ext cx="8035291" cy="284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Ελα</a:t>
            </a:r>
            <a:r>
              <a:rPr sz="3200" spc="30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τώ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ουν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υψη</a:t>
            </a:r>
            <a:r>
              <a:rPr sz="3200" spc="-15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ή </a:t>
            </a:r>
            <a:r>
              <a:rPr sz="3200" spc="-5">
                <a:solidFill>
                  <a:srgbClr val="FFFFFF"/>
                </a:solidFill>
              </a:rPr>
              <a:t>πίε</a:t>
            </a:r>
            <a:r>
              <a:rPr sz="3200" spc="5">
                <a:solidFill>
                  <a:srgbClr val="FFFFFF"/>
                </a:solidFill>
              </a:rPr>
              <a:t>σ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φιά</a:t>
            </a:r>
            <a:r>
              <a:rPr sz="3200" spc="-10">
                <a:solidFill>
                  <a:srgbClr val="FFFFFF"/>
                </a:solidFill>
              </a:rPr>
              <a:t>λ</a:t>
            </a:r>
            <a:r>
              <a:rPr sz="3200" spc="0">
                <a:solidFill>
                  <a:srgbClr val="FFFFFF"/>
                </a:solidFill>
              </a:rPr>
              <a:t>ης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σε  4 </a:t>
            </a:r>
            <a:r>
              <a:rPr sz="3200" spc="30">
                <a:solidFill>
                  <a:srgbClr val="FFFFFF"/>
                </a:solidFill>
              </a:rPr>
              <a:t>atm, </a:t>
            </a:r>
            <a:r>
              <a:rPr sz="3200" spc="0">
                <a:solidFill>
                  <a:srgbClr val="FFFFFF"/>
                </a:solidFill>
              </a:rPr>
              <a:t>η οποία </a:t>
            </a:r>
            <a:r>
              <a:rPr sz="3200" spc="5">
                <a:solidFill>
                  <a:srgbClr val="FFFFFF"/>
                </a:solidFill>
              </a:rPr>
              <a:t>είναι </a:t>
            </a:r>
            <a:r>
              <a:rPr sz="3200" spc="10">
                <a:solidFill>
                  <a:srgbClr val="FFFFFF"/>
                </a:solidFill>
              </a:rPr>
              <a:t>κατάλληλη </a:t>
            </a:r>
            <a:r>
              <a:rPr sz="3200" spc="0">
                <a:solidFill>
                  <a:srgbClr val="FFFFFF"/>
                </a:solidFill>
              </a:rPr>
              <a:t>για </a:t>
            </a:r>
            <a:r>
              <a:rPr sz="3200" spc="-5">
                <a:solidFill>
                  <a:srgbClr val="FFFFFF"/>
                </a:solidFill>
              </a:rPr>
              <a:t>τη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βελονοειδή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του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ροόμετρου.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endParaRPr sz="3200" spc="-363"/>
          </a:p>
          <a:p>
            <a:pPr marR="162560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κεντρική </a:t>
            </a:r>
            <a:r>
              <a:rPr spc="-20"/>
              <a:t>παροχή </a:t>
            </a:r>
            <a:r>
              <a:t>επίσης φέρει μειωτήρες, </a:t>
            </a:r>
            <a:r>
              <a:rPr spc="5"/>
              <a:t> </a:t>
            </a:r>
            <a:r>
              <a:t>ώστε</a:t>
            </a:r>
            <a:r>
              <a:rPr spc="-60"/>
              <a:t> </a:t>
            </a:r>
            <a:r>
              <a:t>η</a:t>
            </a:r>
            <a:r>
              <a:rPr spc="-5"/>
              <a:t> πίεση</a:t>
            </a:r>
            <a:r>
              <a:rPr spc="-20"/>
              <a:t> </a:t>
            </a:r>
            <a:r>
              <a:rPr spc="-5"/>
              <a:t>του </a:t>
            </a:r>
            <a:r>
              <a:t>αερίου</a:t>
            </a:r>
            <a:r>
              <a:rPr spc="-15"/>
              <a:t> </a:t>
            </a:r>
            <a:r>
              <a:rPr spc="5"/>
              <a:t>κατά</a:t>
            </a:r>
            <a:r>
              <a:rPr spc="-30"/>
              <a:t> </a:t>
            </a:r>
            <a:r>
              <a:rPr spc="-5"/>
              <a:t>την</a:t>
            </a:r>
            <a:r>
              <a:rPr spc="-30"/>
              <a:t> </a:t>
            </a:r>
            <a:r>
              <a:t>έξοδο</a:t>
            </a:r>
            <a:r>
              <a:rPr spc="-5"/>
              <a:t> </a:t>
            </a:r>
            <a:r>
              <a:rPr spc="15"/>
              <a:t>να </a:t>
            </a:r>
            <a:r>
              <a:rPr spc="-690"/>
              <a:t> </a:t>
            </a:r>
            <a:r>
              <a:rPr spc="5"/>
              <a:t>είναι</a:t>
            </a:r>
            <a:r>
              <a:rPr spc="-45"/>
              <a:t> </a:t>
            </a:r>
            <a:r>
              <a:t>4</a:t>
            </a:r>
            <a:r>
              <a:rPr spc="5"/>
              <a:t> </a:t>
            </a:r>
            <a:r>
              <a:rPr spc="30"/>
              <a:t>atm.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348" y="452627"/>
            <a:ext cx="6163058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object 3"/>
          <p:cNvSpPr txBox="1"/>
          <p:nvPr/>
        </p:nvSpPr>
        <p:spPr>
          <a:xfrm>
            <a:off x="535939" y="1680666"/>
            <a:ext cx="7545707" cy="2419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8255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10">
                <a:solidFill>
                  <a:srgbClr val="FFFFFF"/>
                </a:solidFill>
              </a:rPr>
              <a:t>Γνωστή </a:t>
            </a:r>
            <a:r>
              <a:rPr sz="3200" spc="0">
                <a:solidFill>
                  <a:srgbClr val="FFFFFF"/>
                </a:solidFill>
              </a:rPr>
              <a:t>ως </a:t>
            </a:r>
            <a:r>
              <a:rPr sz="3200" spc="-5">
                <a:solidFill>
                  <a:srgbClr val="FFFFFF"/>
                </a:solidFill>
              </a:rPr>
              <a:t>βαλβίδα απενεργοποίησης </a:t>
            </a:r>
            <a:r>
              <a:rPr sz="3200" spc="0">
                <a:solidFill>
                  <a:srgbClr val="FFFFFF"/>
                </a:solidFill>
              </a:rPr>
              <a:t>με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αισθητήρα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πίεσης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Εί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είτε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9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λειστή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είτε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οικτή</a:t>
            </a:r>
            <a:endParaRPr sz="3200" spc="-363"/>
          </a:p>
          <a:p>
            <a:pPr marL="268604" marR="5080" indent="-256538">
              <a:tabLst>
                <a:tab pos="32004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πί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ση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 οξ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γό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οίγει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</a:t>
            </a:r>
            <a:r>
              <a:rPr sz="3200" spc="-15">
                <a:solidFill>
                  <a:srgbClr val="FFFFFF"/>
                </a:solidFill>
              </a:rPr>
              <a:t>β</a:t>
            </a:r>
            <a:r>
              <a:rPr sz="3200" spc="-5">
                <a:solidFill>
                  <a:srgbClr val="FFFFFF"/>
                </a:solidFill>
              </a:rPr>
              <a:t>ίδα 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 </a:t>
            </a:r>
            <a:r>
              <a:rPr sz="3200" spc="0">
                <a:solidFill>
                  <a:srgbClr val="FFFFFF"/>
                </a:solidFill>
              </a:rPr>
              <a:t>ελατήριο	επιστροφής</a:t>
            </a:r>
            <a:r>
              <a:rPr sz="3200" spc="-7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κλείνει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object 2"/>
          <p:cNvGrpSpPr/>
          <p:nvPr/>
        </p:nvGrpSpPr>
        <p:grpSpPr>
          <a:xfrm>
            <a:off x="179513" y="452625"/>
            <a:ext cx="8954521" cy="4344549"/>
            <a:chOff x="0" y="-1"/>
            <a:chExt cx="8954520" cy="4344548"/>
          </a:xfrm>
        </p:grpSpPr>
        <p:pic>
          <p:nvPicPr>
            <p:cNvPr id="279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1834" y="-2"/>
              <a:ext cx="6163060" cy="955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04136"/>
              <a:ext cx="8954521" cy="3240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object 2"/>
          <p:cNvGrpSpPr/>
          <p:nvPr/>
        </p:nvGrpSpPr>
        <p:grpSpPr>
          <a:xfrm>
            <a:off x="0" y="452625"/>
            <a:ext cx="9144000" cy="5401951"/>
            <a:chOff x="0" y="-1"/>
            <a:chExt cx="9144000" cy="5401951"/>
          </a:xfrm>
        </p:grpSpPr>
        <p:pic>
          <p:nvPicPr>
            <p:cNvPr id="283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1346" y="-2"/>
              <a:ext cx="6163061" cy="955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76147"/>
              <a:ext cx="9144000" cy="4225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0"/>
            <a:ext cx="7013448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object 3"/>
          <p:cNvSpPr txBox="1"/>
          <p:nvPr/>
        </p:nvSpPr>
        <p:spPr>
          <a:xfrm>
            <a:off x="535939" y="1677871"/>
            <a:ext cx="7863207" cy="336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11809" indent="-256538">
              <a:lnSpc>
                <a:spcPct val="100299"/>
              </a:lnSpc>
              <a:tabLst>
                <a:tab pos="3238500" algn="l"/>
                <a:tab pos="5384800" algn="l"/>
                <a:tab pos="61595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130">
                <a:solidFill>
                  <a:srgbClr val="FFFFFF"/>
                </a:solidFill>
              </a:rPr>
              <a:t>Dat</a:t>
            </a:r>
            <a:r>
              <a:rPr sz="3200" spc="95">
                <a:solidFill>
                  <a:srgbClr val="FFFFFF"/>
                </a:solidFill>
              </a:rPr>
              <a:t>e</a:t>
            </a:r>
            <a:r>
              <a:rPr sz="3200" spc="215">
                <a:solidFill>
                  <a:srgbClr val="FFFFFF"/>
                </a:solidFill>
              </a:rPr>
              <a:t>x</a:t>
            </a:r>
            <a:r>
              <a:rPr sz="3200" spc="70">
                <a:solidFill>
                  <a:srgbClr val="FFFFFF"/>
                </a:solidFill>
              </a:rPr>
              <a:t>-</a:t>
            </a:r>
            <a:r>
              <a:rPr sz="3200" spc="160">
                <a:solidFill>
                  <a:srgbClr val="FFFFFF"/>
                </a:solidFill>
              </a:rPr>
              <a:t>ohmed</a:t>
            </a:r>
            <a:r>
              <a:rPr sz="3200" spc="135">
                <a:solidFill>
                  <a:srgbClr val="FFFFFF"/>
                </a:solidFill>
              </a:rPr>
              <a:t>a</a:t>
            </a:r>
            <a:r>
              <a:rPr sz="3200" spc="0">
                <a:solidFill>
                  <a:srgbClr val="FFFFFF"/>
                </a:solidFill>
              </a:rPr>
              <a:t>	έχουν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ρυ</a:t>
            </a:r>
            <a:r>
              <a:rPr sz="3200" spc="-15">
                <a:solidFill>
                  <a:srgbClr val="FFFFFF"/>
                </a:solidFill>
              </a:rPr>
              <a:t>θ</a:t>
            </a:r>
            <a:r>
              <a:rPr sz="3200" spc="0">
                <a:solidFill>
                  <a:srgbClr val="FFFFFF"/>
                </a:solidFill>
              </a:rPr>
              <a:t>μιστή	</a:t>
            </a:r>
            <a:r>
              <a:rPr sz="3200" spc="-5">
                <a:solidFill>
                  <a:srgbClr val="FFFFFF"/>
                </a:solidFill>
              </a:rPr>
              <a:t>πί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σης  </a:t>
            </a:r>
            <a:r>
              <a:rPr sz="3200" spc="5">
                <a:solidFill>
                  <a:srgbClr val="FFFFFF"/>
                </a:solidFill>
              </a:rPr>
              <a:t>οξυγόνου </a:t>
            </a:r>
            <a:r>
              <a:rPr sz="3200" spc="0">
                <a:solidFill>
                  <a:srgbClr val="FFFFFF"/>
                </a:solidFill>
              </a:rPr>
              <a:t>δευτέρου</a:t>
            </a:r>
            <a:r>
              <a:rPr sz="3200" spc="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σταδίου	</a:t>
            </a:r>
            <a:r>
              <a:rPr sz="3200" spc="-5">
                <a:solidFill>
                  <a:srgbClr val="FFFFFF"/>
                </a:solidFill>
              </a:rPr>
              <a:t>που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είναι</a:t>
            </a:r>
            <a:endParaRPr sz="3200" spc="-363"/>
          </a:p>
          <a:p>
            <a:pPr marR="5080" indent="304800">
              <a:lnSpc>
                <a:spcPts val="3800"/>
              </a:lnSpc>
              <a:spcBef>
                <a:spcPts val="100"/>
              </a:spcBef>
              <a:tabLst>
                <a:tab pos="5715000" algn="l"/>
              </a:tabLst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ρυθμισμένος</a:t>
            </a:r>
            <a:r>
              <a:rPr spc="-40"/>
              <a:t> </a:t>
            </a:r>
            <a:r>
              <a:rPr spc="0"/>
              <a:t>σε</a:t>
            </a:r>
            <a:r>
              <a:rPr spc="-5"/>
              <a:t> </a:t>
            </a:r>
            <a:r>
              <a:t>συγκεκριμένο	</a:t>
            </a:r>
            <a:r>
              <a:rPr spc="0"/>
              <a:t>εύρος</a:t>
            </a:r>
            <a:r>
              <a:rPr spc="-100"/>
              <a:t> </a:t>
            </a:r>
            <a:r>
              <a:rPr spc="0"/>
              <a:t>τιμών </a:t>
            </a:r>
            <a:r>
              <a:rPr spc="-690"/>
              <a:t> </a:t>
            </a:r>
            <a:r>
              <a:rPr spc="0"/>
              <a:t>12-19</a:t>
            </a:r>
            <a:r>
              <a:rPr spc="-25"/>
              <a:t> </a:t>
            </a:r>
            <a:r>
              <a:rPr spc="155"/>
              <a:t>psig.</a:t>
            </a:r>
          </a:p>
          <a:p>
            <a:pPr>
              <a:defRPr sz="3800">
                <a:latin typeface="Cambria"/>
                <a:ea typeface="Cambria"/>
                <a:cs typeface="Cambria"/>
                <a:sym typeface="Cambria"/>
              </a:defRPr>
            </a:pPr>
            <a:endParaRPr spc="155"/>
          </a:p>
          <a:p>
            <a:pPr indent="12700">
              <a:spcBef>
                <a:spcPts val="3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b="1" spc="-130">
                <a:solidFill>
                  <a:srgbClr val="FBEF58"/>
                </a:solidFill>
              </a:rPr>
              <a:t>1</a:t>
            </a:r>
            <a:r>
              <a:rPr sz="3200" b="1" spc="85">
                <a:solidFill>
                  <a:srgbClr val="FBEF58"/>
                </a:solidFill>
              </a:rPr>
              <a:t> </a:t>
            </a:r>
            <a:r>
              <a:rPr sz="3200" b="1" spc="75">
                <a:solidFill>
                  <a:srgbClr val="FBEF58"/>
                </a:solidFill>
              </a:rPr>
              <a:t>ba</a:t>
            </a:r>
            <a:r>
              <a:rPr sz="3200" b="1" spc="70">
                <a:solidFill>
                  <a:srgbClr val="FBEF58"/>
                </a:solidFill>
              </a:rPr>
              <a:t>r</a:t>
            </a:r>
            <a:r>
              <a:rPr sz="3200" b="1" spc="-5">
                <a:solidFill>
                  <a:srgbClr val="FBEF58"/>
                </a:solidFill>
              </a:rPr>
              <a:t>=</a:t>
            </a:r>
            <a:r>
              <a:rPr sz="3200" b="1" spc="-25">
                <a:solidFill>
                  <a:srgbClr val="FBEF58"/>
                </a:solidFill>
              </a:rPr>
              <a:t>14.5</a:t>
            </a:r>
            <a:r>
              <a:rPr sz="3200" b="1" spc="-45">
                <a:solidFill>
                  <a:srgbClr val="FBEF58"/>
                </a:solidFill>
              </a:rPr>
              <a:t>0</a:t>
            </a:r>
            <a:r>
              <a:rPr sz="3200" b="1" spc="-130">
                <a:solidFill>
                  <a:srgbClr val="FBEF58"/>
                </a:solidFill>
              </a:rPr>
              <a:t>3</a:t>
            </a:r>
            <a:r>
              <a:rPr sz="3200" b="1" spc="-35">
                <a:solidFill>
                  <a:srgbClr val="FBEF58"/>
                </a:solidFill>
              </a:rPr>
              <a:t> </a:t>
            </a:r>
            <a:r>
              <a:rPr sz="3200" b="1" spc="180">
                <a:solidFill>
                  <a:srgbClr val="FBEF58"/>
                </a:solidFill>
              </a:rPr>
              <a:t>psig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37"/>
            <a:ext cx="7416801" cy="6579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0"/>
            <a:ext cx="7013448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object 3"/>
          <p:cNvSpPr txBox="1"/>
          <p:nvPr/>
        </p:nvSpPr>
        <p:spPr>
          <a:xfrm>
            <a:off x="535939" y="1679143"/>
            <a:ext cx="8050532" cy="4275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276858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140">
                <a:solidFill>
                  <a:srgbClr val="FFFFFF"/>
                </a:solidFill>
              </a:rPr>
              <a:t>Datex-ohmeda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έχουν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 </a:t>
            </a:r>
            <a:r>
              <a:rPr sz="3200" spc="0">
                <a:solidFill>
                  <a:srgbClr val="FFFFFF"/>
                </a:solidFill>
              </a:rPr>
              <a:t>που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κλείνει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 </a:t>
            </a:r>
            <a:r>
              <a:rPr sz="3200" spc="-5">
                <a:solidFill>
                  <a:srgbClr val="FFFFFF"/>
                </a:solidFill>
              </a:rPr>
              <a:t>αισθητήρα </a:t>
            </a:r>
            <a:r>
              <a:rPr sz="3200" spc="0">
                <a:solidFill>
                  <a:srgbClr val="FFFFFF"/>
                </a:solidFill>
              </a:rPr>
              <a:t>πίεσης , ή οποία </a:t>
            </a:r>
            <a:r>
              <a:rPr sz="3200" spc="5">
                <a:solidFill>
                  <a:srgbClr val="FFFFFF"/>
                </a:solidFill>
              </a:rPr>
              <a:t>είναι </a:t>
            </a:r>
            <a:r>
              <a:rPr sz="3200" spc="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τοποθετημένη σε υψηλότερη 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προκαθορισμένη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τιμή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(20-30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150">
                <a:solidFill>
                  <a:srgbClr val="FFFFFF"/>
                </a:solidFill>
              </a:rPr>
              <a:t>psig)</a:t>
            </a:r>
            <a:endParaRPr sz="3200" spc="-363"/>
          </a:p>
          <a:p>
            <a:pPr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 sz="3200" spc="-363"/>
          </a:p>
          <a:p>
            <a:pPr marL="268604" marR="5080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b="1" spc="-90">
                <a:solidFill>
                  <a:srgbClr val="FBEF58"/>
                </a:solidFill>
              </a:rPr>
              <a:t>Α</a:t>
            </a:r>
            <a:r>
              <a:rPr sz="3200" b="1" spc="-85">
                <a:solidFill>
                  <a:srgbClr val="FBEF58"/>
                </a:solidFill>
              </a:rPr>
              <a:t>υ</a:t>
            </a:r>
            <a:r>
              <a:rPr sz="3200" b="1" spc="-135">
                <a:solidFill>
                  <a:srgbClr val="FBEF58"/>
                </a:solidFill>
              </a:rPr>
              <a:t>τ</a:t>
            </a:r>
            <a:r>
              <a:rPr sz="3200" b="1" spc="0">
                <a:solidFill>
                  <a:srgbClr val="FBEF58"/>
                </a:solidFill>
              </a:rPr>
              <a:t>ό</a:t>
            </a:r>
            <a:r>
              <a:rPr sz="3200" b="1" spc="-5">
                <a:solidFill>
                  <a:srgbClr val="FBEF58"/>
                </a:solidFill>
              </a:rPr>
              <a:t> </a:t>
            </a:r>
            <a:r>
              <a:rPr sz="3200" b="1" spc="0">
                <a:solidFill>
                  <a:srgbClr val="FBEF58"/>
                </a:solidFill>
              </a:rPr>
              <a:t>ε</a:t>
            </a:r>
            <a:r>
              <a:rPr sz="3200" b="1" spc="-80">
                <a:solidFill>
                  <a:srgbClr val="FBEF58"/>
                </a:solidFill>
              </a:rPr>
              <a:t>ξ</a:t>
            </a:r>
            <a:r>
              <a:rPr sz="3200" b="1" spc="-5">
                <a:solidFill>
                  <a:srgbClr val="FBEF58"/>
                </a:solidFill>
              </a:rPr>
              <a:t>α</a:t>
            </a:r>
            <a:r>
              <a:rPr sz="3200" b="1" spc="-15">
                <a:solidFill>
                  <a:srgbClr val="FBEF58"/>
                </a:solidFill>
              </a:rPr>
              <a:t>σ</a:t>
            </a:r>
            <a:r>
              <a:rPr sz="3200" b="1" spc="0">
                <a:solidFill>
                  <a:srgbClr val="FBEF58"/>
                </a:solidFill>
              </a:rPr>
              <a:t>φ</a:t>
            </a:r>
            <a:r>
              <a:rPr sz="3200" b="1" spc="-10">
                <a:solidFill>
                  <a:srgbClr val="FBEF58"/>
                </a:solidFill>
              </a:rPr>
              <a:t>α</a:t>
            </a:r>
            <a:r>
              <a:rPr sz="3200" b="1" spc="0">
                <a:solidFill>
                  <a:srgbClr val="FBEF58"/>
                </a:solidFill>
              </a:rPr>
              <a:t>λίζει</a:t>
            </a:r>
            <a:r>
              <a:rPr sz="3200" b="1" spc="-15">
                <a:solidFill>
                  <a:srgbClr val="FBEF58"/>
                </a:solidFill>
              </a:rPr>
              <a:t> </a:t>
            </a:r>
            <a:r>
              <a:rPr sz="3200" b="1" spc="-65">
                <a:solidFill>
                  <a:srgbClr val="FBEF58"/>
                </a:solidFill>
              </a:rPr>
              <a:t>ό</a:t>
            </a:r>
            <a:r>
              <a:rPr sz="3200" b="1" spc="-5">
                <a:solidFill>
                  <a:srgbClr val="FBEF58"/>
                </a:solidFill>
              </a:rPr>
              <a:t>τ</a:t>
            </a:r>
            <a:r>
              <a:rPr sz="3200" b="1" spc="0">
                <a:solidFill>
                  <a:srgbClr val="FBEF58"/>
                </a:solidFill>
              </a:rPr>
              <a:t>ι</a:t>
            </a:r>
            <a:r>
              <a:rPr sz="3200" b="1" spc="-20">
                <a:solidFill>
                  <a:srgbClr val="FBEF58"/>
                </a:solidFill>
              </a:rPr>
              <a:t> </a:t>
            </a:r>
            <a:r>
              <a:rPr sz="3200" b="1" spc="-135">
                <a:solidFill>
                  <a:srgbClr val="FBEF58"/>
                </a:solidFill>
              </a:rPr>
              <a:t>τ</a:t>
            </a:r>
            <a:r>
              <a:rPr sz="3200" b="1" spc="0">
                <a:solidFill>
                  <a:srgbClr val="FBEF58"/>
                </a:solidFill>
              </a:rPr>
              <a:t>ο</a:t>
            </a:r>
            <a:r>
              <a:rPr sz="3200" b="1" spc="-5">
                <a:solidFill>
                  <a:srgbClr val="FBEF58"/>
                </a:solidFill>
              </a:rPr>
              <a:t> οξ</a:t>
            </a:r>
            <a:r>
              <a:rPr sz="3200" b="1" spc="-35">
                <a:solidFill>
                  <a:srgbClr val="FBEF58"/>
                </a:solidFill>
              </a:rPr>
              <a:t>υ</a:t>
            </a:r>
            <a:r>
              <a:rPr sz="3200" b="1" spc="0">
                <a:solidFill>
                  <a:srgbClr val="FBEF58"/>
                </a:solidFill>
              </a:rPr>
              <a:t>γόνο είναι</a:t>
            </a:r>
            <a:r>
              <a:rPr sz="3200" b="1" spc="-20">
                <a:solidFill>
                  <a:srgbClr val="FBEF58"/>
                </a:solidFill>
              </a:rPr>
              <a:t> </a:t>
            </a:r>
            <a:r>
              <a:rPr sz="3200" b="1" spc="-135">
                <a:solidFill>
                  <a:srgbClr val="FBEF58"/>
                </a:solidFill>
              </a:rPr>
              <a:t>τ</a:t>
            </a:r>
            <a:r>
              <a:rPr sz="3200" b="1" spc="0">
                <a:solidFill>
                  <a:srgbClr val="FBEF58"/>
                </a:solidFill>
              </a:rPr>
              <a:t>ο  </a:t>
            </a:r>
            <a:r>
              <a:rPr sz="3200" b="1" spc="-25">
                <a:solidFill>
                  <a:srgbClr val="FBEF58"/>
                </a:solidFill>
              </a:rPr>
              <a:t>τελευταίο </a:t>
            </a:r>
            <a:r>
              <a:rPr sz="3200" b="1" spc="-5">
                <a:solidFill>
                  <a:srgbClr val="FBEF58"/>
                </a:solidFill>
              </a:rPr>
              <a:t>αέριο </a:t>
            </a:r>
            <a:r>
              <a:rPr sz="3200" b="1" spc="0">
                <a:solidFill>
                  <a:srgbClr val="FBEF58"/>
                </a:solidFill>
              </a:rPr>
              <a:t>που </a:t>
            </a:r>
            <a:r>
              <a:rPr sz="3200" b="1" spc="-5">
                <a:solidFill>
                  <a:srgbClr val="FBEF58"/>
                </a:solidFill>
              </a:rPr>
              <a:t>θα</a:t>
            </a:r>
            <a:r>
              <a:rPr sz="3200" b="1" spc="-10">
                <a:solidFill>
                  <a:srgbClr val="FBEF58"/>
                </a:solidFill>
              </a:rPr>
              <a:t> </a:t>
            </a:r>
            <a:r>
              <a:rPr sz="3200" b="1" spc="-5">
                <a:solidFill>
                  <a:srgbClr val="FBEF58"/>
                </a:solidFill>
              </a:rPr>
              <a:t>ρέει,</a:t>
            </a:r>
            <a:r>
              <a:rPr sz="3200" b="1" spc="-30">
                <a:solidFill>
                  <a:srgbClr val="FBEF58"/>
                </a:solidFill>
              </a:rPr>
              <a:t> </a:t>
            </a:r>
            <a:r>
              <a:rPr sz="3200" b="1" spc="-5">
                <a:solidFill>
                  <a:srgbClr val="FBEF58"/>
                </a:solidFill>
              </a:rPr>
              <a:t>αν</a:t>
            </a:r>
            <a:endParaRPr sz="3200" spc="-363"/>
          </a:p>
          <a:p>
            <a:pPr marR="565150" indent="304800">
              <a:defRPr sz="3200" b="1">
                <a:solidFill>
                  <a:srgbClr val="FBEF58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εμφανισθεί</a:t>
            </a:r>
            <a:r>
              <a:rPr spc="-30"/>
              <a:t> </a:t>
            </a:r>
            <a:r>
              <a:t>πρόβλημα</a:t>
            </a:r>
            <a:r>
              <a:rPr spc="-10"/>
              <a:t> </a:t>
            </a:r>
            <a:r>
              <a:rPr spc="-5"/>
              <a:t>στην</a:t>
            </a:r>
            <a:r>
              <a:rPr spc="-15"/>
              <a:t> </a:t>
            </a:r>
            <a:r>
              <a:t>πίεση</a:t>
            </a:r>
            <a:r>
              <a:rPr spc="-45"/>
              <a:t> του </a:t>
            </a:r>
            <a:r>
              <a:rPr spc="-690"/>
              <a:t> </a:t>
            </a:r>
            <a:r>
              <a:rPr spc="-5"/>
              <a:t>οξυγόνου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505" y="452627"/>
            <a:ext cx="3483869" cy="96012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object 3"/>
          <p:cNvSpPr txBox="1"/>
          <p:nvPr/>
        </p:nvSpPr>
        <p:spPr>
          <a:xfrm>
            <a:off x="828547" y="1680664"/>
            <a:ext cx="7781926" cy="427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268604" algn="just"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Ελέγχουν</a:t>
            </a:r>
            <a:r>
              <a:rPr spc="0"/>
              <a:t> &amp;</a:t>
            </a:r>
            <a:r>
              <a:rPr spc="5"/>
              <a:t> </a:t>
            </a:r>
            <a:r>
              <a:t>μετρούν</a:t>
            </a:r>
            <a:r>
              <a:rPr spc="0"/>
              <a:t> </a:t>
            </a:r>
            <a:r>
              <a:t>με</a:t>
            </a:r>
            <a:r>
              <a:rPr spc="0"/>
              <a:t> </a:t>
            </a:r>
            <a:r>
              <a:t>ακρίβεια</a:t>
            </a:r>
            <a:r>
              <a:rPr spc="0"/>
              <a:t> τη</a:t>
            </a:r>
            <a:r>
              <a:rPr spc="5"/>
              <a:t> </a:t>
            </a:r>
            <a:r>
              <a:t>ροή </a:t>
            </a:r>
            <a:r>
              <a:rPr spc="-690"/>
              <a:t> </a:t>
            </a:r>
            <a:r>
              <a:t>των</a:t>
            </a:r>
            <a:r>
              <a:rPr spc="0"/>
              <a:t> </a:t>
            </a:r>
            <a:r>
              <a:t>αερίων,</a:t>
            </a:r>
            <a:r>
              <a:rPr spc="0"/>
              <a:t> </a:t>
            </a:r>
            <a:r>
              <a:t>τα</a:t>
            </a:r>
            <a:r>
              <a:rPr spc="0"/>
              <a:t> οποία</a:t>
            </a:r>
            <a:r>
              <a:rPr spc="5"/>
              <a:t> </a:t>
            </a:r>
            <a:r>
              <a:t>χορηγούνται</a:t>
            </a:r>
            <a:r>
              <a:rPr spc="0"/>
              <a:t> </a:t>
            </a:r>
            <a:r>
              <a:t>στον </a:t>
            </a:r>
            <a:r>
              <a:rPr spc="0"/>
              <a:t> ασθενή.</a:t>
            </a:r>
          </a:p>
          <a:p>
            <a:pPr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 spc="0"/>
          </a:p>
          <a:p>
            <a:pPr indent="268604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Αποτελούνται</a:t>
            </a:r>
            <a:r>
              <a:rPr spc="-75"/>
              <a:t> </a:t>
            </a:r>
            <a:r>
              <a:rPr spc="-5"/>
              <a:t>από:</a:t>
            </a:r>
          </a:p>
          <a:p>
            <a:pPr marR="6350" indent="12700">
              <a:defRPr sz="2200" spc="-65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z="3200">
                <a:solidFill>
                  <a:srgbClr val="FFFFFF"/>
                </a:solidFill>
              </a:rPr>
              <a:t>Τη</a:t>
            </a:r>
            <a:r>
              <a:rPr sz="3200" spc="1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</a:t>
            </a:r>
            <a:r>
              <a:rPr sz="3200" spc="1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ελέγχου</a:t>
            </a:r>
            <a:r>
              <a:rPr sz="3200" spc="1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1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βελονοειδή</a:t>
            </a:r>
            <a:r>
              <a:rPr sz="3200" spc="1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(needle </a:t>
            </a:r>
            <a:r>
              <a:rPr sz="3200" spc="-35">
                <a:solidFill>
                  <a:srgbClr val="FFFFFF"/>
                </a:solidFill>
              </a:rPr>
              <a:t>valve)</a:t>
            </a:r>
            <a:endParaRPr sz="3200" spc="-94"/>
          </a:p>
          <a:p>
            <a:pPr indent="12700">
              <a:defRPr sz="2200" spc="-233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z="3200" spc="-270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ο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ομβίο,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το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οποίο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ελέγ</a:t>
            </a:r>
            <a:r>
              <a:rPr sz="3200" spc="-20">
                <a:solidFill>
                  <a:srgbClr val="FFFFFF"/>
                </a:solidFill>
              </a:rPr>
              <a:t>χ</a:t>
            </a:r>
            <a:r>
              <a:rPr sz="3200" spc="0">
                <a:solidFill>
                  <a:srgbClr val="FFFFFF"/>
                </a:solidFill>
              </a:rPr>
              <a:t>ε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ροή</a:t>
            </a:r>
            <a:endParaRPr sz="3200" spc="-341"/>
          </a:p>
          <a:p>
            <a:pPr indent="12700">
              <a:defRPr sz="2200" spc="-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z="3200">
                <a:solidFill>
                  <a:srgbClr val="FFFFFF"/>
                </a:solidFill>
              </a:rPr>
              <a:t>Ένα </a:t>
            </a:r>
            <a:r>
              <a:rPr sz="3200" spc="5">
                <a:solidFill>
                  <a:srgbClr val="FFFFFF"/>
                </a:solidFill>
              </a:rPr>
              <a:t>σωλήνα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ένα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πλωτήρα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object 3"/>
          <p:cNvGrpSpPr/>
          <p:nvPr/>
        </p:nvGrpSpPr>
        <p:grpSpPr>
          <a:xfrm>
            <a:off x="-1" y="146301"/>
            <a:ext cx="9256543" cy="6711698"/>
            <a:chOff x="0" y="0"/>
            <a:chExt cx="9144003" cy="6711696"/>
          </a:xfrm>
        </p:grpSpPr>
        <p:pic>
          <p:nvPicPr>
            <p:cNvPr id="297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067" y="-1"/>
              <a:ext cx="8813298" cy="65684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" name="object 5"/>
            <p:cNvSpPr/>
            <p:nvPr/>
          </p:nvSpPr>
          <p:spPr>
            <a:xfrm>
              <a:off x="164592" y="761"/>
              <a:ext cx="8810884" cy="6565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99" name="object 6" descr="object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8317"/>
              <a:ext cx="9144004" cy="6453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0737"/>
            <a:ext cx="7104000" cy="5621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19" y="42"/>
            <a:ext cx="4464561" cy="6810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5" y="452627"/>
            <a:ext cx="8321042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object 3"/>
          <p:cNvSpPr txBox="1"/>
          <p:nvPr/>
        </p:nvSpPr>
        <p:spPr>
          <a:xfrm>
            <a:off x="535940" y="2095499"/>
            <a:ext cx="5494655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Αποτελείται:</a:t>
            </a:r>
          </a:p>
          <a:p>
            <a:pPr indent="12700">
              <a:lnSpc>
                <a:spcPts val="38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Σωλή</a:t>
            </a:r>
            <a:r>
              <a:rPr sz="3200" spc="2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ροής</a:t>
            </a:r>
            <a:endParaRPr sz="3200" spc="-363"/>
          </a:p>
          <a:p>
            <a:pPr indent="12700">
              <a:lnSpc>
                <a:spcPts val="38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Επ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-5">
                <a:solidFill>
                  <a:srgbClr val="FFFFFF"/>
                </a:solidFill>
              </a:rPr>
              <a:t>πλέο</a:t>
            </a:r>
            <a:r>
              <a:rPr sz="3200" spc="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7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δείκ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80">
                <a:solidFill>
                  <a:srgbClr val="FFFFFF"/>
                </a:solidFill>
              </a:rPr>
              <a:t>stop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4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λίμα</a:t>
            </a:r>
            <a:r>
              <a:rPr sz="3200" spc="1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ενδείξ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ων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object 2"/>
          <p:cNvGrpSpPr/>
          <p:nvPr/>
        </p:nvGrpSpPr>
        <p:grpSpPr>
          <a:xfrm>
            <a:off x="393190" y="23"/>
            <a:ext cx="8750811" cy="6696715"/>
            <a:chOff x="0" y="0"/>
            <a:chExt cx="8750811" cy="6696713"/>
          </a:xfrm>
        </p:grpSpPr>
        <p:pic>
          <p:nvPicPr>
            <p:cNvPr id="309" name="object 3" descr="object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2253969"/>
              <a:ext cx="3835912" cy="30586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359" y="-1"/>
              <a:ext cx="4608452" cy="6696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732" y="452627"/>
            <a:ext cx="4462272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object 3"/>
          <p:cNvSpPr txBox="1"/>
          <p:nvPr/>
        </p:nvSpPr>
        <p:spPr>
          <a:xfrm>
            <a:off x="535940" y="1681556"/>
            <a:ext cx="7997826" cy="463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70485" indent="-256538">
              <a:spcBef>
                <a:spcPts val="100"/>
              </a:spcBef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4"/>
              <a:t> </a:t>
            </a:r>
            <a:r>
              <a:rPr sz="3000" spc="-5">
                <a:solidFill>
                  <a:srgbClr val="FFFFFF"/>
                </a:solidFill>
              </a:rPr>
              <a:t>Ο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</a:t>
            </a:r>
            <a:r>
              <a:rPr sz="3000" spc="-15">
                <a:solidFill>
                  <a:srgbClr val="FFFFFF"/>
                </a:solidFill>
              </a:rPr>
              <a:t>ύ</a:t>
            </a:r>
            <a:r>
              <a:rPr sz="3000" spc="0">
                <a:solidFill>
                  <a:srgbClr val="FFFFFF"/>
                </a:solidFill>
              </a:rPr>
              <a:t>γχρο</a:t>
            </a:r>
            <a:r>
              <a:rPr sz="3000" spc="30">
                <a:solidFill>
                  <a:srgbClr val="FFFFFF"/>
                </a:solidFill>
              </a:rPr>
              <a:t>ν</a:t>
            </a:r>
            <a:r>
              <a:rPr sz="3000" spc="0">
                <a:solidFill>
                  <a:srgbClr val="FFFFFF"/>
                </a:solidFill>
              </a:rPr>
              <a:t>οι</a:t>
            </a:r>
            <a:r>
              <a:rPr sz="3000" spc="1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σωλήνες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ροή</a:t>
            </a:r>
            <a:r>
              <a:rPr sz="3000" spc="0">
                <a:solidFill>
                  <a:srgbClr val="FFFFFF"/>
                </a:solidFill>
              </a:rPr>
              <a:t>ς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οτελούνται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π</a:t>
            </a:r>
            <a:r>
              <a:rPr sz="3000" spc="0">
                <a:solidFill>
                  <a:srgbClr val="FFFFFF"/>
                </a:solidFill>
              </a:rPr>
              <a:t>ό  γυαλί</a:t>
            </a:r>
            <a:endParaRPr sz="3000" spc="-327"/>
          </a:p>
          <a:p>
            <a:pPr marL="268604" marR="5080" indent="-256538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225"/>
              <a:t> </a:t>
            </a:r>
            <a:r>
              <a:rPr sz="3000" spc="-5">
                <a:solidFill>
                  <a:srgbClr val="FFFFFF"/>
                </a:solidFill>
              </a:rPr>
              <a:t>Οι περισσότεροι </a:t>
            </a:r>
            <a:r>
              <a:rPr sz="3000" spc="0">
                <a:solidFill>
                  <a:srgbClr val="FFFFFF"/>
                </a:solidFill>
              </a:rPr>
              <a:t>έχουν </a:t>
            </a:r>
            <a:r>
              <a:rPr sz="3000" spc="5">
                <a:solidFill>
                  <a:srgbClr val="FFFFFF"/>
                </a:solidFill>
              </a:rPr>
              <a:t>ένα μόνο </a:t>
            </a:r>
            <a:r>
              <a:rPr sz="3000" spc="-5">
                <a:solidFill>
                  <a:srgbClr val="FFFFFF"/>
                </a:solidFill>
              </a:rPr>
              <a:t>ανεστραμμένο </a:t>
            </a:r>
            <a:r>
              <a:rPr sz="3000" spc="-650">
                <a:solidFill>
                  <a:srgbClr val="FFFFFF"/>
                </a:solidFill>
              </a:rPr>
              <a:t> </a:t>
            </a:r>
            <a:r>
              <a:rPr sz="3000" spc="25">
                <a:solidFill>
                  <a:srgbClr val="FFFFFF"/>
                </a:solidFill>
              </a:rPr>
              <a:t>κώνο </a:t>
            </a:r>
            <a:r>
              <a:rPr sz="3000" spc="0">
                <a:solidFill>
                  <a:srgbClr val="FFFFFF"/>
                </a:solidFill>
              </a:rPr>
              <a:t>, στον οποίο η εσωτερική διάμετρος του </a:t>
            </a:r>
            <a:r>
              <a:rPr sz="3000" spc="5">
                <a:solidFill>
                  <a:srgbClr val="FFFFFF"/>
                </a:solidFill>
              </a:rPr>
              <a:t> σωλήνα </a:t>
            </a:r>
            <a:r>
              <a:rPr sz="3000" spc="-5">
                <a:solidFill>
                  <a:srgbClr val="FFFFFF"/>
                </a:solidFill>
              </a:rPr>
              <a:t>αυξάνεται </a:t>
            </a:r>
            <a:r>
              <a:rPr sz="3000" spc="0">
                <a:solidFill>
                  <a:srgbClr val="FFFFFF"/>
                </a:solidFill>
              </a:rPr>
              <a:t>ομοιόμορφα από </a:t>
            </a:r>
            <a:r>
              <a:rPr sz="3000" spc="-5">
                <a:solidFill>
                  <a:srgbClr val="FFFFFF"/>
                </a:solidFill>
              </a:rPr>
              <a:t>τη </a:t>
            </a:r>
            <a:r>
              <a:rPr sz="3000" spc="0">
                <a:solidFill>
                  <a:srgbClr val="FFFFFF"/>
                </a:solidFill>
              </a:rPr>
              <a:t>βάση </a:t>
            </a:r>
            <a:r>
              <a:rPr sz="3000" spc="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προς</a:t>
            </a:r>
            <a:r>
              <a:rPr sz="3000" spc="-4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τη </a:t>
            </a:r>
            <a:r>
              <a:rPr sz="3000" spc="10">
                <a:solidFill>
                  <a:srgbClr val="FFFFFF"/>
                </a:solidFill>
              </a:rPr>
              <a:t>κορυφή</a:t>
            </a:r>
            <a:endParaRPr sz="3000" spc="-327"/>
          </a:p>
          <a:p>
            <a:pPr marL="268604" marR="118745" indent="-256538">
              <a:defRPr sz="2100" spc="-229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30"/>
              <a:t> </a:t>
            </a:r>
            <a:r>
              <a:rPr sz="3000" spc="-5">
                <a:solidFill>
                  <a:srgbClr val="FFFFFF"/>
                </a:solidFill>
              </a:rPr>
              <a:t>Ο</a:t>
            </a:r>
            <a:r>
              <a:rPr sz="3000" spc="0">
                <a:solidFill>
                  <a:srgbClr val="FFFFFF"/>
                </a:solidFill>
              </a:rPr>
              <a:t>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κ</a:t>
            </a:r>
            <a:r>
              <a:rPr sz="3000" spc="-5">
                <a:solidFill>
                  <a:srgbClr val="FFFFFF"/>
                </a:solidFill>
              </a:rPr>
              <a:t>α</a:t>
            </a:r>
            <a:r>
              <a:rPr sz="3000" spc="5">
                <a:solidFill>
                  <a:srgbClr val="FFFFFF"/>
                </a:solidFill>
              </a:rPr>
              <a:t>τ</a:t>
            </a:r>
            <a:r>
              <a:rPr sz="3000" spc="-5">
                <a:solidFill>
                  <a:srgbClr val="FFFFFF"/>
                </a:solidFill>
              </a:rPr>
              <a:t>ασκευ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0">
                <a:solidFill>
                  <a:srgbClr val="FFFFFF"/>
                </a:solidFill>
              </a:rPr>
              <a:t>στές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π</a:t>
            </a:r>
            <a:r>
              <a:rPr sz="3000" spc="5">
                <a:solidFill>
                  <a:srgbClr val="FFFFFF"/>
                </a:solidFill>
              </a:rPr>
              <a:t>α</a:t>
            </a:r>
            <a:r>
              <a:rPr sz="3000" spc="-5">
                <a:solidFill>
                  <a:srgbClr val="FFFFFF"/>
                </a:solidFill>
              </a:rPr>
              <a:t>ρέχου</a:t>
            </a:r>
            <a:r>
              <a:rPr sz="3000" spc="0">
                <a:solidFill>
                  <a:srgbClr val="FFFFFF"/>
                </a:solidFill>
              </a:rPr>
              <a:t>ν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διπλούς</a:t>
            </a:r>
            <a:r>
              <a:rPr sz="3000" spc="-20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σωλήνες  </a:t>
            </a:r>
            <a:r>
              <a:rPr sz="3000" spc="-5">
                <a:solidFill>
                  <a:srgbClr val="FFFFFF"/>
                </a:solidFill>
              </a:rPr>
              <a:t>ροής</a:t>
            </a:r>
            <a:r>
              <a:rPr sz="3000" spc="-2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για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5">
                <a:solidFill>
                  <a:srgbClr val="FFFFFF"/>
                </a:solidFill>
              </a:rPr>
              <a:t>οξυγόνο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και</a:t>
            </a:r>
            <a:r>
              <a:rPr sz="3000" spc="-5">
                <a:solidFill>
                  <a:srgbClr val="FFFFFF"/>
                </a:solidFill>
              </a:rPr>
              <a:t> </a:t>
            </a:r>
            <a:r>
              <a:rPr sz="3000" spc="0">
                <a:solidFill>
                  <a:srgbClr val="FFFFFF"/>
                </a:solidFill>
              </a:rPr>
              <a:t>το</a:t>
            </a:r>
            <a:r>
              <a:rPr sz="3000" spc="-15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υποξείδιο</a:t>
            </a:r>
            <a:r>
              <a:rPr sz="3000" spc="-10">
                <a:solidFill>
                  <a:srgbClr val="FFFFFF"/>
                </a:solidFill>
              </a:rPr>
              <a:t> </a:t>
            </a:r>
            <a:r>
              <a:rPr sz="3000" spc="-5">
                <a:solidFill>
                  <a:srgbClr val="FFFFFF"/>
                </a:solidFill>
              </a:rPr>
              <a:t>του</a:t>
            </a:r>
            <a:endParaRPr sz="3000" spc="-327"/>
          </a:p>
          <a:p>
            <a:pPr marR="332740" indent="304800"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αζώτου,</a:t>
            </a:r>
            <a:r>
              <a:rPr spc="-25"/>
              <a:t> </a:t>
            </a:r>
            <a:r>
              <a:rPr spc="0"/>
              <a:t>ώστε </a:t>
            </a:r>
            <a:r>
              <a:rPr spc="5"/>
              <a:t>να</a:t>
            </a:r>
            <a:r>
              <a:rPr spc="15"/>
              <a:t> </a:t>
            </a:r>
            <a:r>
              <a:rPr spc="-15"/>
              <a:t>υπάρχει</a:t>
            </a:r>
            <a:r>
              <a:rPr spc="5"/>
              <a:t> </a:t>
            </a:r>
            <a:r>
              <a:t>καλύτερος </a:t>
            </a:r>
            <a:r>
              <a:rPr spc="10"/>
              <a:t>οπτικός </a:t>
            </a:r>
            <a:r>
              <a:rPr spc="-645"/>
              <a:t> </a:t>
            </a:r>
            <a:r>
              <a:t>διαχωρισμός</a:t>
            </a:r>
            <a:r>
              <a:rPr spc="-30"/>
              <a:t> </a:t>
            </a:r>
            <a:r>
              <a:rPr spc="0"/>
              <a:t>σε</a:t>
            </a:r>
            <a:r>
              <a:rPr spc="5"/>
              <a:t> </a:t>
            </a:r>
            <a:r>
              <a:rPr spc="-10"/>
              <a:t>χαμηλούς </a:t>
            </a:r>
            <a:r>
              <a:t>ρυθμούς</a:t>
            </a:r>
            <a:r>
              <a:rPr spc="0"/>
              <a:t> </a:t>
            </a:r>
            <a:r>
              <a:t>ροής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object 2"/>
          <p:cNvSpPr txBox="1"/>
          <p:nvPr/>
        </p:nvSpPr>
        <p:spPr>
          <a:xfrm>
            <a:off x="667917" y="1588591"/>
            <a:ext cx="7806057" cy="4049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88290">
              <a:lnSpc>
                <a:spcPts val="3200"/>
              </a:lnSpc>
              <a:spcBef>
                <a:spcPts val="100"/>
              </a:spcBef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Οι σωλήνες</a:t>
            </a:r>
            <a:r>
              <a:rPr spc="-10"/>
              <a:t> </a:t>
            </a:r>
            <a:r>
              <a:t>ροής</a:t>
            </a:r>
            <a:r>
              <a:rPr spc="-25"/>
              <a:t> </a:t>
            </a:r>
            <a:r>
              <a:rPr spc="0"/>
              <a:t>είναι</a:t>
            </a:r>
            <a:r>
              <a:rPr spc="15"/>
              <a:t> </a:t>
            </a:r>
            <a:r>
              <a:rPr spc="0"/>
              <a:t>εφοδιασμένοι</a:t>
            </a:r>
            <a:r>
              <a:rPr spc="10"/>
              <a:t> </a:t>
            </a:r>
            <a:r>
              <a:rPr spc="0"/>
              <a:t>με</a:t>
            </a:r>
            <a:r>
              <a:rPr spc="25"/>
              <a:t> </a:t>
            </a:r>
            <a:r>
              <a:rPr spc="75"/>
              <a:t>stop</a:t>
            </a:r>
          </a:p>
          <a:p>
            <a:pPr indent="880744">
              <a:lnSpc>
                <a:spcPts val="28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στην</a:t>
            </a:r>
            <a:r>
              <a:rPr spc="-30"/>
              <a:t> </a:t>
            </a:r>
            <a:r>
              <a:rPr spc="10"/>
              <a:t>κορυφή</a:t>
            </a:r>
            <a:r>
              <a:rPr spc="-5"/>
              <a:t> </a:t>
            </a:r>
            <a:r>
              <a:t>και</a:t>
            </a:r>
            <a:r>
              <a:rPr spc="-15"/>
              <a:t> </a:t>
            </a:r>
            <a:r>
              <a:rPr spc="-5"/>
              <a:t>τη</a:t>
            </a:r>
            <a:r>
              <a:rPr spc="-15"/>
              <a:t> </a:t>
            </a:r>
            <a:r>
              <a:t>βάση</a:t>
            </a:r>
            <a:r>
              <a:rPr spc="-20"/>
              <a:t> </a:t>
            </a:r>
            <a:r>
              <a:rPr spc="-5"/>
              <a:t>του</a:t>
            </a:r>
            <a:r>
              <a:rPr spc="-10"/>
              <a:t> </a:t>
            </a:r>
            <a:r>
              <a:t>σωλήνα.</a:t>
            </a:r>
          </a:p>
          <a:p>
            <a:pPr marL="400050" marR="5080" indent="-387984">
              <a:lnSpc>
                <a:spcPts val="2900"/>
              </a:lnSpc>
              <a:spcBef>
                <a:spcPts val="300"/>
              </a:spcBef>
              <a:defRPr sz="3000" spc="-12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</a:t>
            </a:r>
            <a:r>
              <a:rPr spc="-35"/>
              <a:t> </a:t>
            </a:r>
            <a:r>
              <a:rPr spc="10"/>
              <a:t>επάνω</a:t>
            </a:r>
            <a:r>
              <a:rPr spc="-5"/>
              <a:t> </a:t>
            </a:r>
            <a:r>
              <a:rPr spc="75"/>
              <a:t>stop</a:t>
            </a:r>
            <a:r>
              <a:rPr spc="-5"/>
              <a:t> </a:t>
            </a:r>
            <a:r>
              <a:rPr spc="0"/>
              <a:t>αποτρέπει</a:t>
            </a:r>
            <a:r>
              <a:rPr spc="-35"/>
              <a:t> </a:t>
            </a:r>
            <a:r>
              <a:rPr spc="0"/>
              <a:t>την</a:t>
            </a:r>
            <a:r>
              <a:rPr spc="-15"/>
              <a:t> </a:t>
            </a:r>
            <a:r>
              <a:rPr spc="5"/>
              <a:t>άνοδο</a:t>
            </a:r>
            <a:r>
              <a:rPr spc="-10"/>
              <a:t> </a:t>
            </a:r>
            <a:r>
              <a:rPr spc="0"/>
              <a:t>του</a:t>
            </a:r>
            <a:r>
              <a:rPr spc="-10"/>
              <a:t> </a:t>
            </a:r>
            <a:r>
              <a:rPr spc="0"/>
              <a:t>δείκτη </a:t>
            </a:r>
            <a:r>
              <a:rPr spc="-650"/>
              <a:t> </a:t>
            </a:r>
            <a:r>
              <a:rPr spc="0"/>
              <a:t>στην</a:t>
            </a:r>
            <a:r>
              <a:rPr spc="-25"/>
              <a:t> </a:t>
            </a:r>
            <a:r>
              <a:rPr spc="0"/>
              <a:t>οροφή</a:t>
            </a:r>
            <a:r>
              <a:rPr spc="-15"/>
              <a:t> </a:t>
            </a:r>
            <a:r>
              <a:rPr spc="-5"/>
              <a:t>του</a:t>
            </a:r>
            <a:r>
              <a:rPr spc="-15"/>
              <a:t> </a:t>
            </a:r>
            <a:r>
              <a:rPr spc="5"/>
              <a:t>σωλήνα</a:t>
            </a:r>
            <a:r>
              <a:rPr spc="-10"/>
              <a:t> </a:t>
            </a:r>
            <a:r>
              <a:rPr spc="0"/>
              <a:t>και</a:t>
            </a:r>
            <a:r>
              <a:rPr spc="-15"/>
              <a:t> </a:t>
            </a:r>
            <a:r>
              <a:rPr spc="-5"/>
              <a:t>την</a:t>
            </a:r>
            <a:r>
              <a:rPr spc="-10"/>
              <a:t> </a:t>
            </a:r>
            <a:r>
              <a:rPr spc="-5"/>
              <a:t>δημιουργία</a:t>
            </a:r>
          </a:p>
          <a:p>
            <a:pPr indent="2306320">
              <a:lnSpc>
                <a:spcPts val="25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εμποδίου</a:t>
            </a:r>
            <a:r>
              <a:rPr spc="-50"/>
              <a:t> </a:t>
            </a:r>
            <a:r>
              <a:t>στην</a:t>
            </a:r>
            <a:r>
              <a:rPr spc="-25"/>
              <a:t> </a:t>
            </a:r>
            <a:r>
              <a:rPr spc="-5"/>
              <a:t>έξοδο.</a:t>
            </a:r>
          </a:p>
          <a:p>
            <a:pPr marL="81279" marR="128270" indent="53341">
              <a:lnSpc>
                <a:spcPts val="2800"/>
              </a:lnSpc>
              <a:spcBef>
                <a:spcPts val="300"/>
              </a:spcBef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Επίσης</a:t>
            </a:r>
            <a:r>
              <a:rPr spc="-60"/>
              <a:t> </a:t>
            </a:r>
            <a:r>
              <a:rPr spc="0"/>
              <a:t>εξασφαλίζει</a:t>
            </a:r>
            <a:r>
              <a:rPr spc="-10"/>
              <a:t> </a:t>
            </a:r>
            <a:r>
              <a:rPr spc="0"/>
              <a:t>ότι</a:t>
            </a:r>
            <a:r>
              <a:rPr spc="-25"/>
              <a:t> </a:t>
            </a:r>
            <a:r>
              <a:rPr spc="0"/>
              <a:t>ο</a:t>
            </a:r>
            <a:r>
              <a:rPr spc="-10"/>
              <a:t> </a:t>
            </a:r>
            <a:r>
              <a:rPr spc="0"/>
              <a:t>δείκτης</a:t>
            </a:r>
            <a:r>
              <a:rPr spc="-30"/>
              <a:t> </a:t>
            </a:r>
            <a:r>
              <a:rPr spc="0"/>
              <a:t>φαίνεται</a:t>
            </a:r>
            <a:r>
              <a:t> </a:t>
            </a:r>
            <a:r>
              <a:rPr spc="0"/>
              <a:t>και </a:t>
            </a:r>
            <a:r>
              <a:rPr spc="-645"/>
              <a:t> </a:t>
            </a:r>
            <a:r>
              <a:rPr spc="0"/>
              <a:t>στις</a:t>
            </a:r>
            <a:r>
              <a:rPr spc="-30"/>
              <a:t> </a:t>
            </a:r>
            <a:r>
              <a:rPr spc="0"/>
              <a:t>μέγιστες</a:t>
            </a:r>
            <a:r>
              <a:rPr spc="-10"/>
              <a:t> </a:t>
            </a:r>
            <a:r>
              <a:t>ροές </a:t>
            </a:r>
            <a:r>
              <a:rPr spc="0"/>
              <a:t>και</a:t>
            </a:r>
            <a:r>
              <a:rPr spc="-15"/>
              <a:t> </a:t>
            </a:r>
            <a:r>
              <a:rPr spc="0"/>
              <a:t>δεν</a:t>
            </a:r>
            <a:r>
              <a:t> </a:t>
            </a:r>
            <a:r>
              <a:rPr spc="0"/>
              <a:t>καλύπτεται</a:t>
            </a:r>
            <a:r>
              <a:rPr spc="-30"/>
              <a:t> </a:t>
            </a:r>
            <a:r>
              <a:rPr spc="0"/>
              <a:t>μέσα</a:t>
            </a:r>
          </a:p>
          <a:p>
            <a:pPr indent="2940050">
              <a:lnSpc>
                <a:spcPts val="25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στο</a:t>
            </a:r>
            <a:r>
              <a:rPr spc="-55"/>
              <a:t> </a:t>
            </a:r>
            <a:r>
              <a:t>σύστημα.</a:t>
            </a:r>
          </a:p>
          <a:p>
            <a:pPr marL="379725" marR="45718" indent="-326385">
              <a:lnSpc>
                <a:spcPts val="2800"/>
              </a:lnSpc>
              <a:spcBef>
                <a:spcPts val="300"/>
              </a:spcBef>
              <a:defRPr sz="3000" spc="-12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 </a:t>
            </a:r>
            <a:r>
              <a:rPr spc="0"/>
              <a:t>κάτω </a:t>
            </a:r>
            <a:r>
              <a:rPr spc="40"/>
              <a:t>stopτου </a:t>
            </a:r>
            <a:r>
              <a:rPr spc="5"/>
              <a:t>σωλήνα </a:t>
            </a:r>
            <a:r>
              <a:rPr spc="-5"/>
              <a:t>παρέχει </a:t>
            </a:r>
            <a:r>
              <a:rPr spc="0"/>
              <a:t>μια κεντρική </a:t>
            </a:r>
            <a:r>
              <a:rPr spc="-650"/>
              <a:t> </a:t>
            </a:r>
            <a:r>
              <a:rPr spc="0"/>
              <a:t>θέση</a:t>
            </a:r>
            <a:r>
              <a:rPr spc="-30"/>
              <a:t> </a:t>
            </a:r>
            <a:r>
              <a:rPr spc="0"/>
              <a:t>για </a:t>
            </a:r>
            <a:r>
              <a:rPr spc="-5"/>
              <a:t>το</a:t>
            </a:r>
            <a:r>
              <a:rPr spc="-15"/>
              <a:t> </a:t>
            </a:r>
            <a:r>
              <a:rPr spc="0"/>
              <a:t>δείκτη</a:t>
            </a:r>
            <a:r>
              <a:rPr spc="-5"/>
              <a:t> </a:t>
            </a:r>
            <a:r>
              <a:rPr spc="0"/>
              <a:t>όταν</a:t>
            </a:r>
            <a:r>
              <a:rPr spc="-10"/>
              <a:t> </a:t>
            </a:r>
            <a:r>
              <a:rPr spc="0"/>
              <a:t>η</a:t>
            </a:r>
            <a:r>
              <a:rPr spc="-25"/>
              <a:t> </a:t>
            </a:r>
            <a:r>
              <a:rPr spc="0"/>
              <a:t>βαλβίδα</a:t>
            </a:r>
            <a:r>
              <a:rPr spc="-5"/>
              <a:t> ελέγχου</a:t>
            </a:r>
          </a:p>
          <a:p>
            <a:pPr indent="2501263">
              <a:lnSpc>
                <a:spcPts val="2900"/>
              </a:lnSpc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ροής</a:t>
            </a:r>
            <a:r>
              <a:rPr spc="-40"/>
              <a:t> </a:t>
            </a:r>
            <a:r>
              <a:rPr spc="0"/>
              <a:t>είναι</a:t>
            </a:r>
            <a:r>
              <a:rPr spc="-20"/>
              <a:t> </a:t>
            </a:r>
            <a:r>
              <a:rPr spc="10"/>
              <a:t>κλειστή.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3" y="0"/>
            <a:ext cx="8083299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object 3"/>
          <p:cNvSpPr txBox="1"/>
          <p:nvPr/>
        </p:nvSpPr>
        <p:spPr>
          <a:xfrm>
            <a:off x="546302" y="1879473"/>
            <a:ext cx="8014335" cy="284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Διαφορετ</a:t>
            </a:r>
            <a:r>
              <a:rPr sz="3200" spc="5">
                <a:solidFill>
                  <a:srgbClr val="FFFFFF"/>
                </a:solidFill>
              </a:rPr>
              <a:t>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οί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τύπο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μπο</a:t>
            </a:r>
            <a:r>
              <a:rPr sz="3200" spc="5">
                <a:solidFill>
                  <a:srgbClr val="FFFFFF"/>
                </a:solidFill>
              </a:rPr>
              <a:t>μ</a:t>
            </a:r>
            <a:r>
              <a:rPr sz="3200" spc="-5">
                <a:solidFill>
                  <a:srgbClr val="FFFFFF"/>
                </a:solidFill>
              </a:rPr>
              <a:t>πί</a:t>
            </a:r>
            <a:r>
              <a:rPr sz="3200" spc="4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</a:t>
            </a:r>
            <a:endParaRPr sz="3200" spc="-363"/>
          </a:p>
          <a:p>
            <a:pPr indent="304800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επιπλέοντων</a:t>
            </a:r>
            <a:r>
              <a:rPr spc="-45"/>
              <a:t> </a:t>
            </a:r>
            <a:r>
              <a:rPr spc="0"/>
              <a:t>δεικτών,</a:t>
            </a:r>
            <a:r>
              <a:rPr spc="-35"/>
              <a:t> </a:t>
            </a:r>
            <a:r>
              <a:rPr spc="0"/>
              <a:t>όπως</a:t>
            </a:r>
            <a:r>
              <a:rPr spc="-35"/>
              <a:t> </a:t>
            </a:r>
            <a:r>
              <a:rPr spc="5"/>
              <a:t>είναι</a:t>
            </a:r>
            <a:r>
              <a:rPr spc="-25"/>
              <a:t> </a:t>
            </a:r>
            <a:r>
              <a:t>τα</a:t>
            </a:r>
          </a:p>
          <a:p>
            <a:pPr marR="5080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επιπλέοντα</a:t>
            </a:r>
            <a:r>
              <a:rPr spc="-65"/>
              <a:t> </a:t>
            </a:r>
            <a:r>
              <a:rPr spc="-5"/>
              <a:t>βαρίδια</a:t>
            </a:r>
            <a:r>
              <a:rPr spc="-25"/>
              <a:t> </a:t>
            </a:r>
            <a:r>
              <a:t>στην</a:t>
            </a:r>
            <a:r>
              <a:rPr spc="-40"/>
              <a:t> </a:t>
            </a:r>
            <a:r>
              <a:rPr spc="-5"/>
              <a:t>άκρη</a:t>
            </a:r>
            <a:r>
              <a:rPr spc="-15"/>
              <a:t> </a:t>
            </a:r>
            <a:r>
              <a:rPr spc="-5"/>
              <a:t>του</a:t>
            </a:r>
            <a:r>
              <a:rPr spc="-25"/>
              <a:t> </a:t>
            </a:r>
            <a:r>
              <a:t>νήματος, </a:t>
            </a:r>
            <a:r>
              <a:rPr spc="-690"/>
              <a:t> </a:t>
            </a:r>
            <a:r>
              <a:t>περιστρεφόμενοι επιπλέοντες δείκτες με </a:t>
            </a:r>
            <a:r>
              <a:rPr spc="5"/>
              <a:t> </a:t>
            </a:r>
            <a:r>
              <a:rPr spc="-5"/>
              <a:t>περίβλημα</a:t>
            </a:r>
            <a:r>
              <a:rPr spc="-45"/>
              <a:t> </a:t>
            </a:r>
            <a:r>
              <a:rPr spc="5"/>
              <a:t>και</a:t>
            </a:r>
            <a:r>
              <a:rPr spc="-15"/>
              <a:t> </a:t>
            </a:r>
            <a:r>
              <a:rPr spc="5"/>
              <a:t>σφαιρικοί</a:t>
            </a:r>
            <a:r>
              <a:rPr spc="-30"/>
              <a:t> </a:t>
            </a:r>
            <a:r>
              <a:t>επιπλέοντες</a:t>
            </a:r>
          </a:p>
          <a:p>
            <a:pPr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δείκτες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7" y="4"/>
            <a:ext cx="6984746" cy="6848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964" y="452627"/>
            <a:ext cx="3168398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object 3"/>
          <p:cNvSpPr txBox="1">
            <a:spLocks noGrp="1"/>
          </p:cNvSpPr>
          <p:nvPr>
            <p:ph type="title"/>
          </p:nvPr>
        </p:nvSpPr>
        <p:spPr>
          <a:xfrm>
            <a:off x="535940" y="2298318"/>
            <a:ext cx="6711951" cy="246507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268604" marR="5080" indent="-256538" algn="just">
              <a:spcBef>
                <a:spcPts val="100"/>
              </a:spcBef>
              <a:defRPr sz="2200" spc="-300">
                <a:solidFill>
                  <a:srgbClr val="A4B592"/>
                </a:solidFill>
              </a:defRPr>
            </a:pPr>
            <a:r>
              <a:t>⦿</a:t>
            </a:r>
            <a:r>
              <a:rPr spc="-200"/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κλίμακα</a:t>
            </a:r>
            <a:r>
              <a:rPr sz="3200" spc="-100">
                <a:solidFill>
                  <a:srgbClr val="FFFFFF"/>
                </a:solidFill>
              </a:rPr>
              <a:t> το</a:t>
            </a:r>
            <a:r>
              <a:rPr sz="3200" spc="0">
                <a:solidFill>
                  <a:srgbClr val="FFFFFF"/>
                </a:solidFill>
              </a:rPr>
              <a:t>υ </a:t>
            </a:r>
            <a:r>
              <a:rPr sz="3200" spc="-100">
                <a:solidFill>
                  <a:srgbClr val="FFFFFF"/>
                </a:solidFill>
              </a:rPr>
              <a:t>ροόμε</a:t>
            </a:r>
            <a:r>
              <a:rPr sz="3200" spc="0">
                <a:solidFill>
                  <a:srgbClr val="FFFFFF"/>
                </a:solidFill>
              </a:rPr>
              <a:t>τ</a:t>
            </a:r>
            <a:r>
              <a:rPr sz="3200" spc="-100">
                <a:solidFill>
                  <a:srgbClr val="FFFFFF"/>
                </a:solidFill>
              </a:rPr>
              <a:t>ρο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μπορεί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να  </a:t>
            </a:r>
            <a:r>
              <a:rPr sz="3200" spc="-100">
                <a:solidFill>
                  <a:srgbClr val="FFFFFF"/>
                </a:solidFill>
              </a:rPr>
              <a:t>αναγράφεται </a:t>
            </a:r>
            <a:r>
              <a:rPr sz="3200" spc="0">
                <a:solidFill>
                  <a:srgbClr val="FFFFFF"/>
                </a:solidFill>
              </a:rPr>
              <a:t>κατευθείαν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επάνω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στο </a:t>
            </a:r>
            <a:r>
              <a:rPr sz="3200" spc="-700">
                <a:solidFill>
                  <a:srgbClr val="FFFFFF"/>
                </a:solidFill>
              </a:rPr>
              <a:t> </a:t>
            </a:r>
            <a:r>
              <a:rPr sz="3200" spc="-100">
                <a:solidFill>
                  <a:srgbClr val="FFFFFF"/>
                </a:solidFill>
              </a:rPr>
              <a:t>ροόμετρο </a:t>
            </a:r>
            <a:r>
              <a:rPr sz="3200" spc="0">
                <a:solidFill>
                  <a:srgbClr val="FFFFFF"/>
                </a:solidFill>
              </a:rPr>
              <a:t>ή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στα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δεξιά</a:t>
            </a:r>
            <a:r>
              <a:rPr sz="3200" spc="-100">
                <a:solidFill>
                  <a:srgbClr val="FFFFFF"/>
                </a:solidFill>
              </a:rPr>
              <a:t> του </a:t>
            </a:r>
            <a:r>
              <a:rPr sz="3200" spc="0">
                <a:solidFill>
                  <a:srgbClr val="FFFFFF"/>
                </a:solidFill>
              </a:rPr>
              <a:t>σωλήνα.</a:t>
            </a:r>
          </a:p>
          <a:p>
            <a:pPr marL="268604" marR="12062" indent="-256538" algn="just">
              <a:defRPr sz="2200" spc="-300">
                <a:solidFill>
                  <a:srgbClr val="A4B592"/>
                </a:solidFill>
              </a:defRPr>
            </a:pPr>
            <a:r>
              <a:t>⦿</a:t>
            </a:r>
            <a:r>
              <a:rPr spc="-200"/>
              <a:t> </a:t>
            </a:r>
            <a:r>
              <a:rPr sz="3200" spc="-100">
                <a:solidFill>
                  <a:srgbClr val="FFFFFF"/>
                </a:solidFill>
              </a:rPr>
              <a:t>Εί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100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κωνικά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</a:t>
            </a:r>
            <a:r>
              <a:rPr sz="3200" spc="-100">
                <a:solidFill>
                  <a:srgbClr val="FFFFFF"/>
                </a:solidFill>
              </a:rPr>
              <a:t>υάλι</a:t>
            </a:r>
            <a:r>
              <a:rPr sz="3200" spc="0">
                <a:solidFill>
                  <a:srgbClr val="FFFFFF"/>
                </a:solidFill>
              </a:rPr>
              <a:t>να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επάρματα</a:t>
            </a:r>
            <a:r>
              <a:rPr sz="3200" spc="-100">
                <a:solidFill>
                  <a:srgbClr val="FFFFFF"/>
                </a:solidFill>
              </a:rPr>
              <a:t> που  </a:t>
            </a:r>
            <a:r>
              <a:rPr sz="3200" spc="0">
                <a:solidFill>
                  <a:srgbClr val="FFFFFF"/>
                </a:solidFill>
              </a:rPr>
              <a:t>βρίσκονται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κατά</a:t>
            </a:r>
            <a:r>
              <a:rPr sz="3200" spc="-10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μήκος</a:t>
            </a:r>
            <a:r>
              <a:rPr sz="3200" spc="-100">
                <a:solidFill>
                  <a:srgbClr val="FFFFFF"/>
                </a:solidFill>
              </a:rPr>
              <a:t> του </a:t>
            </a:r>
            <a:r>
              <a:rPr sz="3200" spc="0">
                <a:solidFill>
                  <a:srgbClr val="FFFFFF"/>
                </a:solidFill>
              </a:rPr>
              <a:t>σωλήνα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3" y="452627"/>
            <a:ext cx="7872987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object 3"/>
          <p:cNvSpPr txBox="1"/>
          <p:nvPr/>
        </p:nvSpPr>
        <p:spPr>
          <a:xfrm>
            <a:off x="535939" y="1680664"/>
            <a:ext cx="7822566" cy="427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υπομο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άδε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ροόμε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ρο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20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άθ</a:t>
            </a:r>
            <a:r>
              <a:rPr sz="3200" spc="0">
                <a:solidFill>
                  <a:srgbClr val="FFFFFF"/>
                </a:solidFill>
              </a:rPr>
              <a:t>ε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αερίου  </a:t>
            </a:r>
            <a:r>
              <a:rPr sz="3200" spc="0">
                <a:solidFill>
                  <a:srgbClr val="FFFFFF"/>
                </a:solidFill>
              </a:rPr>
              <a:t>στα μηχανήματα αναισθησίας </a:t>
            </a:r>
            <a:r>
              <a:rPr sz="3200" spc="125">
                <a:solidFill>
                  <a:srgbClr val="FFFFFF"/>
                </a:solidFill>
              </a:rPr>
              <a:t>Datex- </a:t>
            </a:r>
            <a:r>
              <a:rPr sz="3200" spc="130">
                <a:solidFill>
                  <a:srgbClr val="FFFFFF"/>
                </a:solidFill>
              </a:rPr>
              <a:t> </a:t>
            </a:r>
            <a:r>
              <a:rPr sz="3200" spc="215">
                <a:solidFill>
                  <a:srgbClr val="FFFFFF"/>
                </a:solidFill>
              </a:rPr>
              <a:t>Ohmeda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110">
                <a:solidFill>
                  <a:srgbClr val="FFFFFF"/>
                </a:solidFill>
              </a:rPr>
              <a:t>Modulus</a:t>
            </a:r>
            <a:r>
              <a:rPr sz="3200" spc="85">
                <a:solidFill>
                  <a:srgbClr val="FFFFFF"/>
                </a:solidFill>
              </a:rPr>
              <a:t> </a:t>
            </a:r>
            <a:r>
              <a:rPr sz="3200" spc="120">
                <a:solidFill>
                  <a:srgbClr val="FFFFFF"/>
                </a:solidFill>
              </a:rPr>
              <a:t>I,</a:t>
            </a:r>
            <a:r>
              <a:rPr sz="3200" spc="-180">
                <a:solidFill>
                  <a:srgbClr val="FFFFFF"/>
                </a:solidFill>
              </a:rPr>
              <a:t> </a:t>
            </a:r>
            <a:r>
              <a:rPr sz="3200" spc="110">
                <a:solidFill>
                  <a:srgbClr val="FFFFFF"/>
                </a:solidFill>
              </a:rPr>
              <a:t>Modulus</a:t>
            </a:r>
            <a:r>
              <a:rPr sz="3200" spc="85">
                <a:solidFill>
                  <a:srgbClr val="FFFFFF"/>
                </a:solidFill>
              </a:rPr>
              <a:t> </a:t>
            </a:r>
            <a:r>
              <a:rPr sz="3200" spc="70">
                <a:solidFill>
                  <a:srgbClr val="FFFFFF"/>
                </a:solidFill>
              </a:rPr>
              <a:t>II,</a:t>
            </a:r>
            <a:r>
              <a:rPr sz="3200" spc="-175">
                <a:solidFill>
                  <a:srgbClr val="FFFFFF"/>
                </a:solidFill>
              </a:rPr>
              <a:t> </a:t>
            </a:r>
            <a:r>
              <a:rPr sz="3200" spc="110">
                <a:solidFill>
                  <a:srgbClr val="FFFFFF"/>
                </a:solidFill>
              </a:rPr>
              <a:t>Modulus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35">
                <a:solidFill>
                  <a:srgbClr val="FFFFFF"/>
                </a:solidFill>
              </a:rPr>
              <a:t>II </a:t>
            </a:r>
            <a:r>
              <a:rPr sz="3200" spc="135">
                <a:solidFill>
                  <a:srgbClr val="FFFFFF"/>
                </a:solidFill>
              </a:rPr>
              <a:t>plus, </a:t>
            </a:r>
            <a:r>
              <a:rPr sz="3200" spc="425">
                <a:solidFill>
                  <a:srgbClr val="FFFFFF"/>
                </a:solidFill>
              </a:rPr>
              <a:t>CD </a:t>
            </a:r>
            <a:r>
              <a:rPr sz="3200" spc="-35">
                <a:solidFill>
                  <a:srgbClr val="FFFFFF"/>
                </a:solidFill>
              </a:rPr>
              <a:t>&amp; </a:t>
            </a:r>
            <a:r>
              <a:rPr sz="3200" spc="95">
                <a:solidFill>
                  <a:srgbClr val="FFFFFF"/>
                </a:solidFill>
              </a:rPr>
              <a:t>Aestiva </a:t>
            </a:r>
            <a:r>
              <a:rPr sz="3200" spc="10">
                <a:solidFill>
                  <a:srgbClr val="FFFFFF"/>
                </a:solidFill>
              </a:rPr>
              <a:t>φιλοξενούνται </a:t>
            </a:r>
            <a:r>
              <a:rPr sz="3200" spc="0">
                <a:solidFill>
                  <a:srgbClr val="FFFFFF"/>
                </a:solidFill>
              </a:rPr>
              <a:t>σε 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ανεξάρτητες </a:t>
            </a:r>
            <a:r>
              <a:rPr sz="3200" spc="-15">
                <a:solidFill>
                  <a:srgbClr val="FFFFFF"/>
                </a:solidFill>
              </a:rPr>
              <a:t>υποδοχές, </a:t>
            </a:r>
            <a:r>
              <a:rPr sz="3200" spc="0">
                <a:solidFill>
                  <a:srgbClr val="FFFFFF"/>
                </a:solidFill>
              </a:rPr>
              <a:t>με ειδική </a:t>
            </a:r>
            <a:r>
              <a:rPr sz="3200" spc="-5">
                <a:solidFill>
                  <a:srgbClr val="FFFFFF"/>
                </a:solidFill>
              </a:rPr>
              <a:t>ακίδα </a:t>
            </a:r>
            <a:r>
              <a:rPr sz="3200" spc="5">
                <a:solidFill>
                  <a:srgbClr val="FFFFFF"/>
                </a:solidFill>
              </a:rPr>
              <a:t>και </a:t>
            </a:r>
            <a:r>
              <a:rPr sz="3200" spc="10">
                <a:solidFill>
                  <a:srgbClr val="FFFFFF"/>
                </a:solidFill>
              </a:rPr>
              <a:t> </a:t>
            </a:r>
            <a:r>
              <a:rPr sz="3200" spc="15">
                <a:solidFill>
                  <a:srgbClr val="FFFFFF"/>
                </a:solidFill>
              </a:rPr>
              <a:t>κωδικοποιημένο</a:t>
            </a:r>
            <a:r>
              <a:rPr sz="3200" spc="-6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χρώμα</a:t>
            </a:r>
            <a:endParaRPr sz="3200" spc="-363"/>
          </a:p>
          <a:p>
            <a:pPr marL="268604" marR="309879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σωλήν</a:t>
            </a:r>
            <a:r>
              <a:rPr sz="3200" spc="10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ροή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βρίσ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ον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δίπλα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μια  </a:t>
            </a:r>
            <a:r>
              <a:rPr sz="3200" spc="-5">
                <a:solidFill>
                  <a:srgbClr val="FFFFFF"/>
                </a:solidFill>
              </a:rPr>
              <a:t>βάση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ειδική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για κάθε</a:t>
            </a:r>
            <a:r>
              <a:rPr sz="3200" spc="-5">
                <a:solidFill>
                  <a:srgbClr val="FFFFFF"/>
                </a:solidFill>
              </a:rPr>
              <a:t> αέριο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&amp;</a:t>
            </a:r>
            <a:endParaRPr sz="3200" spc="-363"/>
          </a:p>
          <a:p>
            <a:pPr indent="304800"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κωδικοποιημένη</a:t>
            </a:r>
            <a:r>
              <a:rPr spc="-75"/>
              <a:t> </a:t>
            </a:r>
            <a:r>
              <a:rPr spc="0"/>
              <a:t>με</a:t>
            </a:r>
            <a:r>
              <a:rPr spc="-20"/>
              <a:t> </a:t>
            </a:r>
            <a:r>
              <a:rPr spc="0"/>
              <a:t>χρώμα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3" y="452627"/>
            <a:ext cx="7872987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object 3"/>
          <p:cNvSpPr txBox="1"/>
          <p:nvPr/>
        </p:nvSpPr>
        <p:spPr>
          <a:xfrm>
            <a:off x="535939" y="1680665"/>
            <a:ext cx="7336791" cy="143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0">
                <a:solidFill>
                  <a:srgbClr val="FFFFFF"/>
                </a:solidFill>
              </a:rPr>
              <a:t>Η </a:t>
            </a:r>
            <a:r>
              <a:rPr sz="3200" spc="15">
                <a:solidFill>
                  <a:srgbClr val="FFFFFF"/>
                </a:solidFill>
              </a:rPr>
              <a:t>κλίμακα </a:t>
            </a:r>
            <a:r>
              <a:rPr sz="3200" spc="-5">
                <a:solidFill>
                  <a:srgbClr val="FFFFFF"/>
                </a:solidFill>
              </a:rPr>
              <a:t>ροής </a:t>
            </a:r>
            <a:r>
              <a:rPr sz="3200" spc="0">
                <a:solidFill>
                  <a:srgbClr val="FFFFFF"/>
                </a:solidFill>
              </a:rPr>
              <a:t>&amp; ο </a:t>
            </a:r>
            <a:r>
              <a:rPr sz="3200" spc="10">
                <a:solidFill>
                  <a:srgbClr val="FFFFFF"/>
                </a:solidFill>
              </a:rPr>
              <a:t>χημικός </a:t>
            </a:r>
            <a:r>
              <a:rPr sz="3200" spc="-5">
                <a:solidFill>
                  <a:srgbClr val="FFFFFF"/>
                </a:solidFill>
              </a:rPr>
              <a:t>τύπος </a:t>
            </a:r>
            <a:r>
              <a:rPr sz="3200" spc="0">
                <a:solidFill>
                  <a:srgbClr val="FFFFFF"/>
                </a:solidFill>
              </a:rPr>
              <a:t>ή </a:t>
            </a:r>
            <a:r>
              <a:rPr sz="3200" spc="-5">
                <a:solidFill>
                  <a:srgbClr val="FFFFFF"/>
                </a:solidFill>
              </a:rPr>
              <a:t>το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όνομα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αερίου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αναγράφονται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μόνιμα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στη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βάση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στα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δεξιά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του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σωλήνα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ροής</a:t>
            </a:r>
          </a:p>
        </p:txBody>
      </p:sp>
      <p:sp>
        <p:nvSpPr>
          <p:cNvPr id="329" name="object 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68604" marR="5080" indent="-256538">
              <a:spcBef>
                <a:spcPts val="100"/>
              </a:spcBef>
              <a:defRPr sz="2200" b="0" spc="-300">
                <a:solidFill>
                  <a:srgbClr val="A4B592"/>
                </a:solidFill>
              </a:defRPr>
            </a:pPr>
            <a:r>
              <a:t>⦿</a:t>
            </a:r>
            <a:r>
              <a:rPr spc="-200"/>
              <a:t> </a:t>
            </a:r>
            <a:r>
              <a:rPr sz="3200" b="1" spc="-100">
                <a:solidFill>
                  <a:srgbClr val="FBEF58"/>
                </a:solidFill>
              </a:rPr>
              <a:t>Αν κάποιο εξάρτημα χαλάσει</a:t>
            </a:r>
            <a:r>
              <a:rPr sz="3200" b="1" spc="0">
                <a:solidFill>
                  <a:srgbClr val="FBEF58"/>
                </a:solidFill>
              </a:rPr>
              <a:t> πρέπει</a:t>
            </a:r>
            <a:r>
              <a:rPr sz="3200" b="1" spc="-100">
                <a:solidFill>
                  <a:srgbClr val="FBEF58"/>
                </a:solidFill>
              </a:rPr>
              <a:t> να </a:t>
            </a:r>
            <a:r>
              <a:rPr sz="3200" b="1" spc="-700">
                <a:solidFill>
                  <a:srgbClr val="FBEF58"/>
                </a:solidFill>
              </a:rPr>
              <a:t> </a:t>
            </a:r>
            <a:r>
              <a:rPr sz="3200" b="1" spc="-100">
                <a:solidFill>
                  <a:srgbClr val="FBEF58"/>
                </a:solidFill>
              </a:rPr>
              <a:t>αντικαθίσταται</a:t>
            </a:r>
            <a:r>
              <a:rPr sz="3200" b="1" spc="0">
                <a:solidFill>
                  <a:srgbClr val="FBEF58"/>
                </a:solidFill>
              </a:rPr>
              <a:t> </a:t>
            </a:r>
            <a:r>
              <a:rPr sz="3200" b="1" spc="-100">
                <a:solidFill>
                  <a:srgbClr val="FBEF58"/>
                </a:solidFill>
              </a:rPr>
              <a:t>όλη </a:t>
            </a:r>
            <a:r>
              <a:rPr sz="3200" b="1" spc="0">
                <a:solidFill>
                  <a:srgbClr val="FBEF58"/>
                </a:solidFill>
              </a:rPr>
              <a:t>η</a:t>
            </a:r>
            <a:r>
              <a:rPr sz="3200" b="1" spc="-100">
                <a:solidFill>
                  <a:srgbClr val="FBEF58"/>
                </a:solidFill>
              </a:rPr>
              <a:t> μονάδα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5E9065D-4B95-4299-97C0-C854EF137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8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51" y="2788916"/>
            <a:ext cx="8343901" cy="854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20" y="452627"/>
            <a:ext cx="3511297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object 3"/>
          <p:cNvSpPr txBox="1"/>
          <p:nvPr/>
        </p:nvSpPr>
        <p:spPr>
          <a:xfrm>
            <a:off x="859941" y="1680664"/>
            <a:ext cx="7717157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84479" algn="ctr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Μια</a:t>
            </a:r>
            <a:r>
              <a:rPr spc="-30"/>
              <a:t> </a:t>
            </a:r>
            <a:r>
              <a:t>διαρροή</a:t>
            </a:r>
            <a:r>
              <a:rPr spc="-25"/>
              <a:t> </a:t>
            </a:r>
            <a:r>
              <a:t>στο</a:t>
            </a:r>
            <a:r>
              <a:rPr spc="-30"/>
              <a:t> </a:t>
            </a:r>
            <a:r>
              <a:rPr spc="5"/>
              <a:t>σωλήνα</a:t>
            </a:r>
            <a:r>
              <a:rPr spc="-40"/>
              <a:t> </a:t>
            </a:r>
            <a:r>
              <a:rPr spc="-5"/>
              <a:t>ροής</a:t>
            </a:r>
            <a:r>
              <a:rPr spc="-35"/>
              <a:t> </a:t>
            </a:r>
            <a:r>
              <a:rPr spc="5"/>
              <a:t>οξυγόνου</a:t>
            </a:r>
          </a:p>
          <a:p>
            <a:pPr marR="5080" indent="12062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μπορεί</a:t>
            </a:r>
            <a:r>
              <a:rPr spc="-40"/>
              <a:t> </a:t>
            </a:r>
            <a:r>
              <a:rPr spc="15"/>
              <a:t>να</a:t>
            </a:r>
            <a:r>
              <a:rPr spc="-30"/>
              <a:t> </a:t>
            </a:r>
            <a:r>
              <a:t>οδηγήσει</a:t>
            </a:r>
            <a:r>
              <a:rPr spc="-15"/>
              <a:t> </a:t>
            </a:r>
            <a:r>
              <a:t>σε</a:t>
            </a:r>
            <a:r>
              <a:rPr spc="-20"/>
              <a:t> </a:t>
            </a:r>
            <a:r>
              <a:t>δημιουργία</a:t>
            </a:r>
            <a:r>
              <a:rPr spc="-20"/>
              <a:t> </a:t>
            </a:r>
            <a:r>
              <a:rPr spc="5"/>
              <a:t>υποξικού </a:t>
            </a:r>
            <a:r>
              <a:rPr spc="-690"/>
              <a:t> </a:t>
            </a:r>
            <a:r>
              <a:t>μίγματος, </a:t>
            </a:r>
            <a:r>
              <a:rPr spc="15"/>
              <a:t>ακόμη </a:t>
            </a:r>
            <a:r>
              <a:rPr spc="5"/>
              <a:t>και </a:t>
            </a:r>
            <a:r>
              <a:t>όταν το </a:t>
            </a:r>
            <a:r>
              <a:rPr spc="5"/>
              <a:t>οξυγόνο </a:t>
            </a:r>
            <a:r>
              <a:rPr spc="10"/>
              <a:t> </a:t>
            </a:r>
            <a:r>
              <a:rPr spc="-5"/>
              <a:t>βρίσκεται</a:t>
            </a:r>
            <a:r>
              <a:rPr spc="-50"/>
              <a:t> </a:t>
            </a:r>
            <a:r>
              <a:t>στην</a:t>
            </a:r>
            <a:r>
              <a:rPr spc="-35"/>
              <a:t> </a:t>
            </a:r>
            <a:r>
              <a:rPr spc="5"/>
              <a:t>περιφερικότερη</a:t>
            </a:r>
            <a:r>
              <a:rPr spc="-50"/>
              <a:t> </a:t>
            </a:r>
            <a:r>
              <a:t>θέση.</a:t>
            </a:r>
            <a:r>
              <a:rPr spc="-20"/>
              <a:t> </a:t>
            </a:r>
            <a:r>
              <a:rPr spc="-135"/>
              <a:t>Το</a:t>
            </a:r>
          </a:p>
          <a:p>
            <a:pPr marR="116839" indent="123825" algn="ctr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οξυγόνο</a:t>
            </a:r>
            <a:r>
              <a:rPr spc="-25"/>
              <a:t> </a:t>
            </a:r>
            <a:r>
              <a:rPr spc="0"/>
              <a:t>διαφεύγει</a:t>
            </a:r>
            <a:r>
              <a:rPr spc="-5"/>
              <a:t> </a:t>
            </a:r>
            <a:r>
              <a:rPr spc="0"/>
              <a:t>μέσω</a:t>
            </a:r>
            <a:r>
              <a:rPr spc="-25"/>
              <a:t> </a:t>
            </a:r>
            <a:r>
              <a:rPr spc="-5"/>
              <a:t>της</a:t>
            </a:r>
            <a:r>
              <a:rPr spc="-25"/>
              <a:t> </a:t>
            </a:r>
            <a:r>
              <a:rPr spc="0"/>
              <a:t>διαρροής</a:t>
            </a:r>
            <a:r>
              <a:rPr spc="-40"/>
              <a:t> </a:t>
            </a:r>
            <a:r>
              <a:rPr spc="25"/>
              <a:t>ενώ </a:t>
            </a:r>
            <a:r>
              <a:rPr spc="-690"/>
              <a:t> </a:t>
            </a:r>
            <a:r>
              <a:rPr spc="0"/>
              <a:t>το </a:t>
            </a:r>
            <a:r>
              <a:rPr spc="-5"/>
              <a:t>υποξείδιο </a:t>
            </a:r>
            <a:r>
              <a:t>εξακολουθεί </a:t>
            </a:r>
            <a:r>
              <a:rPr spc="20"/>
              <a:t>να </a:t>
            </a:r>
            <a:r>
              <a:rPr spc="-5"/>
              <a:t>ρέει προς την </a:t>
            </a:r>
            <a:r>
              <a:rPr spc="-690"/>
              <a:t> </a:t>
            </a:r>
            <a:r>
              <a:rPr spc="15"/>
              <a:t>κοινή </a:t>
            </a:r>
            <a:r>
              <a:rPr spc="0"/>
              <a:t>έξοδο, </a:t>
            </a:r>
            <a:r>
              <a:t>ειδικά </a:t>
            </a:r>
            <a:r>
              <a:rPr spc="0"/>
              <a:t>σε </a:t>
            </a:r>
            <a:r>
              <a:rPr spc="-5"/>
              <a:t>υψηλές αναλογίες </a:t>
            </a:r>
            <a:r>
              <a:rPr spc="0"/>
              <a:t> </a:t>
            </a:r>
            <a:r>
              <a:rPr spc="-5"/>
              <a:t>υποξειδίου</a:t>
            </a:r>
            <a:r>
              <a:rPr spc="-25"/>
              <a:t> </a:t>
            </a:r>
            <a:r>
              <a:rPr spc="-5"/>
              <a:t>του</a:t>
            </a:r>
            <a:r>
              <a:rPr spc="0"/>
              <a:t> </a:t>
            </a:r>
            <a:r>
              <a:rPr spc="-5"/>
              <a:t>αζώτου</a:t>
            </a:r>
            <a:r>
              <a:rPr spc="-40"/>
              <a:t> </a:t>
            </a:r>
            <a:r>
              <a:rPr spc="-5"/>
              <a:t>προς</a:t>
            </a:r>
            <a:r>
              <a:rPr spc="-20"/>
              <a:t> </a:t>
            </a:r>
            <a:r>
              <a:t>οξυγόνο.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80771"/>
            <a:ext cx="7200774" cy="6777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980744"/>
            <a:ext cx="8555737" cy="5213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2"/>
          <p:cNvSpPr txBox="1"/>
          <p:nvPr/>
        </p:nvSpPr>
        <p:spPr>
          <a:xfrm>
            <a:off x="535940" y="2745357"/>
            <a:ext cx="8035926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3800"/>
              </a:lnSpc>
              <a:spcBef>
                <a:spcPts val="100"/>
              </a:spcBef>
              <a:tabLst>
                <a:tab pos="2451100" algn="l"/>
              </a:tabLst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80">
                <a:solidFill>
                  <a:srgbClr val="FFFFFF"/>
                </a:solidFill>
              </a:rPr>
              <a:t>Α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ακρίβει</a:t>
            </a:r>
            <a:r>
              <a:rPr sz="3200" spc="0">
                <a:solidFill>
                  <a:srgbClr val="FFFFFF"/>
                </a:solidFill>
              </a:rPr>
              <a:t>α	</a:t>
            </a:r>
            <a:r>
              <a:rPr sz="3200" spc="-310">
                <a:solidFill>
                  <a:srgbClr val="FFFFFF"/>
                </a:solidFill>
                <a:latin typeface="Segoe UI Symbol"/>
                <a:ea typeface="Segoe UI Symbol"/>
                <a:cs typeface="Segoe UI Symbol"/>
                <a:sym typeface="Segoe UI Symbol"/>
              </a:rPr>
              <a:t>⭠</a:t>
            </a:r>
            <a:r>
              <a:rPr sz="3200" spc="-195">
                <a:solidFill>
                  <a:srgbClr val="FFFFFF"/>
                </a:solidFill>
                <a:latin typeface="Segoe UI Symbol"/>
                <a:ea typeface="Segoe UI Symbol"/>
                <a:cs typeface="Segoe UI Symbol"/>
                <a:sym typeface="Segoe UI Symbol"/>
              </a:rPr>
              <a:t> </a:t>
            </a:r>
            <a:r>
              <a:rPr sz="3200" spc="0">
                <a:solidFill>
                  <a:srgbClr val="FFFFFF"/>
                </a:solidFill>
              </a:rPr>
              <a:t>Σ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όνη/</a:t>
            </a:r>
            <a:r>
              <a:rPr sz="3200" spc="-114">
                <a:solidFill>
                  <a:srgbClr val="FFFFFF"/>
                </a:solidFill>
              </a:rPr>
              <a:t>Σ</a:t>
            </a:r>
            <a:r>
              <a:rPr sz="3200" spc="-5">
                <a:solidFill>
                  <a:srgbClr val="FFFFFF"/>
                </a:solidFill>
              </a:rPr>
              <a:t>τατι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ός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ηλεκ</a:t>
            </a:r>
            <a:r>
              <a:rPr sz="3200" spc="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ρισμ</a:t>
            </a:r>
            <a:r>
              <a:rPr sz="3200" spc="5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ς</a:t>
            </a:r>
            <a:endParaRPr sz="3200" spc="-363"/>
          </a:p>
          <a:p>
            <a:pPr indent="12700">
              <a:lnSpc>
                <a:spcPts val="38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Ασαφεί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9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λίμακες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Ηλεκτρο</a:t>
            </a:r>
            <a:r>
              <a:rPr sz="3200" spc="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ι</a:t>
            </a:r>
            <a:r>
              <a:rPr sz="3200" spc="2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ροόμ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τρα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13" y="0"/>
            <a:ext cx="6533391" cy="1403603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object 3"/>
          <p:cNvSpPr txBox="1"/>
          <p:nvPr/>
        </p:nvSpPr>
        <p:spPr>
          <a:xfrm>
            <a:off x="535940" y="1680665"/>
            <a:ext cx="8001001" cy="382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</a:t>
            </a:r>
            <a:r>
              <a:rPr sz="3200" spc="-15">
                <a:solidFill>
                  <a:srgbClr val="FFFFFF"/>
                </a:solidFill>
              </a:rPr>
              <a:t>ύ</a:t>
            </a:r>
            <a:r>
              <a:rPr sz="3200" spc="0">
                <a:solidFill>
                  <a:srgbClr val="FFFFFF"/>
                </a:solidFill>
              </a:rPr>
              <a:t>στημα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σύνδεσης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25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Συσκευή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ελέγχου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2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αλ</a:t>
            </a:r>
            <a:r>
              <a:rPr sz="3200" spc="-6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γίας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</a:t>
            </a:r>
            <a:r>
              <a:rPr sz="3200" spc="0">
                <a:solidFill>
                  <a:srgbClr val="FFFFFF"/>
                </a:solidFill>
              </a:rPr>
              <a:t>υ οξ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0">
                <a:solidFill>
                  <a:srgbClr val="FFFFFF"/>
                </a:solidFill>
              </a:rPr>
              <a:t>γό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ου</a:t>
            </a:r>
            <a:endParaRPr sz="3200" spc="-363"/>
          </a:p>
          <a:p>
            <a:pPr marL="268604" marR="1250313" indent="-256538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10">
                <a:solidFill>
                  <a:srgbClr val="FFFFFF"/>
                </a:solidFill>
              </a:rPr>
              <a:t>Αντι-υποξική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συσκευή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που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ελέγχεται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ηλεκτρονικά</a:t>
            </a:r>
            <a:endParaRPr sz="3200" spc="-363"/>
          </a:p>
          <a:p>
            <a:pPr>
              <a:defRPr sz="3200">
                <a:latin typeface="Cambria"/>
                <a:ea typeface="Cambria"/>
                <a:cs typeface="Cambria"/>
                <a:sym typeface="Cambria"/>
              </a:defRPr>
            </a:pPr>
            <a:endParaRPr sz="3200" spc="-363"/>
          </a:p>
          <a:p>
            <a:pPr marR="5080" indent="628015">
              <a:defRPr sz="3200" b="1">
                <a:solidFill>
                  <a:srgbClr val="FBEF58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Οι συσκευές </a:t>
            </a:r>
            <a:r>
              <a:rPr spc="-20"/>
              <a:t>αυτές </a:t>
            </a:r>
            <a:r>
              <a:rPr spc="-25"/>
              <a:t>καθιστούν </a:t>
            </a:r>
            <a:r>
              <a:rPr spc="-5"/>
              <a:t>αδύνατη </a:t>
            </a:r>
            <a:r>
              <a:rPr spc="-690"/>
              <a:t> </a:t>
            </a:r>
            <a:r>
              <a:rPr spc="-5"/>
              <a:t>τη</a:t>
            </a:r>
            <a:r>
              <a:rPr spc="-25"/>
              <a:t> </a:t>
            </a:r>
            <a:r>
              <a:rPr spc="-10"/>
              <a:t>χορήγηση</a:t>
            </a:r>
            <a:r>
              <a:rPr spc="-15"/>
              <a:t> υποξικών </a:t>
            </a:r>
            <a:r>
              <a:rPr spc="-20"/>
              <a:t>μιγμάτων</a:t>
            </a:r>
            <a:r>
              <a:t> </a:t>
            </a:r>
            <a:r>
              <a:rPr spc="-5"/>
              <a:t>με</a:t>
            </a:r>
            <a:r>
              <a:rPr spc="-20"/>
              <a:t> </a:t>
            </a:r>
            <a:r>
              <a:rPr spc="-65"/>
              <a:t>το</a:t>
            </a:r>
          </a:p>
          <a:p>
            <a:pPr indent="2137410">
              <a:defRPr sz="3200" b="1" spc="-10">
                <a:solidFill>
                  <a:srgbClr val="FBEF58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υποξείδιο</a:t>
            </a:r>
            <a:r>
              <a:rPr spc="-50"/>
              <a:t> </a:t>
            </a:r>
            <a:r>
              <a:rPr spc="-45"/>
              <a:t>του</a:t>
            </a:r>
            <a:r>
              <a:rPr spc="-20"/>
              <a:t> </a:t>
            </a:r>
            <a:r>
              <a:rPr spc="-70"/>
              <a:t>αζώτου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4" y="188592"/>
            <a:ext cx="4030980" cy="6669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55" y="0"/>
            <a:ext cx="5737860" cy="1997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object 3"/>
          <p:cNvSpPr txBox="1"/>
          <p:nvPr/>
        </p:nvSpPr>
        <p:spPr>
          <a:xfrm>
            <a:off x="857199" y="2822318"/>
            <a:ext cx="7738744" cy="162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64768" indent="330833">
              <a:lnSpc>
                <a:spcPts val="3200"/>
              </a:lnSpc>
              <a:spcBef>
                <a:spcPts val="500"/>
              </a:spcBef>
              <a:tabLst>
                <a:tab pos="1739900" algn="l"/>
              </a:tabLst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Συνδέει	μηχανικά</a:t>
            </a:r>
            <a:r>
              <a:rPr spc="-15"/>
              <a:t> </a:t>
            </a:r>
            <a:r>
              <a:t>τις</a:t>
            </a:r>
            <a:r>
              <a:rPr spc="-30"/>
              <a:t> </a:t>
            </a:r>
            <a:r>
              <a:rPr spc="0"/>
              <a:t>βαλβίδες</a:t>
            </a:r>
            <a:r>
              <a:rPr spc="-30"/>
              <a:t> </a:t>
            </a:r>
            <a:r>
              <a:rPr spc="0"/>
              <a:t>που</a:t>
            </a:r>
            <a:r>
              <a:rPr spc="-40"/>
              <a:t> </a:t>
            </a:r>
            <a:r>
              <a:rPr spc="0"/>
              <a:t>ελέγχουν </a:t>
            </a:r>
            <a:r>
              <a:rPr spc="-645"/>
              <a:t> </a:t>
            </a:r>
            <a:r>
              <a:t>τη</a:t>
            </a:r>
            <a:r>
              <a:rPr spc="-30"/>
              <a:t> </a:t>
            </a:r>
            <a:r>
              <a:t>ροή</a:t>
            </a:r>
            <a:r>
              <a:rPr spc="-10"/>
              <a:t> </a:t>
            </a:r>
            <a:r>
              <a:rPr spc="5"/>
              <a:t>οξυγόνου</a:t>
            </a:r>
            <a:r>
              <a:t> </a:t>
            </a:r>
            <a:r>
              <a:rPr spc="0"/>
              <a:t>και</a:t>
            </a:r>
            <a:r>
              <a:rPr spc="-10"/>
              <a:t> </a:t>
            </a:r>
            <a:r>
              <a:t>υποξειδίου</a:t>
            </a:r>
            <a:r>
              <a:rPr spc="-25"/>
              <a:t> </a:t>
            </a:r>
            <a:r>
              <a:t>του</a:t>
            </a:r>
            <a:r>
              <a:rPr spc="-10"/>
              <a:t> </a:t>
            </a:r>
            <a:r>
              <a:t>αζώτου,</a:t>
            </a:r>
          </a:p>
          <a:p>
            <a:pPr marL="2808604" marR="5080" indent="-2796539">
              <a:lnSpc>
                <a:spcPts val="3200"/>
              </a:lnSpc>
              <a:defRPr sz="30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ενσωματώνοντας</a:t>
            </a:r>
            <a:r>
              <a:rPr spc="-35"/>
              <a:t> </a:t>
            </a:r>
            <a:r>
              <a:rPr spc="0"/>
              <a:t>δύο</a:t>
            </a:r>
            <a:r>
              <a:rPr spc="-20"/>
              <a:t> </a:t>
            </a:r>
            <a:r>
              <a:rPr spc="0"/>
              <a:t>οδοντωτούς</a:t>
            </a:r>
            <a:r>
              <a:rPr spc="-45"/>
              <a:t> </a:t>
            </a:r>
            <a:r>
              <a:rPr spc="-15"/>
              <a:t>τροχούς</a:t>
            </a:r>
            <a:r>
              <a:rPr spc="-35"/>
              <a:t> </a:t>
            </a:r>
            <a:r>
              <a:rPr spc="0"/>
              <a:t>και </a:t>
            </a:r>
            <a:r>
              <a:rPr spc="-645"/>
              <a:t> </a:t>
            </a:r>
            <a:r>
              <a:rPr spc="0"/>
              <a:t>μια</a:t>
            </a:r>
            <a:r>
              <a:rPr spc="-20"/>
              <a:t> </a:t>
            </a:r>
            <a:r>
              <a:rPr spc="-5"/>
              <a:t>αλυσίδα.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" name="object 3"/>
          <p:cNvGrpSpPr/>
          <p:nvPr/>
        </p:nvGrpSpPr>
        <p:grpSpPr>
          <a:xfrm>
            <a:off x="-14387" y="-10"/>
            <a:ext cx="9144006" cy="6858006"/>
            <a:chOff x="-14382" y="-5"/>
            <a:chExt cx="9144005" cy="6858005"/>
          </a:xfrm>
        </p:grpSpPr>
        <p:pic>
          <p:nvPicPr>
            <p:cNvPr id="349" name="object 4" descr="object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3" y="146299"/>
              <a:ext cx="8813298" cy="65684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object 5"/>
            <p:cNvSpPr/>
            <p:nvPr/>
          </p:nvSpPr>
          <p:spPr>
            <a:xfrm>
              <a:off x="164586" y="147061"/>
              <a:ext cx="8810888" cy="6565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" y="0"/>
                  </a:moveTo>
                  <a:lnTo>
                    <a:pt x="21600" y="0"/>
                  </a:lnTo>
                  <a:lnTo>
                    <a:pt x="21600" y="19050"/>
                  </a:lnTo>
                  <a:lnTo>
                    <a:pt x="21597" y="19205"/>
                  </a:lnTo>
                  <a:lnTo>
                    <a:pt x="21586" y="19358"/>
                  </a:lnTo>
                  <a:lnTo>
                    <a:pt x="21569" y="19508"/>
                  </a:lnTo>
                  <a:lnTo>
                    <a:pt x="21546" y="19655"/>
                  </a:lnTo>
                  <a:lnTo>
                    <a:pt x="21517" y="19799"/>
                  </a:lnTo>
                  <a:lnTo>
                    <a:pt x="21481" y="19940"/>
                  </a:lnTo>
                  <a:lnTo>
                    <a:pt x="21440" y="20076"/>
                  </a:lnTo>
                  <a:lnTo>
                    <a:pt x="21393" y="20209"/>
                  </a:lnTo>
                  <a:lnTo>
                    <a:pt x="21341" y="20337"/>
                  </a:lnTo>
                  <a:lnTo>
                    <a:pt x="21283" y="20460"/>
                  </a:lnTo>
                  <a:lnTo>
                    <a:pt x="21220" y="20579"/>
                  </a:lnTo>
                  <a:lnTo>
                    <a:pt x="21153" y="20693"/>
                  </a:lnTo>
                  <a:lnTo>
                    <a:pt x="21081" y="20801"/>
                  </a:lnTo>
                  <a:lnTo>
                    <a:pt x="21005" y="20904"/>
                  </a:lnTo>
                  <a:lnTo>
                    <a:pt x="20924" y="21000"/>
                  </a:lnTo>
                  <a:lnTo>
                    <a:pt x="20839" y="21091"/>
                  </a:lnTo>
                  <a:lnTo>
                    <a:pt x="20751" y="21175"/>
                  </a:lnTo>
                  <a:lnTo>
                    <a:pt x="20659" y="21252"/>
                  </a:lnTo>
                  <a:lnTo>
                    <a:pt x="20563" y="21322"/>
                  </a:lnTo>
                  <a:lnTo>
                    <a:pt x="20464" y="21385"/>
                  </a:lnTo>
                  <a:lnTo>
                    <a:pt x="20363" y="21440"/>
                  </a:lnTo>
                  <a:lnTo>
                    <a:pt x="20258" y="21488"/>
                  </a:lnTo>
                  <a:lnTo>
                    <a:pt x="20151" y="21528"/>
                  </a:lnTo>
                  <a:lnTo>
                    <a:pt x="20041" y="21559"/>
                  </a:lnTo>
                  <a:lnTo>
                    <a:pt x="19929" y="21582"/>
                  </a:lnTo>
                  <a:lnTo>
                    <a:pt x="19815" y="21595"/>
                  </a:lnTo>
                  <a:lnTo>
                    <a:pt x="19700" y="21600"/>
                  </a:lnTo>
                  <a:lnTo>
                    <a:pt x="0" y="21600"/>
                  </a:lnTo>
                  <a:lnTo>
                    <a:pt x="0" y="2550"/>
                  </a:lnTo>
                  <a:lnTo>
                    <a:pt x="3" y="2395"/>
                  </a:lnTo>
                  <a:lnTo>
                    <a:pt x="14" y="2242"/>
                  </a:lnTo>
                  <a:lnTo>
                    <a:pt x="31" y="2092"/>
                  </a:lnTo>
                  <a:lnTo>
                    <a:pt x="54" y="1945"/>
                  </a:lnTo>
                  <a:lnTo>
                    <a:pt x="83" y="1801"/>
                  </a:lnTo>
                  <a:lnTo>
                    <a:pt x="119" y="1661"/>
                  </a:lnTo>
                  <a:lnTo>
                    <a:pt x="160" y="1524"/>
                  </a:lnTo>
                  <a:lnTo>
                    <a:pt x="207" y="1391"/>
                  </a:lnTo>
                  <a:lnTo>
                    <a:pt x="259" y="1263"/>
                  </a:lnTo>
                  <a:lnTo>
                    <a:pt x="317" y="1140"/>
                  </a:lnTo>
                  <a:lnTo>
                    <a:pt x="380" y="1021"/>
                  </a:lnTo>
                  <a:lnTo>
                    <a:pt x="447" y="907"/>
                  </a:lnTo>
                  <a:lnTo>
                    <a:pt x="519" y="799"/>
                  </a:lnTo>
                  <a:lnTo>
                    <a:pt x="595" y="696"/>
                  </a:lnTo>
                  <a:lnTo>
                    <a:pt x="676" y="600"/>
                  </a:lnTo>
                  <a:lnTo>
                    <a:pt x="761" y="509"/>
                  </a:lnTo>
                  <a:lnTo>
                    <a:pt x="849" y="425"/>
                  </a:lnTo>
                  <a:lnTo>
                    <a:pt x="941" y="348"/>
                  </a:lnTo>
                  <a:lnTo>
                    <a:pt x="1037" y="278"/>
                  </a:lnTo>
                  <a:lnTo>
                    <a:pt x="1135" y="215"/>
                  </a:lnTo>
                  <a:lnTo>
                    <a:pt x="1237" y="160"/>
                  </a:lnTo>
                  <a:lnTo>
                    <a:pt x="1342" y="112"/>
                  </a:lnTo>
                  <a:lnTo>
                    <a:pt x="1449" y="72"/>
                  </a:lnTo>
                  <a:lnTo>
                    <a:pt x="1559" y="41"/>
                  </a:lnTo>
                  <a:lnTo>
                    <a:pt x="1671" y="18"/>
                  </a:lnTo>
                  <a:lnTo>
                    <a:pt x="1785" y="5"/>
                  </a:lnTo>
                  <a:lnTo>
                    <a:pt x="1900" y="0"/>
                  </a:lnTo>
                  <a:close/>
                </a:path>
              </a:pathLst>
            </a:custGeom>
            <a:noFill/>
            <a:ln w="10999" cap="flat">
              <a:solidFill>
                <a:srgbClr val="8E938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351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382" y="-5"/>
              <a:ext cx="9144005" cy="6858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82"/>
            <a:ext cx="9144000" cy="6273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376" y="0"/>
            <a:ext cx="5737860" cy="200253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object 3"/>
          <p:cNvSpPr txBox="1"/>
          <p:nvPr/>
        </p:nvSpPr>
        <p:spPr>
          <a:xfrm>
            <a:off x="989177" y="2527680"/>
            <a:ext cx="7566026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370204" indent="546100"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Οι βαλβίδες </a:t>
            </a:r>
            <a:r>
              <a:rPr spc="0"/>
              <a:t>ελέγχου </a:t>
            </a:r>
            <a:r>
              <a:t>ροής ρυθμίζονται </a:t>
            </a:r>
            <a:r>
              <a:rPr spc="-690"/>
              <a:t> </a:t>
            </a:r>
            <a:r>
              <a:t>ανεξάρτητα</a:t>
            </a:r>
            <a:r>
              <a:rPr spc="-60"/>
              <a:t> </a:t>
            </a:r>
            <a:r>
              <a:rPr spc="15"/>
              <a:t>αλλά</a:t>
            </a:r>
            <a:r>
              <a:rPr spc="-20"/>
              <a:t> </a:t>
            </a:r>
            <a:r>
              <a:t>αυτόματα</a:t>
            </a:r>
          </a:p>
          <a:p>
            <a:pPr marR="5080" indent="85725"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αλληλοσυνδέονται, </a:t>
            </a:r>
            <a:r>
              <a:rPr spc="0"/>
              <a:t>ώστε </a:t>
            </a:r>
            <a:r>
              <a:rPr spc="15"/>
              <a:t>να </a:t>
            </a:r>
            <a:r>
              <a:rPr spc="0"/>
              <a:t>διατηρείται η </a:t>
            </a:r>
            <a:r>
              <a:t> </a:t>
            </a:r>
            <a:r>
              <a:rPr spc="0"/>
              <a:t>συγκέντρωση</a:t>
            </a:r>
            <a:r>
              <a:rPr spc="-75"/>
              <a:t> </a:t>
            </a:r>
            <a:r>
              <a:t>οξυγόνου</a:t>
            </a:r>
            <a:r>
              <a:rPr spc="-5"/>
              <a:t> τουλάχιστον</a:t>
            </a:r>
            <a:r>
              <a:rPr spc="-60"/>
              <a:t> </a:t>
            </a:r>
            <a:r>
              <a:rPr spc="0"/>
              <a:t>25%.</a:t>
            </a:r>
          </a:p>
          <a:p>
            <a:pPr marL="250822" marR="5080" indent="-71116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Αυξάνουν</a:t>
            </a:r>
            <a:r>
              <a:rPr spc="-25"/>
              <a:t> </a:t>
            </a:r>
            <a:r>
              <a:t>τη</a:t>
            </a:r>
            <a:r>
              <a:rPr spc="-25"/>
              <a:t> </a:t>
            </a:r>
            <a:r>
              <a:t>ροή</a:t>
            </a:r>
            <a:r>
              <a:rPr spc="-25"/>
              <a:t> </a:t>
            </a:r>
            <a:r>
              <a:rPr spc="5"/>
              <a:t>οξυγόνου</a:t>
            </a:r>
            <a:r>
              <a:rPr spc="-5"/>
              <a:t> </a:t>
            </a:r>
            <a:r>
              <a:t>καθώς</a:t>
            </a:r>
            <a:r>
              <a:rPr spc="-50"/>
              <a:t> </a:t>
            </a:r>
            <a:r>
              <a:t>αυξάνει </a:t>
            </a:r>
            <a:r>
              <a:rPr spc="-685"/>
              <a:t> </a:t>
            </a:r>
            <a:r>
              <a:t>η</a:t>
            </a:r>
            <a:r>
              <a:rPr spc="-25"/>
              <a:t> </a:t>
            </a:r>
            <a:r>
              <a:rPr spc="-5"/>
              <a:t>ροή του</a:t>
            </a:r>
            <a:r>
              <a:rPr spc="-30"/>
              <a:t> </a:t>
            </a:r>
            <a:r>
              <a:rPr spc="-5"/>
              <a:t>υποξειδίου </a:t>
            </a:r>
            <a:r>
              <a:t>του</a:t>
            </a:r>
            <a:r>
              <a:rPr spc="-15"/>
              <a:t> </a:t>
            </a:r>
            <a:r>
              <a:rPr spc="-5"/>
              <a:t>αζώτου.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5" y="251458"/>
            <a:ext cx="7342631" cy="150419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object 3"/>
          <p:cNvSpPr txBox="1"/>
          <p:nvPr/>
        </p:nvSpPr>
        <p:spPr>
          <a:xfrm>
            <a:off x="872438" y="2455797"/>
            <a:ext cx="770953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534034"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Ενσωματώνει </a:t>
            </a:r>
            <a:r>
              <a:rPr spc="15"/>
              <a:t>ένα </a:t>
            </a:r>
            <a:r>
              <a:rPr spc="5"/>
              <a:t>πνευματικό </a:t>
            </a:r>
            <a:r>
              <a:t>σύστημα </a:t>
            </a:r>
            <a:r>
              <a:rPr spc="5"/>
              <a:t> </a:t>
            </a:r>
            <a:r>
              <a:t>σύνδεσης</a:t>
            </a:r>
            <a:r>
              <a:rPr spc="-60"/>
              <a:t> </a:t>
            </a:r>
            <a:r>
              <a:t>οξυγόνου-υποξειδίου</a:t>
            </a:r>
            <a:r>
              <a:rPr spc="-15"/>
              <a:t> </a:t>
            </a:r>
            <a:r>
              <a:t>του</a:t>
            </a:r>
            <a:r>
              <a:rPr spc="-25"/>
              <a:t> </a:t>
            </a:r>
            <a:r>
              <a:rPr spc="-5"/>
              <a:t>αζώτου,</a:t>
            </a:r>
          </a:p>
          <a:p>
            <a:pPr marR="671194" indent="682625">
              <a:tabLst>
                <a:tab pos="3937000" algn="l"/>
              </a:tabLst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</a:t>
            </a:r>
            <a:r>
              <a:rPr spc="-15"/>
              <a:t> </a:t>
            </a:r>
            <a:r>
              <a:t>οποίο</a:t>
            </a:r>
            <a:r>
              <a:rPr spc="5"/>
              <a:t> </a:t>
            </a:r>
            <a:r>
              <a:t>διατηρεί	μια</a:t>
            </a:r>
            <a:r>
              <a:rPr spc="-60"/>
              <a:t> </a:t>
            </a:r>
            <a:r>
              <a:t>συγκέντρωση </a:t>
            </a:r>
            <a:r>
              <a:rPr spc="-690"/>
              <a:t> </a:t>
            </a:r>
            <a:r>
              <a:rPr spc="5"/>
              <a:t>οξυγόνου</a:t>
            </a:r>
            <a:r>
              <a:rPr spc="-20"/>
              <a:t> </a:t>
            </a:r>
            <a:r>
              <a:rPr spc="-5"/>
              <a:t>τουλάχιστον</a:t>
            </a:r>
            <a:r>
              <a:rPr spc="-60"/>
              <a:t> </a:t>
            </a:r>
            <a:r>
              <a:t>25%.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0" y="246885"/>
            <a:ext cx="8097013" cy="1655067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object 3"/>
          <p:cNvSpPr txBox="1"/>
          <p:nvPr/>
        </p:nvSpPr>
        <p:spPr>
          <a:xfrm>
            <a:off x="1399158" y="3109671"/>
            <a:ext cx="6915785" cy="129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11760" marR="5080" indent="-99695">
              <a:lnSpc>
                <a:spcPts val="3400"/>
              </a:lnSpc>
              <a:spcBef>
                <a:spcPts val="5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Ελαττώνει</a:t>
            </a:r>
            <a:r>
              <a:rPr spc="-60"/>
              <a:t> </a:t>
            </a:r>
            <a:r>
              <a:t>τη</a:t>
            </a:r>
            <a:r>
              <a:rPr spc="-20"/>
              <a:t> </a:t>
            </a:r>
            <a:r>
              <a:t>χορήγηση</a:t>
            </a:r>
            <a:r>
              <a:rPr spc="-40"/>
              <a:t> </a:t>
            </a:r>
            <a:r>
              <a:rPr spc="-5"/>
              <a:t>υποξειδίου</a:t>
            </a:r>
            <a:r>
              <a:rPr spc="-20"/>
              <a:t> </a:t>
            </a:r>
            <a:r>
              <a:rPr spc="-5"/>
              <a:t>του </a:t>
            </a:r>
            <a:r>
              <a:rPr spc="-690"/>
              <a:t> </a:t>
            </a:r>
            <a:r>
              <a:rPr spc="-5"/>
              <a:t>αζώτου</a:t>
            </a:r>
            <a:r>
              <a:rPr spc="-55"/>
              <a:t> </a:t>
            </a:r>
            <a:r>
              <a:t>για</a:t>
            </a:r>
            <a:r>
              <a:rPr spc="-5"/>
              <a:t> την</a:t>
            </a:r>
            <a:r>
              <a:rPr spc="-35"/>
              <a:t> </a:t>
            </a:r>
            <a:r>
              <a:rPr spc="-5"/>
              <a:t>πρόληψη</a:t>
            </a:r>
            <a:r>
              <a:rPr spc="-20"/>
              <a:t> </a:t>
            </a:r>
            <a:r>
              <a:t>χορήγησης</a:t>
            </a:r>
          </a:p>
          <a:p>
            <a:pPr indent="970913">
              <a:lnSpc>
                <a:spcPts val="3400"/>
              </a:lnSpc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υποξικού</a:t>
            </a:r>
            <a:r>
              <a:rPr spc="-35"/>
              <a:t> </a:t>
            </a:r>
            <a:r>
              <a:rPr spc="0"/>
              <a:t>μίγματος</a:t>
            </a:r>
            <a:r>
              <a:rPr spc="-30"/>
              <a:t> </a:t>
            </a:r>
            <a:r>
              <a:rPr spc="-5"/>
              <a:t>αερίων.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object 2"/>
          <p:cNvSpPr txBox="1"/>
          <p:nvPr/>
        </p:nvSpPr>
        <p:spPr>
          <a:xfrm>
            <a:off x="844702" y="1678507"/>
            <a:ext cx="7744460" cy="4243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44450" indent="249554">
              <a:lnSpc>
                <a:spcPct val="100099"/>
              </a:lnSpc>
              <a:spcBef>
                <a:spcPts val="1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Σε </a:t>
            </a:r>
            <a:r>
              <a:rPr spc="-5"/>
              <a:t>αντίθεση </a:t>
            </a:r>
            <a:r>
              <a:t>με το σύστημα </a:t>
            </a:r>
            <a:r>
              <a:rPr spc="35"/>
              <a:t>link-25, </a:t>
            </a:r>
            <a:r>
              <a:rPr spc="-5"/>
              <a:t>που </a:t>
            </a:r>
            <a:r>
              <a:t> </a:t>
            </a:r>
            <a:r>
              <a:rPr spc="-5"/>
              <a:t>αυξάνει </a:t>
            </a:r>
            <a:r>
              <a:t>ενεργητικά </a:t>
            </a:r>
            <a:r>
              <a:rPr spc="-5"/>
              <a:t>τη ροή </a:t>
            </a:r>
            <a:r>
              <a:rPr spc="5"/>
              <a:t>οξυγόνου, </a:t>
            </a:r>
            <a:r>
              <a:t>για </a:t>
            </a:r>
            <a:r>
              <a:rPr spc="15"/>
              <a:t>να </a:t>
            </a:r>
            <a:r>
              <a:rPr spc="-690"/>
              <a:t> </a:t>
            </a:r>
            <a:r>
              <a:t>διατηρήσει τη συγκέντρωση </a:t>
            </a:r>
            <a:r>
              <a:rPr spc="5"/>
              <a:t>οξυγόνου </a:t>
            </a:r>
            <a:r>
              <a:t>στα </a:t>
            </a:r>
            <a:r>
              <a:rPr spc="5"/>
              <a:t> φρέσκα</a:t>
            </a:r>
            <a:r>
              <a:rPr spc="-55"/>
              <a:t> </a:t>
            </a:r>
            <a:r>
              <a:rPr spc="-5"/>
              <a:t>αέρια </a:t>
            </a:r>
            <a:r>
              <a:rPr spc="20"/>
              <a:t>άνω</a:t>
            </a:r>
            <a:r>
              <a:rPr spc="-35"/>
              <a:t> </a:t>
            </a:r>
            <a:r>
              <a:rPr spc="-5"/>
              <a:t>του</a:t>
            </a:r>
            <a:r>
              <a:t> 25%,</a:t>
            </a:r>
            <a:r>
              <a:rPr spc="-5"/>
              <a:t> τα</a:t>
            </a:r>
            <a:r>
              <a:rPr spc="-30"/>
              <a:t> </a:t>
            </a:r>
            <a:r>
              <a:t>συστήματα</a:t>
            </a:r>
          </a:p>
          <a:p>
            <a:pPr indent="3175" algn="ctr">
              <a:lnSpc>
                <a:spcPts val="3800"/>
              </a:lnSpc>
              <a:defRPr sz="3200" spc="15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Drager</a:t>
            </a:r>
            <a:r>
              <a:rPr spc="75"/>
              <a:t> </a:t>
            </a:r>
            <a:r>
              <a:rPr spc="310"/>
              <a:t>ORMC</a:t>
            </a:r>
            <a:r>
              <a:rPr spc="90"/>
              <a:t> </a:t>
            </a:r>
            <a:r>
              <a:rPr spc="-35"/>
              <a:t>&amp;</a:t>
            </a:r>
            <a:r>
              <a:rPr spc="75"/>
              <a:t> </a:t>
            </a:r>
            <a:r>
              <a:rPr spc="250"/>
              <a:t>S-ORC</a:t>
            </a:r>
            <a:r>
              <a:rPr spc="-20"/>
              <a:t> </a:t>
            </a:r>
            <a:r>
              <a:rPr spc="-5"/>
              <a:t>περιορίζουν</a:t>
            </a:r>
            <a:r>
              <a:rPr spc="-50"/>
              <a:t> </a:t>
            </a:r>
            <a:r>
              <a:rPr spc="-5"/>
              <a:t>τη</a:t>
            </a:r>
          </a:p>
          <a:p>
            <a:pPr marR="487044" indent="495300" algn="ctr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ροή</a:t>
            </a:r>
            <a:r>
              <a:rPr spc="-45"/>
              <a:t> </a:t>
            </a:r>
            <a:r>
              <a:t>του</a:t>
            </a:r>
            <a:r>
              <a:rPr spc="-25"/>
              <a:t> </a:t>
            </a:r>
            <a:r>
              <a:rPr spc="-5"/>
              <a:t>υποξειδίου </a:t>
            </a:r>
            <a:r>
              <a:t>του</a:t>
            </a:r>
            <a:r>
              <a:rPr spc="-25"/>
              <a:t> </a:t>
            </a:r>
            <a:r>
              <a:rPr spc="-5"/>
              <a:t>αζώτου,</a:t>
            </a:r>
            <a:r>
              <a:rPr spc="-35"/>
              <a:t> </a:t>
            </a:r>
            <a:r>
              <a:t>για</a:t>
            </a:r>
            <a:r>
              <a:rPr spc="-5"/>
              <a:t> </a:t>
            </a:r>
            <a:r>
              <a:rPr spc="15"/>
              <a:t>να </a:t>
            </a:r>
            <a:r>
              <a:rPr spc="-690"/>
              <a:t> </a:t>
            </a:r>
            <a:r>
              <a:rPr spc="-5"/>
              <a:t>αποτρέψουν</a:t>
            </a:r>
            <a:r>
              <a:rPr spc="-65"/>
              <a:t> </a:t>
            </a:r>
            <a:r>
              <a:rPr spc="-5"/>
              <a:t>τη</a:t>
            </a:r>
            <a:r>
              <a:t> χορήγηση</a:t>
            </a:r>
            <a:r>
              <a:rPr spc="-50"/>
              <a:t> </a:t>
            </a:r>
            <a:r>
              <a:t>μίγματος</a:t>
            </a:r>
          </a:p>
          <a:p>
            <a:pPr marR="5080" indent="12700" algn="ctr">
              <a:defRPr sz="3200" spc="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φρέσκων</a:t>
            </a:r>
            <a:r>
              <a:rPr spc="-70"/>
              <a:t> </a:t>
            </a:r>
            <a:r>
              <a:rPr spc="-5"/>
              <a:t>αερίων</a:t>
            </a:r>
            <a:r>
              <a:rPr spc="-35"/>
              <a:t> </a:t>
            </a:r>
            <a:r>
              <a:rPr spc="0"/>
              <a:t>με συγκέντρωση</a:t>
            </a:r>
            <a:r>
              <a:rPr spc="-70"/>
              <a:t> </a:t>
            </a:r>
            <a:r>
              <a:rPr spc="5"/>
              <a:t>οξυγόνου </a:t>
            </a:r>
            <a:r>
              <a:rPr spc="-690"/>
              <a:t> </a:t>
            </a:r>
            <a:r>
              <a:rPr spc="0"/>
              <a:t>μικρότερη</a:t>
            </a:r>
            <a:r>
              <a:rPr spc="-65"/>
              <a:t> </a:t>
            </a:r>
            <a:r>
              <a:rPr spc="-5"/>
              <a:t>από </a:t>
            </a:r>
            <a:r>
              <a:rPr spc="0"/>
              <a:t>25%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38" y="452627"/>
            <a:ext cx="6624832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object 3"/>
          <p:cNvSpPr txBox="1"/>
          <p:nvPr/>
        </p:nvSpPr>
        <p:spPr>
          <a:xfrm>
            <a:off x="546302" y="1951301"/>
            <a:ext cx="8074660" cy="333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 algn="just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Ελέγ</a:t>
            </a:r>
            <a:r>
              <a:rPr sz="3200" spc="-25">
                <a:solidFill>
                  <a:srgbClr val="FFFFFF"/>
                </a:solidFill>
              </a:rPr>
              <a:t>χ</a:t>
            </a:r>
            <a:r>
              <a:rPr sz="3200" spc="0">
                <a:solidFill>
                  <a:srgbClr val="FFFFFF"/>
                </a:solidFill>
              </a:rPr>
              <a:t>εται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ηλεκτρονι</a:t>
            </a:r>
            <a:r>
              <a:rPr sz="3200" spc="3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ά</a:t>
            </a:r>
            <a:endParaRPr sz="3200" spc="-363"/>
          </a:p>
          <a:p>
            <a:pPr marL="268604" marR="5080" indent="-256538" algn="just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Χρησ</a:t>
            </a:r>
            <a:r>
              <a:rPr sz="3200" spc="-15">
                <a:solidFill>
                  <a:srgbClr val="FFFFFF"/>
                </a:solidFill>
              </a:rPr>
              <a:t>ι</a:t>
            </a:r>
            <a:r>
              <a:rPr sz="3200" spc="0">
                <a:solidFill>
                  <a:srgbClr val="FFFFFF"/>
                </a:solidFill>
              </a:rPr>
              <a:t>μοποιεί </a:t>
            </a:r>
            <a:r>
              <a:rPr sz="3200" spc="7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</a:t>
            </a:r>
            <a:r>
              <a:rPr sz="3200" spc="1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 </a:t>
            </a:r>
            <a:r>
              <a:rPr sz="3200" spc="6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</a:t>
            </a:r>
            <a:r>
              <a:rPr sz="3200" spc="-15">
                <a:solidFill>
                  <a:srgbClr val="FFFFFF"/>
                </a:solidFill>
              </a:rPr>
              <a:t>α</a:t>
            </a:r>
            <a:r>
              <a:rPr sz="3200" spc="-5">
                <a:solidFill>
                  <a:srgbClr val="FFFFFF"/>
                </a:solidFill>
              </a:rPr>
              <a:t>ραμαγν</a:t>
            </a:r>
            <a:r>
              <a:rPr sz="3200" spc="-20">
                <a:solidFill>
                  <a:srgbClr val="FFFFFF"/>
                </a:solidFill>
              </a:rPr>
              <a:t>η</a:t>
            </a:r>
            <a:r>
              <a:rPr sz="3200" spc="-5">
                <a:solidFill>
                  <a:srgbClr val="FFFFFF"/>
                </a:solidFill>
              </a:rPr>
              <a:t>τι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 </a:t>
            </a:r>
            <a:r>
              <a:rPr sz="3200" spc="65">
                <a:solidFill>
                  <a:srgbClr val="FFFFFF"/>
                </a:solidFill>
              </a:rPr>
              <a:t> </a:t>
            </a:r>
            <a:r>
              <a:rPr sz="3200" spc="-20">
                <a:solidFill>
                  <a:srgbClr val="FFFFFF"/>
                </a:solidFill>
              </a:rPr>
              <a:t>α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αλ</a:t>
            </a:r>
            <a:r>
              <a:rPr sz="3200" spc="-15">
                <a:solidFill>
                  <a:srgbClr val="FFFFFF"/>
                </a:solidFill>
              </a:rPr>
              <a:t>υ</a:t>
            </a:r>
            <a:r>
              <a:rPr sz="3200" spc="-5">
                <a:solidFill>
                  <a:srgbClr val="FFFFFF"/>
                </a:solidFill>
              </a:rPr>
              <a:t>τή  </a:t>
            </a:r>
            <a:r>
              <a:rPr sz="3200" spc="5">
                <a:solidFill>
                  <a:srgbClr val="FFFFFF"/>
                </a:solidFill>
              </a:rPr>
              <a:t>οξυγόνου,</a:t>
            </a:r>
            <a:r>
              <a:rPr sz="3200" spc="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από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τον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οποίο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10">
                <a:solidFill>
                  <a:srgbClr val="FFFFFF"/>
                </a:solidFill>
              </a:rPr>
              <a:t>διέρχονται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τα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αέρια που εγκαταλείπουν το </a:t>
            </a:r>
            <a:r>
              <a:rPr sz="3200" spc="0">
                <a:solidFill>
                  <a:srgbClr val="FFFFFF"/>
                </a:solidFill>
              </a:rPr>
              <a:t>ροόμετρο και 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εάν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συγκέντρωση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οξυγόνου</a:t>
            </a:r>
            <a:r>
              <a:rPr sz="3200" spc="10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είναι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χαμηλότερη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από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25%</a:t>
            </a:r>
            <a:r>
              <a:rPr sz="3200" spc="0">
                <a:solidFill>
                  <a:srgbClr val="FFFFFF"/>
                </a:solidFill>
              </a:rPr>
              <a:t> η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χορήγηση</a:t>
            </a:r>
            <a:r>
              <a:rPr sz="3200" spc="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 </a:t>
            </a:r>
            <a:r>
              <a:rPr sz="3200" spc="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υποξειδίου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αζώτου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10">
                <a:solidFill>
                  <a:srgbClr val="FFFFFF"/>
                </a:solidFill>
              </a:rPr>
              <a:t>διακόπτεται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3" y="36576"/>
            <a:ext cx="8257032" cy="1444753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object 3"/>
          <p:cNvSpPr txBox="1"/>
          <p:nvPr/>
        </p:nvSpPr>
        <p:spPr>
          <a:xfrm>
            <a:off x="505458" y="2894913"/>
            <a:ext cx="7782560" cy="2030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80643" indent="365758">
              <a:lnSpc>
                <a:spcPts val="3200"/>
              </a:lnSpc>
              <a:spcBef>
                <a:spcPts val="500"/>
              </a:spcBef>
              <a:tabLst>
                <a:tab pos="4356100" algn="l"/>
              </a:tabLst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Η </a:t>
            </a:r>
            <a:r>
              <a:rPr spc="-5"/>
              <a:t>συσκευή</a:t>
            </a:r>
            <a:r>
              <a:rPr spc="10"/>
              <a:t> </a:t>
            </a:r>
            <a:r>
              <a:t>εξασφαλίζει	</a:t>
            </a:r>
            <a:r>
              <a:rPr spc="-5"/>
              <a:t>τη</a:t>
            </a:r>
            <a:r>
              <a:rPr spc="-30"/>
              <a:t> </a:t>
            </a:r>
            <a:r>
              <a:rPr spc="5"/>
              <a:t>διακοπή</a:t>
            </a:r>
            <a:r>
              <a:rPr spc="-40"/>
              <a:t> </a:t>
            </a:r>
            <a:r>
              <a:rPr spc="-15"/>
              <a:t>παροχής </a:t>
            </a:r>
            <a:r>
              <a:rPr spc="-645"/>
              <a:t> </a:t>
            </a:r>
            <a:r>
              <a:t>των</a:t>
            </a:r>
            <a:r>
              <a:rPr spc="-35"/>
              <a:t> </a:t>
            </a:r>
            <a:r>
              <a:rPr spc="5"/>
              <a:t>αναισθητικών</a:t>
            </a:r>
            <a:r>
              <a:rPr spc="-30"/>
              <a:t> </a:t>
            </a:r>
            <a:r>
              <a:rPr spc="-5"/>
              <a:t>αερίων</a:t>
            </a:r>
            <a:r>
              <a:rPr spc="-15"/>
              <a:t> </a:t>
            </a:r>
            <a:r>
              <a:rPr spc="-5"/>
              <a:t>π.χ.</a:t>
            </a:r>
            <a:r>
              <a:rPr spc="-15"/>
              <a:t> </a:t>
            </a:r>
            <a:r>
              <a:t>υπεροξειδίου</a:t>
            </a:r>
          </a:p>
          <a:p>
            <a:pPr algn="ctr">
              <a:lnSpc>
                <a:spcPts val="3000"/>
              </a:lnSpc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του</a:t>
            </a:r>
            <a:r>
              <a:rPr spc="-15"/>
              <a:t> </a:t>
            </a:r>
            <a:r>
              <a:t>αζώτου.</a:t>
            </a:r>
            <a:r>
              <a:rPr spc="-25"/>
              <a:t> </a:t>
            </a:r>
            <a:r>
              <a:rPr spc="0"/>
              <a:t>Όταν</a:t>
            </a:r>
            <a:r>
              <a:rPr spc="-15"/>
              <a:t> </a:t>
            </a:r>
            <a:r>
              <a:rPr spc="0"/>
              <a:t>η</a:t>
            </a:r>
            <a:r>
              <a:rPr spc="-15"/>
              <a:t> </a:t>
            </a:r>
            <a:r>
              <a:t>πίεση</a:t>
            </a:r>
            <a:r>
              <a:rPr spc="-15"/>
              <a:t> </a:t>
            </a:r>
            <a:r>
              <a:t>του</a:t>
            </a:r>
            <a:r>
              <a:rPr spc="-25"/>
              <a:t> </a:t>
            </a:r>
            <a:r>
              <a:rPr spc="5"/>
              <a:t>οξυγόνου</a:t>
            </a:r>
          </a:p>
          <a:p>
            <a:pPr algn="ctr">
              <a:lnSpc>
                <a:spcPts val="3200"/>
              </a:lnSpc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ελαττωθεί</a:t>
            </a:r>
            <a:r>
              <a:rPr spc="-20"/>
              <a:t> </a:t>
            </a:r>
            <a:r>
              <a:t>κάτω</a:t>
            </a:r>
            <a:r>
              <a:rPr spc="-15"/>
              <a:t> </a:t>
            </a:r>
            <a:r>
              <a:t>από</a:t>
            </a:r>
            <a:r>
              <a:rPr spc="-25"/>
              <a:t> </a:t>
            </a:r>
            <a:r>
              <a:t>μια</a:t>
            </a:r>
            <a:r>
              <a:rPr spc="5"/>
              <a:t> </a:t>
            </a:r>
            <a:r>
              <a:rPr spc="-5"/>
              <a:t>συγκεκριμένη</a:t>
            </a:r>
            <a:r>
              <a:rPr spc="5"/>
              <a:t> </a:t>
            </a:r>
            <a:r>
              <a:rPr spc="-5"/>
              <a:t>τιμή πχ.</a:t>
            </a:r>
          </a:p>
          <a:p>
            <a:pPr indent="1905" algn="ctr">
              <a:lnSpc>
                <a:spcPts val="3400"/>
              </a:lnSpc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175</a:t>
            </a:r>
            <a:r>
              <a:rPr spc="-30"/>
              <a:t> </a:t>
            </a:r>
            <a:r>
              <a:rPr spc="-25"/>
              <a:t>kPa </a:t>
            </a:r>
            <a:r>
              <a:rPr spc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57" y="0"/>
            <a:ext cx="4030980" cy="6857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74" y="0"/>
            <a:ext cx="7799835" cy="14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object 3"/>
          <p:cNvSpPr txBox="1"/>
          <p:nvPr/>
        </p:nvSpPr>
        <p:spPr>
          <a:xfrm>
            <a:off x="811479" y="1614245"/>
            <a:ext cx="7754619" cy="3901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81304" algn="ctr">
              <a:lnSpc>
                <a:spcPts val="3600"/>
              </a:lnSpc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Έ</a:t>
            </a:r>
            <a:r>
              <a:rPr sz="3200" spc="35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6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ουστι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συ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-15">
                <a:solidFill>
                  <a:srgbClr val="FFFFFF"/>
                </a:solidFill>
              </a:rPr>
              <a:t>γ</a:t>
            </a:r>
            <a:r>
              <a:rPr sz="3200" spc="0">
                <a:solidFill>
                  <a:srgbClr val="FFFFFF"/>
                </a:solidFill>
              </a:rPr>
              <a:t>ερμό,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ο οποίος</a:t>
            </a:r>
            <a:endParaRPr sz="3200" spc="-363"/>
          </a:p>
          <a:p>
            <a:pPr marR="5080" indent="11428" algn="ctr">
              <a:lnSpc>
                <a:spcPct val="90000"/>
              </a:lnSpc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ενεργοποιείται </a:t>
            </a:r>
            <a:r>
              <a:rPr spc="0"/>
              <a:t>όταν </a:t>
            </a:r>
            <a:r>
              <a:rPr spc="5"/>
              <a:t>ελαττώνεται </a:t>
            </a:r>
            <a:r>
              <a:rPr spc="0"/>
              <a:t>η </a:t>
            </a:r>
            <a:r>
              <a:t>πίεση </a:t>
            </a:r>
            <a:r>
              <a:rPr spc="0"/>
              <a:t> </a:t>
            </a:r>
            <a:r>
              <a:t>του</a:t>
            </a:r>
            <a:r>
              <a:rPr spc="-25"/>
              <a:t> </a:t>
            </a:r>
            <a:r>
              <a:rPr spc="5"/>
              <a:t>οξυγόνου</a:t>
            </a:r>
            <a:r>
              <a:t> </a:t>
            </a:r>
            <a:r>
              <a:rPr spc="5"/>
              <a:t>κάτω</a:t>
            </a:r>
            <a:r>
              <a:rPr spc="-35"/>
              <a:t> </a:t>
            </a:r>
            <a:r>
              <a:t>από</a:t>
            </a:r>
            <a:r>
              <a:rPr spc="-30"/>
              <a:t> </a:t>
            </a:r>
            <a:r>
              <a:t>το</a:t>
            </a:r>
            <a:r>
              <a:rPr spc="-20"/>
              <a:t> </a:t>
            </a:r>
            <a:r>
              <a:rPr spc="0"/>
              <a:t>επίπεδο</a:t>
            </a:r>
            <a:r>
              <a:rPr spc="-30"/>
              <a:t> </a:t>
            </a:r>
            <a:r>
              <a:rPr spc="0"/>
              <a:t>των</a:t>
            </a:r>
            <a:r>
              <a:rPr spc="-30"/>
              <a:t> </a:t>
            </a:r>
            <a:r>
              <a:rPr spc="0"/>
              <a:t>175 </a:t>
            </a:r>
            <a:r>
              <a:rPr spc="-690"/>
              <a:t> </a:t>
            </a:r>
            <a:r>
              <a:rPr spc="-20"/>
              <a:t>kPa</a:t>
            </a:r>
          </a:p>
          <a:p>
            <a:pPr marL="612775" marR="337183" indent="-559434">
              <a:lnSpc>
                <a:spcPts val="34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70">
                <a:solidFill>
                  <a:srgbClr val="FFFFFF"/>
                </a:solidFill>
              </a:rPr>
              <a:t>Ό</a:t>
            </a:r>
            <a:r>
              <a:rPr sz="3200" spc="0">
                <a:solidFill>
                  <a:srgbClr val="FFFFFF"/>
                </a:solidFill>
              </a:rPr>
              <a:t>λα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α </a:t>
            </a:r>
            <a:r>
              <a:rPr sz="3200" spc="-15">
                <a:solidFill>
                  <a:srgbClr val="FFFFFF"/>
                </a:solidFill>
              </a:rPr>
              <a:t>α</a:t>
            </a:r>
            <a:r>
              <a:rPr sz="3200" spc="0">
                <a:solidFill>
                  <a:srgbClr val="FFFFFF"/>
                </a:solidFill>
              </a:rPr>
              <a:t>έρια </a:t>
            </a:r>
            <a:r>
              <a:rPr sz="3200" spc="-5">
                <a:solidFill>
                  <a:srgbClr val="FFFFFF"/>
                </a:solidFill>
              </a:rPr>
              <a:t>πο</a:t>
            </a:r>
            <a:r>
              <a:rPr sz="3200" spc="0">
                <a:solidFill>
                  <a:srgbClr val="FFFFFF"/>
                </a:solidFill>
              </a:rPr>
              <a:t>υ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χορηγούνται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25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ατ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την  </a:t>
            </a:r>
            <a:r>
              <a:rPr sz="3200" spc="0">
                <a:solidFill>
                  <a:srgbClr val="FFFFFF"/>
                </a:solidFill>
              </a:rPr>
              <a:t>αναισθησία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(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με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εξαίρεση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τον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αέρα)</a:t>
            </a:r>
            <a:endParaRPr sz="3200" spc="-363"/>
          </a:p>
          <a:p>
            <a:pPr indent="1270" algn="ctr">
              <a:lnSpc>
                <a:spcPts val="3200"/>
              </a:lnSpc>
              <a:defRPr sz="3200" spc="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διακόπτονται</a:t>
            </a:r>
            <a:r>
              <a:rPr spc="-55"/>
              <a:t> </a:t>
            </a:r>
            <a:r>
              <a:rPr spc="0"/>
              <a:t>ή</a:t>
            </a:r>
            <a:r>
              <a:rPr spc="-15"/>
              <a:t> </a:t>
            </a:r>
            <a:r>
              <a:rPr spc="0"/>
              <a:t>η</a:t>
            </a:r>
            <a:r>
              <a:rPr spc="-10"/>
              <a:t> </a:t>
            </a:r>
            <a:r>
              <a:rPr spc="0"/>
              <a:t>χορήγηση</a:t>
            </a:r>
            <a:r>
              <a:rPr spc="-55"/>
              <a:t> </a:t>
            </a:r>
            <a:r>
              <a:rPr spc="-5"/>
              <a:t>τους</a:t>
            </a:r>
          </a:p>
          <a:p>
            <a:pPr marR="177164" indent="186054" algn="ctr">
              <a:lnSpc>
                <a:spcPts val="3400"/>
              </a:lnSpc>
              <a:spcBef>
                <a:spcPts val="200"/>
              </a:spcBef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ελαττώνεται</a:t>
            </a:r>
            <a:r>
              <a:rPr spc="-65"/>
              <a:t> </a:t>
            </a:r>
            <a:r>
              <a:rPr spc="-5"/>
              <a:t>ανάλογα</a:t>
            </a:r>
            <a:r>
              <a:rPr spc="-25"/>
              <a:t> </a:t>
            </a:r>
            <a:r>
              <a:t>όταν</a:t>
            </a:r>
            <a:r>
              <a:rPr spc="-35"/>
              <a:t> </a:t>
            </a:r>
            <a:r>
              <a:rPr spc="5"/>
              <a:t>ελαττώνεται</a:t>
            </a:r>
            <a:r>
              <a:rPr spc="-55"/>
              <a:t> </a:t>
            </a:r>
            <a:r>
              <a:t>η </a:t>
            </a:r>
            <a:r>
              <a:rPr spc="-690"/>
              <a:t> </a:t>
            </a:r>
            <a:r>
              <a:t>πίεση</a:t>
            </a:r>
            <a:r>
              <a:rPr spc="-45"/>
              <a:t> </a:t>
            </a:r>
            <a:r>
              <a:rPr spc="-5"/>
              <a:t>του</a:t>
            </a:r>
            <a:r>
              <a:t> </a:t>
            </a:r>
            <a:r>
              <a:rPr spc="5"/>
              <a:t>οξυγόνου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764" y="452627"/>
            <a:ext cx="4082798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object 3"/>
          <p:cNvSpPr txBox="1">
            <a:spLocks noGrp="1"/>
          </p:cNvSpPr>
          <p:nvPr>
            <p:ph type="title"/>
          </p:nvPr>
        </p:nvSpPr>
        <p:spPr>
          <a:xfrm>
            <a:off x="777035" y="2154121"/>
            <a:ext cx="7777482" cy="24650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363854" marR="171450" indent="-351788" algn="just">
              <a:spcBef>
                <a:spcPts val="100"/>
              </a:spcBef>
              <a:defRPr spc="-200"/>
            </a:pPr>
            <a:r>
              <a:rPr dirty="0"/>
              <a:t>Τα </a:t>
            </a:r>
            <a:r>
              <a:rPr spc="-100" dirty="0"/>
              <a:t>ανα</a:t>
            </a:r>
            <a:r>
              <a:rPr spc="-100" dirty="0" err="1"/>
              <a:t>λογικά</a:t>
            </a:r>
            <a:r>
              <a:rPr spc="-100" dirty="0"/>
              <a:t> </a:t>
            </a:r>
            <a:r>
              <a:rPr spc="0" dirty="0" err="1"/>
              <a:t>συστήμ</a:t>
            </a:r>
            <a:r>
              <a:rPr spc="0" dirty="0"/>
              <a:t>ατα δεν είναι εντελώς </a:t>
            </a:r>
            <a:r>
              <a:rPr spc="-700" dirty="0"/>
              <a:t> </a:t>
            </a:r>
            <a:r>
              <a:rPr spc="-100" dirty="0"/>
              <a:t>ασφαλή. </a:t>
            </a:r>
            <a:r>
              <a:rPr spc="0" dirty="0" err="1"/>
              <a:t>Ακόμη</a:t>
            </a:r>
            <a:r>
              <a:rPr spc="0" dirty="0"/>
              <a:t> και </a:t>
            </a:r>
            <a:r>
              <a:rPr spc="0" dirty="0" err="1"/>
              <a:t>οι</a:t>
            </a:r>
            <a:r>
              <a:rPr spc="0" dirty="0"/>
              <a:t> </a:t>
            </a:r>
            <a:r>
              <a:rPr spc="0" dirty="0" err="1"/>
              <a:t>στ</a:t>
            </a:r>
            <a:r>
              <a:rPr spc="0" dirty="0"/>
              <a:t>αθμοί, </a:t>
            </a:r>
            <a:r>
              <a:rPr spc="-100" dirty="0"/>
              <a:t>που </a:t>
            </a:r>
            <a:r>
              <a:rPr spc="0" dirty="0"/>
              <a:t>είναι  εξοπλισμένοι</a:t>
            </a:r>
            <a:r>
              <a:rPr spc="-100" dirty="0"/>
              <a:t> </a:t>
            </a:r>
            <a:r>
              <a:rPr spc="0" dirty="0"/>
              <a:t>με</a:t>
            </a:r>
            <a:r>
              <a:rPr spc="-100" dirty="0"/>
              <a:t> αναλογικά </a:t>
            </a:r>
            <a:r>
              <a:rPr spc="0" dirty="0"/>
              <a:t>συστήματα</a:t>
            </a:r>
            <a:r>
              <a:rPr lang="el-GR" spc="0" dirty="0"/>
              <a:t> </a:t>
            </a:r>
            <a:r>
              <a:rPr dirty="0"/>
              <a:t>μπ</a:t>
            </a:r>
            <a:r>
              <a:rPr dirty="0" err="1"/>
              <a:t>ορούν</a:t>
            </a:r>
            <a:r>
              <a:rPr spc="-100" dirty="0"/>
              <a:t> </a:t>
            </a:r>
            <a:r>
              <a:rPr dirty="0"/>
              <a:t>να</a:t>
            </a:r>
            <a:r>
              <a:rPr spc="-100" dirty="0"/>
              <a:t> </a:t>
            </a:r>
            <a:r>
              <a:rPr dirty="0" err="1"/>
              <a:t>χορηγήσουν</a:t>
            </a:r>
            <a:r>
              <a:rPr spc="-100" dirty="0"/>
              <a:t> </a:t>
            </a:r>
            <a:r>
              <a:rPr dirty="0"/>
              <a:t>υπ</a:t>
            </a:r>
            <a:r>
              <a:rPr dirty="0" err="1"/>
              <a:t>οξικό</a:t>
            </a:r>
            <a:r>
              <a:rPr spc="-100" dirty="0"/>
              <a:t> </a:t>
            </a:r>
            <a:r>
              <a:rPr dirty="0" err="1"/>
              <a:t>μίγμ</a:t>
            </a:r>
            <a:r>
              <a:rPr dirty="0"/>
              <a:t>α </a:t>
            </a:r>
            <a:r>
              <a:rPr spc="-100" dirty="0"/>
              <a:t>υπό </a:t>
            </a:r>
            <a:r>
              <a:rPr spc="-700" dirty="0"/>
              <a:t> </a:t>
            </a:r>
            <a:r>
              <a:rPr dirty="0"/>
              <a:t>ορισμένες</a:t>
            </a:r>
            <a:r>
              <a:rPr spc="-100" dirty="0"/>
              <a:t> </a:t>
            </a:r>
            <a:r>
              <a:rPr dirty="0"/>
              <a:t>συνθήκες.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object 2"/>
          <p:cNvSpPr txBox="1"/>
          <p:nvPr/>
        </p:nvSpPr>
        <p:spPr>
          <a:xfrm>
            <a:off x="535939" y="1680666"/>
            <a:ext cx="6680835" cy="145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Λανθασμέν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παρ</a:t>
            </a:r>
            <a:r>
              <a:rPr sz="3200" spc="-100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χή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αερίων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Αερομηχανι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ή μη</a:t>
            </a:r>
            <a:r>
              <a:rPr sz="3200" spc="-20">
                <a:solidFill>
                  <a:srgbClr val="FFFFFF"/>
                </a:solidFill>
              </a:rPr>
              <a:t>χ</a:t>
            </a:r>
            <a:r>
              <a:rPr sz="3200" spc="-5">
                <a:solidFill>
                  <a:srgbClr val="FFFFFF"/>
                </a:solidFill>
              </a:rPr>
              <a:t>ανι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ελά</a:t>
            </a:r>
            <a:r>
              <a:rPr sz="3200" spc="35">
                <a:solidFill>
                  <a:srgbClr val="FFFFFF"/>
                </a:solidFill>
              </a:rPr>
              <a:t>τ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μα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Περιφερικ</a:t>
            </a:r>
            <a:r>
              <a:rPr sz="3200" spc="5">
                <a:solidFill>
                  <a:srgbClr val="FFFFFF"/>
                </a:solidFill>
              </a:rPr>
              <a:t>έ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διαρ</a:t>
            </a:r>
            <a:r>
              <a:rPr sz="3200" spc="-10">
                <a:solidFill>
                  <a:srgbClr val="FFFFFF"/>
                </a:solidFill>
              </a:rPr>
              <a:t>ρ</a:t>
            </a:r>
            <a:r>
              <a:rPr sz="3200" spc="0">
                <a:solidFill>
                  <a:srgbClr val="FFFFFF"/>
                </a:solidFill>
              </a:rPr>
              <a:t>οές</a:t>
            </a:r>
          </a:p>
        </p:txBody>
      </p:sp>
      <p:pic>
        <p:nvPicPr>
          <p:cNvPr id="382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5" y="3272573"/>
            <a:ext cx="5184522" cy="3159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3B88195-8D9E-4359-A86C-9456C469F7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3026751" cy="418831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EC48BD-A960-4717-BC76-7E4C98225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3" name="Oval 72">
            <a:extLst>
              <a:ext uri="{FF2B5EF4-FFF2-40B4-BE49-F238E27FC236}">
                <a16:creationId xmlns:a16="http://schemas.microsoft.com/office/drawing/2014/main" id="{7A00717A-7D3C-456B-A779-9D06388782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EB0E133-CF2F-4AD3-ACA6-03E91BB60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CD94893-A2D1-401B-A469-D34E425DCE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6096000"/>
            <a:ext cx="745300" cy="7620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46E6246-28E6-4A2D-B924-24539B8C6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4" name="object 2"/>
          <p:cNvSpPr txBox="1">
            <a:spLocks noGrp="1"/>
          </p:cNvSpPr>
          <p:nvPr>
            <p:ph type="title"/>
          </p:nvPr>
        </p:nvSpPr>
        <p:spPr>
          <a:xfrm>
            <a:off x="724128" y="623571"/>
            <a:ext cx="7695743" cy="35238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268604" marR="5080" indent="-256538" algn="ctr">
              <a:lnSpc>
                <a:spcPct val="90000"/>
              </a:lnSpc>
              <a:defRPr sz="2200" spc="-300">
                <a:solidFill>
                  <a:srgbClr val="A4B592"/>
                </a:solidFill>
              </a:defRPr>
            </a:pPr>
            <a:r>
              <a:rPr lang="en-US" sz="3900"/>
              <a:t>⦿</a:t>
            </a:r>
            <a:r>
              <a:rPr lang="en-US" sz="3900" spc="-200"/>
              <a:t> </a:t>
            </a:r>
            <a:r>
              <a:rPr lang="en-US" sz="3900" spc="-100"/>
              <a:t>Χ</a:t>
            </a:r>
            <a:r>
              <a:rPr lang="en-US" sz="3900" spc="0"/>
              <a:t>ορήγηση</a:t>
            </a:r>
            <a:r>
              <a:rPr lang="en-US" sz="3900" spc="-100"/>
              <a:t> Αδρα</a:t>
            </a:r>
            <a:r>
              <a:rPr lang="en-US" sz="3900" spc="0"/>
              <a:t>νούς</a:t>
            </a:r>
            <a:r>
              <a:rPr lang="en-US" sz="3900" spc="-100"/>
              <a:t> αερίου</a:t>
            </a:r>
            <a:r>
              <a:rPr lang="en-US" sz="3900" spc="0"/>
              <a:t>,</a:t>
            </a:r>
            <a:r>
              <a:rPr lang="en-US" sz="3900" spc="-100"/>
              <a:t> </a:t>
            </a:r>
            <a:r>
              <a:rPr lang="en-US" sz="3900" spc="0"/>
              <a:t>όπως</a:t>
            </a:r>
            <a:r>
              <a:rPr lang="en-US" sz="3900" spc="-100"/>
              <a:t> </a:t>
            </a:r>
            <a:r>
              <a:rPr lang="en-US" sz="3900" spc="0"/>
              <a:t>ήλιο,  </a:t>
            </a:r>
            <a:r>
              <a:rPr lang="en-US" sz="3900" spc="-100"/>
              <a:t>άζωτο </a:t>
            </a:r>
            <a:r>
              <a:rPr lang="en-US" sz="3900" spc="0"/>
              <a:t>ή </a:t>
            </a:r>
            <a:r>
              <a:rPr lang="en-US" sz="3900" spc="-100"/>
              <a:t>διοξείδιο του</a:t>
            </a:r>
            <a:r>
              <a:rPr lang="en-US" sz="3900" spc="0"/>
              <a:t> άνθρακα.</a:t>
            </a:r>
          </a:p>
          <a:p>
            <a:pPr marL="268604" marR="284479" indent="-256538" algn="ctr">
              <a:lnSpc>
                <a:spcPct val="90000"/>
              </a:lnSpc>
              <a:defRPr sz="2200" spc="-300">
                <a:solidFill>
                  <a:srgbClr val="A4B592"/>
                </a:solidFill>
              </a:defRPr>
            </a:pPr>
            <a:r>
              <a:rPr lang="en-US" sz="3900"/>
              <a:t>⦿</a:t>
            </a:r>
            <a:r>
              <a:rPr lang="en-US" sz="3900" spc="-200"/>
              <a:t> </a:t>
            </a:r>
            <a:r>
              <a:rPr lang="en-US" sz="3900" spc="-100"/>
              <a:t>Αραίωσ</a:t>
            </a:r>
            <a:r>
              <a:rPr lang="en-US" sz="3900" spc="0"/>
              <a:t>η</a:t>
            </a:r>
            <a:r>
              <a:rPr lang="en-US" sz="3900" spc="-100"/>
              <a:t> </a:t>
            </a:r>
            <a:r>
              <a:rPr lang="en-US" sz="3900" spc="0"/>
              <a:t>εισ</a:t>
            </a:r>
            <a:r>
              <a:rPr lang="en-US" sz="3900" spc="-100"/>
              <a:t>πν</a:t>
            </a:r>
            <a:r>
              <a:rPr lang="en-US" sz="3900" spc="0"/>
              <a:t>εόμενου</a:t>
            </a:r>
            <a:r>
              <a:rPr lang="en-US" sz="3900" spc="-100"/>
              <a:t> </a:t>
            </a:r>
            <a:r>
              <a:rPr lang="en-US" sz="3900" spc="0"/>
              <a:t>οξυγόνου </a:t>
            </a:r>
            <a:r>
              <a:rPr lang="en-US" sz="3900" spc="-100"/>
              <a:t>από  </a:t>
            </a:r>
            <a:r>
              <a:rPr lang="en-US" sz="3900" spc="0"/>
              <a:t>εισπνεόμενα</a:t>
            </a:r>
            <a:r>
              <a:rPr lang="en-US" sz="3900" spc="-100"/>
              <a:t> </a:t>
            </a:r>
            <a:r>
              <a:rPr lang="en-US" sz="3900" spc="0"/>
              <a:t>αναισθητικά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47" y="452627"/>
            <a:ext cx="8188453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object 3"/>
          <p:cNvSpPr txBox="1">
            <a:spLocks noGrp="1"/>
          </p:cNvSpPr>
          <p:nvPr>
            <p:ph type="title"/>
          </p:nvPr>
        </p:nvSpPr>
        <p:spPr>
          <a:xfrm>
            <a:off x="535939" y="1667330"/>
            <a:ext cx="7961632" cy="10007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indent="12700">
              <a:lnSpc>
                <a:spcPts val="3800"/>
              </a:lnSpc>
              <a:spcBef>
                <a:spcPts val="100"/>
              </a:spcBef>
              <a:tabLst>
                <a:tab pos="1854200" algn="l"/>
              </a:tabLst>
              <a:defRPr sz="2200" spc="-300">
                <a:solidFill>
                  <a:srgbClr val="A4B592"/>
                </a:solidFill>
              </a:defRPr>
            </a:pPr>
            <a:r>
              <a:rPr dirty="0"/>
              <a:t>⦿</a:t>
            </a:r>
            <a:r>
              <a:rPr spc="-200" dirty="0"/>
              <a:t> </a:t>
            </a:r>
            <a:r>
              <a:rPr sz="3200" spc="-100" dirty="0" err="1">
                <a:solidFill>
                  <a:srgbClr val="FFFFFF"/>
                </a:solidFill>
              </a:rPr>
              <a:t>Χορηγεί</a:t>
            </a:r>
            <a:r>
              <a:rPr sz="3200" spc="-100" dirty="0">
                <a:solidFill>
                  <a:srgbClr val="FFFFFF"/>
                </a:solidFill>
              </a:rPr>
              <a:t>	</a:t>
            </a:r>
            <a:r>
              <a:rPr sz="3200" spc="0" dirty="0">
                <a:solidFill>
                  <a:srgbClr val="FFFFFF"/>
                </a:solidFill>
              </a:rPr>
              <a:t>100%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οξυγόνο</a:t>
            </a:r>
            <a:r>
              <a:rPr sz="3200" spc="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σε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-100" dirty="0" err="1">
                <a:solidFill>
                  <a:srgbClr val="FFFFFF"/>
                </a:solidFill>
              </a:rPr>
              <a:t>ρυθμό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35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 err="1">
                <a:solidFill>
                  <a:srgbClr val="FFFFFF"/>
                </a:solidFill>
              </a:rPr>
              <a:t>έως</a:t>
            </a:r>
            <a:r>
              <a:rPr sz="3200" spc="-100" dirty="0">
                <a:solidFill>
                  <a:srgbClr val="FFFFFF"/>
                </a:solidFill>
              </a:rPr>
              <a:t> </a:t>
            </a:r>
            <a:r>
              <a:rPr sz="3200" spc="0" dirty="0">
                <a:solidFill>
                  <a:srgbClr val="FFFFFF"/>
                </a:solidFill>
              </a:rPr>
              <a:t>75</a:t>
            </a:r>
            <a:r>
              <a:rPr lang="el-GR" sz="3200" spc="0" dirty="0">
                <a:solidFill>
                  <a:srgbClr val="FFFFFF"/>
                </a:solidFill>
              </a:rPr>
              <a:t> </a:t>
            </a:r>
            <a:r>
              <a:rPr sz="3100" dirty="0">
                <a:solidFill>
                  <a:schemeClr val="tx1"/>
                </a:solidFill>
              </a:rPr>
              <a:t>l/min	</a:t>
            </a:r>
            <a:r>
              <a:rPr sz="3100" dirty="0" err="1">
                <a:solidFill>
                  <a:schemeClr val="tx1"/>
                </a:solidFill>
              </a:rPr>
              <a:t>στο</a:t>
            </a:r>
            <a:r>
              <a:rPr sz="3100" spc="-100" dirty="0">
                <a:solidFill>
                  <a:schemeClr val="tx1"/>
                </a:solidFill>
              </a:rPr>
              <a:t> </a:t>
            </a:r>
            <a:r>
              <a:rPr sz="3100" dirty="0">
                <a:solidFill>
                  <a:schemeClr val="tx1"/>
                </a:solidFill>
              </a:rPr>
              <a:t>αναπ</a:t>
            </a:r>
            <a:r>
              <a:rPr sz="3100" dirty="0" err="1">
                <a:solidFill>
                  <a:schemeClr val="tx1"/>
                </a:solidFill>
              </a:rPr>
              <a:t>νευστικό</a:t>
            </a:r>
            <a:r>
              <a:rPr sz="3100" spc="-100" dirty="0">
                <a:solidFill>
                  <a:schemeClr val="tx1"/>
                </a:solidFill>
              </a:rPr>
              <a:t> </a:t>
            </a:r>
            <a:r>
              <a:rPr sz="3100" dirty="0" err="1">
                <a:solidFill>
                  <a:schemeClr val="tx1"/>
                </a:solidFill>
              </a:rPr>
              <a:t>κύκλωμ</a:t>
            </a:r>
            <a:r>
              <a:rPr sz="3100" dirty="0">
                <a:solidFill>
                  <a:schemeClr val="tx1"/>
                </a:solidFill>
              </a:rPr>
              <a:t>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5" y="452627"/>
            <a:ext cx="8279894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object 3"/>
          <p:cNvSpPr txBox="1"/>
          <p:nvPr/>
        </p:nvSpPr>
        <p:spPr>
          <a:xfrm>
            <a:off x="535939" y="1680666"/>
            <a:ext cx="7802882" cy="3782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74951" marR="39368" indent="37469">
              <a:spcBef>
                <a:spcPts val="100"/>
              </a:spcBef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Πηγή</a:t>
            </a:r>
            <a:r>
              <a:rPr spc="-35"/>
              <a:t> </a:t>
            </a:r>
            <a:r>
              <a:rPr spc="5"/>
              <a:t>οξυγόνου</a:t>
            </a:r>
            <a:r>
              <a:rPr spc="-10"/>
              <a:t> </a:t>
            </a:r>
            <a:r>
              <a:rPr spc="0"/>
              <a:t>υψηλής</a:t>
            </a:r>
            <a:r>
              <a:rPr spc="-25"/>
              <a:t> </a:t>
            </a:r>
            <a:r>
              <a:t>πίεσης,</a:t>
            </a:r>
            <a:r>
              <a:rPr spc="-40"/>
              <a:t> </a:t>
            </a:r>
            <a:r>
              <a:rPr spc="10"/>
              <a:t>κατάλληλη </a:t>
            </a:r>
            <a:r>
              <a:rPr spc="-690"/>
              <a:t> </a:t>
            </a:r>
            <a:r>
              <a:rPr spc="0"/>
              <a:t>για </a:t>
            </a:r>
            <a:r>
              <a:t>αερισμό </a:t>
            </a:r>
            <a:r>
              <a:rPr spc="80"/>
              <a:t>jet </a:t>
            </a:r>
            <a:r>
              <a:rPr spc="0"/>
              <a:t>(αερισμό </a:t>
            </a:r>
            <a:r>
              <a:t>ταχείας </a:t>
            </a:r>
            <a:r>
              <a:rPr spc="0"/>
              <a:t> </a:t>
            </a:r>
            <a:r>
              <a:t>προώθησης</a:t>
            </a:r>
            <a:r>
              <a:rPr spc="-70"/>
              <a:t> </a:t>
            </a:r>
            <a:r>
              <a:t>αέρα)</a:t>
            </a:r>
            <a:r>
              <a:rPr spc="-20"/>
              <a:t> </a:t>
            </a:r>
            <a:r>
              <a:rPr spc="0"/>
              <a:t>στις</a:t>
            </a:r>
            <a:r>
              <a:rPr spc="-30"/>
              <a:t> </a:t>
            </a:r>
            <a:r>
              <a:rPr spc="5"/>
              <a:t>ακόλουθες</a:t>
            </a:r>
          </a:p>
          <a:p>
            <a:pPr indent="3006088">
              <a:defRPr sz="32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καταστάσεις:</a:t>
            </a:r>
          </a:p>
          <a:p>
            <a:pPr marL="268604" marR="5080" indent="-256538" algn="just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Όταν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0">
                <a:solidFill>
                  <a:srgbClr val="FFFFFF"/>
                </a:solidFill>
              </a:rPr>
              <a:t>ο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αισθησι</a:t>
            </a:r>
            <a:r>
              <a:rPr sz="3200" spc="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λ</a:t>
            </a:r>
            <a:r>
              <a:rPr sz="3200" spc="-65">
                <a:solidFill>
                  <a:srgbClr val="FFFFFF"/>
                </a:solidFill>
              </a:rPr>
              <a:t>ο</a:t>
            </a:r>
            <a:r>
              <a:rPr sz="3200" spc="0">
                <a:solidFill>
                  <a:srgbClr val="FFFFFF"/>
                </a:solidFill>
              </a:rPr>
              <a:t>γι</a:t>
            </a:r>
            <a:r>
              <a:rPr sz="3200" spc="70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ό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μηχάνημα</a:t>
            </a:r>
            <a:r>
              <a:rPr sz="3200" spc="-4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εί</a:t>
            </a:r>
            <a:r>
              <a:rPr sz="3200" spc="45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αι  </a:t>
            </a:r>
            <a:r>
              <a:rPr sz="3200" spc="5">
                <a:solidFill>
                  <a:srgbClr val="FFFFFF"/>
                </a:solidFill>
              </a:rPr>
              <a:t>εξοπλισμένο </a:t>
            </a:r>
            <a:r>
              <a:rPr sz="3200" spc="0">
                <a:solidFill>
                  <a:srgbClr val="FFFFFF"/>
                </a:solidFill>
              </a:rPr>
              <a:t>με μια </a:t>
            </a:r>
            <a:r>
              <a:rPr sz="3200" spc="-5">
                <a:solidFill>
                  <a:srgbClr val="FFFFFF"/>
                </a:solidFill>
              </a:rPr>
              <a:t>βαλβίδα </a:t>
            </a:r>
            <a:r>
              <a:rPr sz="3200" spc="0">
                <a:solidFill>
                  <a:srgbClr val="FFFFFF"/>
                </a:solidFill>
              </a:rPr>
              <a:t>ελέγχου μονής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κατεύθυνσης ανάμεσα στους εξατμιστήρες </a:t>
            </a:r>
            <a:r>
              <a:rPr sz="3200" spc="-69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και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βαλβίδα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έκπλυσης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του </a:t>
            </a:r>
            <a:r>
              <a:rPr sz="3200" spc="5">
                <a:solidFill>
                  <a:srgbClr val="FFFFFF"/>
                </a:solidFill>
              </a:rPr>
              <a:t>οξυγόνου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5" y="452627"/>
            <a:ext cx="8279894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object 3"/>
          <p:cNvSpPr txBox="1"/>
          <p:nvPr/>
        </p:nvSpPr>
        <p:spPr>
          <a:xfrm>
            <a:off x="535939" y="2167458"/>
            <a:ext cx="7548882" cy="237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604" marR="5080" indent="-256538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 </a:t>
            </a:r>
            <a:r>
              <a:rPr sz="3200" spc="0">
                <a:solidFill>
                  <a:srgbClr val="FFFFFF"/>
                </a:solidFill>
              </a:rPr>
              <a:t>Όταν </a:t>
            </a:r>
            <a:r>
              <a:rPr sz="3200" spc="-15">
                <a:solidFill>
                  <a:srgbClr val="FFFFFF"/>
                </a:solidFill>
              </a:rPr>
              <a:t>υπάρχει </a:t>
            </a:r>
            <a:r>
              <a:rPr sz="3200" spc="0">
                <a:solidFill>
                  <a:srgbClr val="FFFFFF"/>
                </a:solidFill>
              </a:rPr>
              <a:t>μια </a:t>
            </a:r>
            <a:r>
              <a:rPr sz="3200" spc="-5">
                <a:solidFill>
                  <a:srgbClr val="FFFFFF"/>
                </a:solidFill>
              </a:rPr>
              <a:t>βαλβίδα αποσυμπίεσης </a:t>
            </a:r>
            <a:r>
              <a:rPr sz="3200" spc="-69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της</a:t>
            </a:r>
            <a:r>
              <a:rPr sz="3200" spc="-3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υψηλής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πίεσης,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περιφερικά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των</a:t>
            </a:r>
            <a:endParaRPr sz="3200" spc="-363"/>
          </a:p>
          <a:p>
            <a:pPr marR="85725" indent="304800"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εξατμιστήρων,</a:t>
            </a:r>
            <a:r>
              <a:rPr spc="-65"/>
              <a:t> </a:t>
            </a:r>
            <a:r>
              <a:rPr spc="-5"/>
              <a:t>αυτή</a:t>
            </a:r>
            <a:r>
              <a:rPr spc="-10"/>
              <a:t> </a:t>
            </a:r>
            <a:r>
              <a:t>η</a:t>
            </a:r>
            <a:r>
              <a:rPr spc="-5"/>
              <a:t> βαλβίδα</a:t>
            </a:r>
            <a:r>
              <a:rPr spc="-15"/>
              <a:t> </a:t>
            </a:r>
            <a:r>
              <a:rPr spc="-5"/>
              <a:t>πρέπει</a:t>
            </a:r>
            <a:r>
              <a:rPr spc="-35"/>
              <a:t> </a:t>
            </a:r>
            <a:r>
              <a:rPr spc="15"/>
              <a:t>να </a:t>
            </a:r>
            <a:r>
              <a:rPr spc="-690"/>
              <a:t> </a:t>
            </a:r>
            <a:r>
              <a:rPr spc="-5"/>
              <a:t>βρίσκεται </a:t>
            </a:r>
            <a:r>
              <a:rPr spc="5"/>
              <a:t>κεντρικότερα </a:t>
            </a:r>
            <a:r>
              <a:rPr spc="-5"/>
              <a:t>από τη βαλβίδα </a:t>
            </a:r>
            <a:r>
              <a:t> ελέγχου</a:t>
            </a:r>
            <a:r>
              <a:rPr spc="-25"/>
              <a:t> </a:t>
            </a:r>
            <a:r>
              <a:rPr spc="-5"/>
              <a:t>της</a:t>
            </a:r>
            <a:r>
              <a:rPr spc="-20"/>
              <a:t> </a:t>
            </a:r>
            <a:r>
              <a:t>εξόδου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5" y="452627"/>
            <a:ext cx="8279894" cy="955551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object 3"/>
          <p:cNvSpPr txBox="1"/>
          <p:nvPr/>
        </p:nvSpPr>
        <p:spPr>
          <a:xfrm>
            <a:off x="535940" y="2599688"/>
            <a:ext cx="7818119" cy="1477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Βαρότραυμα</a:t>
            </a:r>
            <a:endParaRPr sz="3200" spc="-363"/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Αραίωσ</a:t>
            </a:r>
            <a:r>
              <a:rPr sz="3200" spc="0">
                <a:solidFill>
                  <a:srgbClr val="FFFFFF"/>
                </a:solidFill>
              </a:rPr>
              <a:t>η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5">
                <a:solidFill>
                  <a:srgbClr val="FFFFFF"/>
                </a:solidFill>
              </a:rPr>
              <a:t>ω</a:t>
            </a:r>
            <a:r>
              <a:rPr sz="3200" spc="0">
                <a:solidFill>
                  <a:srgbClr val="FFFFFF"/>
                </a:solidFill>
              </a:rPr>
              <a:t>ν</a:t>
            </a:r>
            <a:r>
              <a:rPr sz="3200" spc="-4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ει</a:t>
            </a:r>
            <a:r>
              <a:rPr sz="3200" spc="5">
                <a:solidFill>
                  <a:srgbClr val="FFFFFF"/>
                </a:solidFill>
              </a:rPr>
              <a:t>σ</a:t>
            </a:r>
            <a:r>
              <a:rPr sz="3200" spc="-5">
                <a:solidFill>
                  <a:srgbClr val="FFFFFF"/>
                </a:solidFill>
              </a:rPr>
              <a:t>πν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όμ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6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ων</a:t>
            </a:r>
            <a:r>
              <a:rPr sz="3200" spc="-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-5">
                <a:solidFill>
                  <a:srgbClr val="FFFFFF"/>
                </a:solidFill>
              </a:rPr>
              <a:t>αισθητι</a:t>
            </a:r>
            <a:r>
              <a:rPr sz="3200" spc="75">
                <a:solidFill>
                  <a:srgbClr val="FFFFFF"/>
                </a:solidFill>
              </a:rPr>
              <a:t>κ</a:t>
            </a:r>
            <a:r>
              <a:rPr sz="3200" spc="0">
                <a:solidFill>
                  <a:srgbClr val="FFFFFF"/>
                </a:solidFill>
              </a:rPr>
              <a:t>ών</a:t>
            </a:r>
            <a:endParaRPr sz="3200" spc="-363"/>
          </a:p>
          <a:p>
            <a:pPr indent="304800">
              <a:defRPr sz="3200" spc="-185">
                <a:solidFill>
                  <a:srgbClr val="FFFFFF"/>
                </a:solidFill>
                <a:latin typeface="Segoe UI Symbol"/>
                <a:ea typeface="Segoe UI Symbol"/>
                <a:cs typeface="Segoe UI Symbol"/>
                <a:sym typeface="Segoe UI Symbol"/>
              </a:defRPr>
            </a:pPr>
            <a:r>
              <a:t>🢣</a:t>
            </a:r>
            <a:r>
              <a:rPr spc="-200"/>
              <a:t> </a:t>
            </a:r>
            <a:r>
              <a:rPr spc="0">
                <a:latin typeface="Cambria"/>
                <a:ea typeface="Cambria"/>
                <a:cs typeface="Cambria"/>
                <a:sym typeface="Cambria"/>
              </a:rPr>
              <a:t>ε</a:t>
            </a:r>
            <a:r>
              <a:rPr spc="-60">
                <a:latin typeface="Cambria"/>
                <a:ea typeface="Cambria"/>
                <a:cs typeface="Cambria"/>
                <a:sym typeface="Cambria"/>
              </a:rPr>
              <a:t>γ</a:t>
            </a:r>
            <a:r>
              <a:rPr spc="-5">
                <a:latin typeface="Cambria"/>
                <a:ea typeface="Cambria"/>
                <a:cs typeface="Cambria"/>
                <a:sym typeface="Cambria"/>
              </a:rPr>
              <a:t>ρήγορσ</a:t>
            </a:r>
            <a:r>
              <a:rPr spc="0">
                <a:latin typeface="Cambria"/>
                <a:ea typeface="Cambria"/>
                <a:cs typeface="Cambria"/>
                <a:sym typeface="Cambria"/>
              </a:rPr>
              <a:t>η</a:t>
            </a:r>
            <a:r>
              <a:rPr spc="-25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pc="-5">
                <a:latin typeface="Cambria"/>
                <a:ea typeface="Cambria"/>
                <a:cs typeface="Cambria"/>
                <a:sym typeface="Cambria"/>
              </a:rPr>
              <a:t>το</a:t>
            </a:r>
            <a:r>
              <a:rPr spc="0">
                <a:latin typeface="Cambria"/>
                <a:ea typeface="Cambria"/>
                <a:cs typeface="Cambria"/>
                <a:sym typeface="Cambria"/>
              </a:rPr>
              <a:t>υ </a:t>
            </a:r>
            <a:r>
              <a:rPr spc="-15">
                <a:latin typeface="Cambria"/>
                <a:ea typeface="Cambria"/>
                <a:cs typeface="Cambria"/>
                <a:sym typeface="Cambria"/>
              </a:rPr>
              <a:t>α</a:t>
            </a:r>
            <a:r>
              <a:rPr spc="0">
                <a:latin typeface="Cambria"/>
                <a:ea typeface="Cambria"/>
                <a:cs typeface="Cambria"/>
                <a:sym typeface="Cambria"/>
              </a:rPr>
              <a:t>σθε</a:t>
            </a:r>
            <a:r>
              <a:rPr spc="55">
                <a:latin typeface="Cambria"/>
                <a:ea typeface="Cambria"/>
                <a:cs typeface="Cambria"/>
                <a:sym typeface="Cambria"/>
              </a:rPr>
              <a:t>ν</a:t>
            </a:r>
            <a:r>
              <a:rPr spc="0">
                <a:latin typeface="Cambria"/>
                <a:ea typeface="Cambria"/>
                <a:cs typeface="Cambria"/>
                <a:sym typeface="Cambria"/>
              </a:rPr>
              <a:t>ούς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" y="466344"/>
            <a:ext cx="8156449" cy="676656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object 3"/>
          <p:cNvSpPr txBox="1"/>
          <p:nvPr/>
        </p:nvSpPr>
        <p:spPr>
          <a:xfrm>
            <a:off x="546303" y="1879473"/>
            <a:ext cx="8103869" cy="237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3800"/>
              </a:lnSpc>
              <a:spcBef>
                <a:spcPts val="100"/>
              </a:spcBef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5">
                <a:solidFill>
                  <a:srgbClr val="FFFFFF"/>
                </a:solidFill>
              </a:rPr>
              <a:t>Παρα</a:t>
            </a:r>
            <a:r>
              <a:rPr sz="3200" spc="15">
                <a:solidFill>
                  <a:srgbClr val="FFFFFF"/>
                </a:solidFill>
              </a:rPr>
              <a:t>κ</a:t>
            </a:r>
            <a:r>
              <a:rPr sz="3200" spc="-5">
                <a:solidFill>
                  <a:srgbClr val="FFFFFF"/>
                </a:solidFill>
              </a:rPr>
              <a:t>άμ</a:t>
            </a:r>
            <a:r>
              <a:rPr sz="3200" spc="30">
                <a:solidFill>
                  <a:srgbClr val="FFFFFF"/>
                </a:solidFill>
              </a:rPr>
              <a:t>π</a:t>
            </a:r>
            <a:r>
              <a:rPr sz="3200" spc="-5">
                <a:solidFill>
                  <a:srgbClr val="FFFFFF"/>
                </a:solidFill>
              </a:rPr>
              <a:t>τ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0">
                <a:solidFill>
                  <a:srgbClr val="FFFFFF"/>
                </a:solidFill>
              </a:rPr>
              <a:t>ι</a:t>
            </a:r>
            <a:r>
              <a:rPr sz="3200" spc="-3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τα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ροόμ</a:t>
            </a:r>
            <a:r>
              <a:rPr sz="3200" spc="5">
                <a:solidFill>
                  <a:srgbClr val="FFFFFF"/>
                </a:solidFill>
              </a:rPr>
              <a:t>ε</a:t>
            </a:r>
            <a:r>
              <a:rPr sz="3200" spc="-5">
                <a:solidFill>
                  <a:srgbClr val="FFFFFF"/>
                </a:solidFill>
              </a:rPr>
              <a:t>τρα</a:t>
            </a:r>
            <a:endParaRPr sz="3200" spc="-363"/>
          </a:p>
          <a:p>
            <a:pPr marL="268604" indent="-256538">
              <a:lnSpc>
                <a:spcPts val="3800"/>
              </a:lnSpc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0">
                <a:solidFill>
                  <a:srgbClr val="FFFFFF"/>
                </a:solidFill>
              </a:rPr>
              <a:t>Συνδέει</a:t>
            </a:r>
            <a:r>
              <a:rPr sz="3200" spc="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το</a:t>
            </a:r>
            <a:r>
              <a:rPr sz="3200" spc="5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σύ</a:t>
            </a:r>
            <a:r>
              <a:rPr sz="3200" spc="-10">
                <a:solidFill>
                  <a:srgbClr val="FFFFFF"/>
                </a:solidFill>
              </a:rPr>
              <a:t>σ</a:t>
            </a:r>
            <a:r>
              <a:rPr sz="3200" spc="-5">
                <a:solidFill>
                  <a:srgbClr val="FFFFFF"/>
                </a:solidFill>
              </a:rPr>
              <a:t>τημ</a:t>
            </a:r>
            <a:r>
              <a:rPr sz="3200" spc="0">
                <a:solidFill>
                  <a:srgbClr val="FFFFFF"/>
                </a:solidFill>
              </a:rPr>
              <a:t>α</a:t>
            </a:r>
            <a:r>
              <a:rPr sz="3200" spc="6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υψ</a:t>
            </a:r>
            <a:r>
              <a:rPr sz="3200" spc="-20">
                <a:solidFill>
                  <a:srgbClr val="FFFFFF"/>
                </a:solidFill>
              </a:rPr>
              <a:t>η</a:t>
            </a:r>
            <a:r>
              <a:rPr sz="3200" spc="0">
                <a:solidFill>
                  <a:srgbClr val="FFFFFF"/>
                </a:solidFill>
              </a:rPr>
              <a:t>λής</a:t>
            </a:r>
            <a:r>
              <a:rPr sz="3200" spc="5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πίε</a:t>
            </a:r>
            <a:r>
              <a:rPr sz="3200" spc="-10">
                <a:solidFill>
                  <a:srgbClr val="FFFFFF"/>
                </a:solidFill>
              </a:rPr>
              <a:t>σ</a:t>
            </a:r>
            <a:r>
              <a:rPr sz="3200" spc="0">
                <a:solidFill>
                  <a:srgbClr val="FFFFFF"/>
                </a:solidFill>
              </a:rPr>
              <a:t>ης</a:t>
            </a:r>
            <a:r>
              <a:rPr sz="3200" spc="7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(4</a:t>
            </a:r>
            <a:r>
              <a:rPr sz="3200" spc="65">
                <a:solidFill>
                  <a:srgbClr val="FFFFFF"/>
                </a:solidFill>
              </a:rPr>
              <a:t> </a:t>
            </a:r>
            <a:r>
              <a:rPr sz="3200" spc="220">
                <a:solidFill>
                  <a:srgbClr val="FFFFFF"/>
                </a:solidFill>
              </a:rPr>
              <a:t>A</a:t>
            </a:r>
            <a:r>
              <a:rPr sz="3200" spc="-5">
                <a:solidFill>
                  <a:srgbClr val="FFFFFF"/>
                </a:solidFill>
              </a:rPr>
              <a:t>t</a:t>
            </a:r>
            <a:r>
              <a:rPr sz="3200" spc="-15">
                <a:solidFill>
                  <a:srgbClr val="FFFFFF"/>
                </a:solidFill>
              </a:rPr>
              <a:t>m</a:t>
            </a:r>
            <a:r>
              <a:rPr sz="3200" spc="120">
                <a:solidFill>
                  <a:srgbClr val="FFFFFF"/>
                </a:solidFill>
              </a:rPr>
              <a:t>),</a:t>
            </a:r>
            <a:endParaRPr sz="3200" spc="-363"/>
          </a:p>
          <a:p>
            <a:pPr marR="35559" indent="304800">
              <a:tabLst>
                <a:tab pos="876300" algn="l"/>
                <a:tab pos="1460500" algn="l"/>
                <a:tab pos="3187700" algn="l"/>
                <a:tab pos="4838700" algn="l"/>
                <a:tab pos="6172200" algn="l"/>
                <a:tab pos="7429500" algn="l"/>
              </a:tabLst>
              <a:defRPr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με	</a:t>
            </a:r>
            <a:r>
              <a:rPr spc="-10"/>
              <a:t>τ</a:t>
            </a:r>
            <a:r>
              <a:t>ο	σ</a:t>
            </a:r>
            <a:r>
              <a:rPr spc="-15"/>
              <a:t>ύ</a:t>
            </a:r>
            <a:r>
              <a:t>στη</a:t>
            </a:r>
            <a:r>
              <a:rPr spc="5"/>
              <a:t>μ</a:t>
            </a:r>
            <a:r>
              <a:t>α	χ</a:t>
            </a:r>
            <a:r>
              <a:rPr spc="-15"/>
              <a:t>α</a:t>
            </a:r>
            <a:r>
              <a:t>μηλ</a:t>
            </a:r>
            <a:r>
              <a:rPr spc="-15"/>
              <a:t>ή</a:t>
            </a:r>
            <a:r>
              <a:t>ς	</a:t>
            </a:r>
            <a:r>
              <a:rPr spc="-5"/>
              <a:t>πί</a:t>
            </a:r>
            <a:r>
              <a:rPr spc="-15"/>
              <a:t>ε</a:t>
            </a:r>
            <a:r>
              <a:t>σης	</a:t>
            </a:r>
            <a:r>
              <a:rPr spc="-5"/>
              <a:t>πέρα</a:t>
            </a:r>
            <a:r>
              <a:t>ν	</a:t>
            </a:r>
            <a:r>
              <a:rPr spc="-5"/>
              <a:t>του  ροόμετρου</a:t>
            </a:r>
          </a:p>
          <a:p>
            <a:pPr indent="12700">
              <a:defRPr sz="2200" spc="-250">
                <a:solidFill>
                  <a:srgbClr val="A4B59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⦿</a:t>
            </a:r>
            <a:r>
              <a:rPr spc="-195"/>
              <a:t> </a:t>
            </a:r>
            <a:r>
              <a:rPr sz="3200" spc="-60">
                <a:solidFill>
                  <a:srgbClr val="FFFFFF"/>
                </a:solidFill>
              </a:rPr>
              <a:t>Χ</a:t>
            </a:r>
            <a:r>
              <a:rPr sz="3200" spc="0">
                <a:solidFill>
                  <a:srgbClr val="FFFFFF"/>
                </a:solidFill>
              </a:rPr>
              <a:t>ορήγηση</a:t>
            </a:r>
            <a:r>
              <a:rPr sz="3200" spc="-5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35</a:t>
            </a:r>
            <a:r>
              <a:rPr sz="3200" spc="-5">
                <a:solidFill>
                  <a:srgbClr val="FFFFFF"/>
                </a:solidFill>
              </a:rPr>
              <a:t> </a:t>
            </a:r>
            <a:r>
              <a:rPr sz="3200" spc="5">
                <a:solidFill>
                  <a:srgbClr val="FFFFFF"/>
                </a:solidFill>
              </a:rPr>
              <a:t>έω</a:t>
            </a:r>
            <a:r>
              <a:rPr sz="3200" spc="0">
                <a:solidFill>
                  <a:srgbClr val="FFFFFF"/>
                </a:solidFill>
              </a:rPr>
              <a:t>ς</a:t>
            </a:r>
            <a:r>
              <a:rPr sz="3200" spc="-25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75</a:t>
            </a:r>
            <a:r>
              <a:rPr sz="3200" spc="-1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λίτρα</a:t>
            </a:r>
            <a:r>
              <a:rPr sz="3200" spc="-15">
                <a:solidFill>
                  <a:srgbClr val="FFFFFF"/>
                </a:solidFill>
              </a:rPr>
              <a:t> </a:t>
            </a:r>
            <a:r>
              <a:rPr sz="3200" spc="-5">
                <a:solidFill>
                  <a:srgbClr val="FFFFFF"/>
                </a:solidFill>
              </a:rPr>
              <a:t>α</a:t>
            </a:r>
            <a:r>
              <a:rPr sz="3200" spc="30">
                <a:solidFill>
                  <a:srgbClr val="FFFFFF"/>
                </a:solidFill>
              </a:rPr>
              <a:t>ν</a:t>
            </a:r>
            <a:r>
              <a:rPr sz="3200" spc="0">
                <a:solidFill>
                  <a:srgbClr val="FFFFFF"/>
                </a:solidFill>
              </a:rPr>
              <a:t>ά</a:t>
            </a:r>
            <a:r>
              <a:rPr sz="3200" spc="-20">
                <a:solidFill>
                  <a:srgbClr val="FFFFFF"/>
                </a:solidFill>
              </a:rPr>
              <a:t> </a:t>
            </a:r>
            <a:r>
              <a:rPr sz="3200" spc="0">
                <a:solidFill>
                  <a:srgbClr val="FFFFFF"/>
                </a:solidFill>
              </a:rPr>
              <a:t>λε</a:t>
            </a:r>
            <a:r>
              <a:rPr sz="3200" spc="35">
                <a:solidFill>
                  <a:srgbClr val="FFFFFF"/>
                </a:solidFill>
              </a:rPr>
              <a:t>π</a:t>
            </a:r>
            <a:r>
              <a:rPr sz="3200" spc="-5">
                <a:solidFill>
                  <a:srgbClr val="FFFFFF"/>
                </a:solidFill>
              </a:rPr>
              <a:t>τό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" y="466344"/>
            <a:ext cx="8238746" cy="676656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object 3"/>
          <p:cNvSpPr txBox="1"/>
          <p:nvPr/>
        </p:nvSpPr>
        <p:spPr>
          <a:xfrm>
            <a:off x="859941" y="1736467"/>
            <a:ext cx="7406641" cy="2909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11125" indent="285115" algn="just">
              <a:lnSpc>
                <a:spcPct val="80000"/>
              </a:lnSpc>
              <a:spcBef>
                <a:spcPts val="800"/>
              </a:spcBef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Είναι </a:t>
            </a:r>
            <a:r>
              <a:rPr spc="-10"/>
              <a:t>χρήσιμη </a:t>
            </a:r>
            <a:r>
              <a:t>για την </a:t>
            </a:r>
            <a:r>
              <a:rPr spc="-5"/>
              <a:t>πλήρωση </a:t>
            </a:r>
            <a:r>
              <a:t>των </a:t>
            </a:r>
            <a:r>
              <a:rPr spc="5"/>
              <a:t>κενών </a:t>
            </a:r>
            <a:r>
              <a:rPr spc="-650"/>
              <a:t> </a:t>
            </a:r>
            <a:r>
              <a:rPr spc="10"/>
              <a:t>ασκών </a:t>
            </a:r>
            <a:r>
              <a:rPr spc="-5"/>
              <a:t>(φυσούνες) του </a:t>
            </a:r>
            <a:r>
              <a:t>αναπνευστήρα ή </a:t>
            </a:r>
            <a:r>
              <a:rPr spc="-5"/>
              <a:t>του </a:t>
            </a:r>
            <a:r>
              <a:rPr spc="-650"/>
              <a:t> </a:t>
            </a:r>
            <a:r>
              <a:t>αποθηκευτικού </a:t>
            </a:r>
            <a:r>
              <a:rPr spc="10"/>
              <a:t>ασκού </a:t>
            </a:r>
            <a:r>
              <a:t>και στις περιπτώσεις </a:t>
            </a:r>
            <a:r>
              <a:rPr spc="-650"/>
              <a:t> </a:t>
            </a:r>
            <a:r>
              <a:rPr spc="-5"/>
              <a:t>που</a:t>
            </a:r>
            <a:r>
              <a:rPr spc="-30"/>
              <a:t> </a:t>
            </a:r>
            <a:r>
              <a:rPr spc="-5"/>
              <a:t>απαιτείται</a:t>
            </a:r>
            <a:r>
              <a:rPr spc="-30"/>
              <a:t> </a:t>
            </a:r>
            <a:r>
              <a:rPr spc="-5"/>
              <a:t>ταχεία </a:t>
            </a:r>
            <a:r>
              <a:t>χορήγηση</a:t>
            </a:r>
            <a:r>
              <a:rPr spc="-20"/>
              <a:t> </a:t>
            </a:r>
            <a:r>
              <a:rPr spc="5"/>
              <a:t>οξυγόνου</a:t>
            </a:r>
          </a:p>
          <a:p>
            <a:pPr indent="3129277">
              <a:lnSpc>
                <a:spcPts val="2500"/>
              </a:lnSpc>
              <a:defRPr sz="3000" spc="-1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100%.</a:t>
            </a:r>
          </a:p>
          <a:p>
            <a:pPr marL="246378" marR="5080" indent="-80008">
              <a:lnSpc>
                <a:spcPts val="2800"/>
              </a:lnSpc>
              <a:spcBef>
                <a:spcPts val="300"/>
              </a:spcBef>
              <a:defRPr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Εάν</a:t>
            </a:r>
            <a:r>
              <a:rPr spc="-20"/>
              <a:t> </a:t>
            </a:r>
            <a:r>
              <a:t>οι</a:t>
            </a:r>
            <a:r>
              <a:rPr spc="-25"/>
              <a:t> </a:t>
            </a:r>
            <a:r>
              <a:rPr spc="-5"/>
              <a:t>πνεύμονες του</a:t>
            </a:r>
            <a:r>
              <a:rPr spc="-20"/>
              <a:t> </a:t>
            </a:r>
            <a:r>
              <a:rPr spc="5"/>
              <a:t>ασθενούς</a:t>
            </a:r>
            <a:r>
              <a:rPr spc="-20"/>
              <a:t> </a:t>
            </a:r>
            <a:r>
              <a:t>εκτεθούν</a:t>
            </a:r>
            <a:r>
              <a:rPr spc="-10"/>
              <a:t> </a:t>
            </a:r>
            <a:r>
              <a:t>σε </a:t>
            </a:r>
            <a:r>
              <a:rPr spc="-645"/>
              <a:t> </a:t>
            </a:r>
            <a:r>
              <a:rPr spc="-5"/>
              <a:t>τόσο</a:t>
            </a:r>
            <a:r>
              <a:rPr spc="-40"/>
              <a:t> </a:t>
            </a:r>
            <a:r>
              <a:rPr spc="-5"/>
              <a:t>υψηλές</a:t>
            </a:r>
            <a:r>
              <a:rPr spc="-10"/>
              <a:t> </a:t>
            </a:r>
            <a:r>
              <a:rPr spc="-5"/>
              <a:t>ροές </a:t>
            </a:r>
            <a:r>
              <a:t>μπορεί</a:t>
            </a:r>
            <a:r>
              <a:rPr spc="-25"/>
              <a:t> </a:t>
            </a:r>
            <a:r>
              <a:rPr spc="10"/>
              <a:t>να</a:t>
            </a:r>
            <a:r>
              <a:rPr spc="5"/>
              <a:t> </a:t>
            </a:r>
            <a:r>
              <a:rPr spc="-5"/>
              <a:t>συμβεί</a:t>
            </a:r>
          </a:p>
          <a:p>
            <a:pPr indent="2576195">
              <a:lnSpc>
                <a:spcPts val="2900"/>
              </a:lnSpc>
              <a:defRPr sz="3000" spc="-5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βαρότραυμα.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4990</Words>
  <Application>Microsoft Office PowerPoint</Application>
  <PresentationFormat>Προβολή στην οθόνη (4:3)</PresentationFormat>
  <Paragraphs>518</Paragraphs>
  <Slides>233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233</vt:i4>
      </vt:variant>
    </vt:vector>
  </HeadingPairs>
  <TitlesOfParts>
    <vt:vector size="244" baseType="lpstr">
      <vt:lpstr>Arial</vt:lpstr>
      <vt:lpstr>Arial Black</vt:lpstr>
      <vt:lpstr>Calibri</vt:lpstr>
      <vt:lpstr>Cambria</vt:lpstr>
      <vt:lpstr>Century Gothic</vt:lpstr>
      <vt:lpstr>Helvetica Neue</vt:lpstr>
      <vt:lpstr>Segoe UI Symbol</vt:lpstr>
      <vt:lpstr>Times New Roman</vt:lpstr>
      <vt:lpstr>Wingdings</vt:lpstr>
      <vt:lpstr>Wingdings 3</vt:lpstr>
      <vt:lpstr>Ιόν</vt:lpstr>
      <vt:lpstr>ΑΝΑΙΣΘΗΣΙΟΛΟΓΙΚΟ ΜΗΧΑΝΗΜΑ - ΕΞΟΠΛΙΣΜΟΣ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⦿ Τα εξαρτήματα που βρίσκονται μέσα σε  αυτήν την περιοχή είναι ιδιαίτερα επιρρεπή  σε ρωγμές &amp; διαρροές ⦿ Οι διαρροές μπορεί να προκαλέσουν υποξία  ή/και εγρήγορση του ασθενούς</vt:lpstr>
      <vt:lpstr>Παρουσίαση του PowerPoint</vt:lpstr>
      <vt:lpstr> O εσωτερικός σχεδιασμός  των διαφόρων μηχανημάτων διαφέρει σημαντικά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 εύρος αυτών των αυτοδιαγνωστικών  ελέγχων διαφέρει από μηχάνημα σε μηχάνημα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⦿ Η κλίμακα του ροόμετρου μπορεί να  αναγράφεται κατευθείαν επάνω στο  ροόμετρο ή στα δεξιά του σωλήνα. ⦿ Είναι κωνικά γυάλινα επάρματα που  βρίσκονται κατά μήκος του σωλήνα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Τα αναλογικά συστήματα δεν είναι εντελώς  ασφαλή. Ακόμη και οι σταθμοί, που είναι  εξοπλισμένοι με αναλογικά συστήματα μπορούν να χορηγήσουν υποξικό μίγμα υπό  ορισμένες συνθήκες.</vt:lpstr>
      <vt:lpstr>Παρουσίαση του PowerPoint</vt:lpstr>
      <vt:lpstr>⦿ Χορήγηση Αδρανούς αερίου, όπως ήλιο,  άζωτο ή διοξείδιο του άνθρακα. ⦿ Αραίωση εισπνεόμενου οξυγόνου από  εισπνεόμενα αναισθητικά</vt:lpstr>
      <vt:lpstr>⦿ Χορηγεί 100% οξυγόνο σε ρυθμό 35 έως 75 l/min στο αναπνευστικό κύκλωμα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πίεση των ατμών εξαρτάται από τη  θερμοκρασία,  π.χ. η πίεση των ατμών του Ισοφλουρανίου  στους 20ο C είναι 238mmHg και  στους 35ο C είναι 450 mmHg.</vt:lpstr>
      <vt:lpstr>Παρουσίαση του PowerPoint</vt:lpstr>
      <vt:lpstr>Παρουσίαση του PowerPoint</vt:lpstr>
      <vt:lpstr>Αγωγιμότητα θερμότητας είναι η  ταχύτητα με την οποία η θερμότητα άγεται μέσω μιας  ουσίας.</vt:lpstr>
      <vt:lpstr>Τα μέταλλα των εξατμιστήρων έχουν  υψηλή αγωγιμότητα θερμότητας, ώστε η ψύξη που λαμβάνει χώρα κατά την εξάτμιση  εξισορροπείται ταχέως με το περιβάλλον.</vt:lpstr>
      <vt:lpstr>Οι σύγχρονοι εξατμιστήρες είναι συσκευές,σχεδιασμένες να προσθέτουν στη ροή των  φρέσκων αερίων, ένα ελεγχόμενο ποσοστό πτητικού αναισθητικού, υπό τη μορφή  κεκορεσμένων ατμών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ελάττωση της θερμοκρασίας ελαττώνει  περαιτέρω την εξάτμιση.</vt:lpstr>
      <vt:lpstr>Ο εφοδιασμός του εξατμιστήρα με μια  πηγή θερμότητας ώστε να αντιρροπείται η ψύξη.</vt:lpstr>
      <vt:lpstr>Το μέταλλο από το οποίο είναι  κατασκευασμένος ο εξατμιστήρας πρέπει  να έχει υψηλή αγωγιμότητα θερμότητας, ώστε η μεταβολή της θερμοκρασίας να  διαχέεται ταχέως.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 φαινόμενο της άντλησης μπορεί να  ελαττωθεί σημαντικά, παρεμβάλλοντας μακρούς ελικοειδείς σωλήνες στην είσοδο  του θαλάμου εξάτμισης.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ΣΥΣΤΗΜΑΤΑ ΑΝΑΙΣΘΗΣΙΑΣ               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Δεν υπάρχει αποθηκευτικός ασκός ή  επαναεισπνοή των εκπνεόμενων αερίων ούτε αντίσταση στην αναπνοή.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1. CO2 + H2O = H2CO3</vt:lpstr>
      <vt:lpstr>Παρουσίαση του PowerPoint</vt:lpstr>
      <vt:lpstr>θερμότητα 2. 9H2O + 9CO2 = 9H2CO3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⦿ Μετράει θετικές και αρνητικές πιέσεις ⦿ Αποτελείται από ένα μεταλλικό διάφραγμα</vt:lpstr>
      <vt:lpstr>Παρουσίαση του PowerPoint</vt:lpstr>
      <vt:lpstr>Παρουσίαση του PowerPoint</vt:lpstr>
      <vt:lpstr>ΑΝΑΠΝΕΥΣΤΗΡΕΣ  </vt:lpstr>
      <vt:lpstr>Η φυσική αρχή στην οποία στηρίζεται η  κατασκευή ενός αναπνευστήρα μπορεί να είναι η πνευματική, ρευστών ή ηλεκτρονική  αρχή.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⦿ Απομακρύνει την περίσσεια αερίων από τη  βαλβίδα APL ή από τη βαλβίδα διαφυγής  αερίων από τον αναπνευστήρα και την μεταφέρει στη θύρα απομάκρυνσης μέσω των σωλήνων μεταφοράς!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ΑΝΑΙΣΘΗΣΙΟΛΟΓΙΚΟ ΜΗΧΑΝΗΜΑ - ΕΞΟΠΛΙΣΜΟΣ</dc:title>
  <dc:creator>Chryssa Palazi</dc:creator>
  <cp:lastModifiedBy>CHRYSSA</cp:lastModifiedBy>
  <cp:revision>136</cp:revision>
  <dcterms:created xsi:type="dcterms:W3CDTF">2021-12-26T18:20:47Z</dcterms:created>
  <dcterms:modified xsi:type="dcterms:W3CDTF">2022-12-05T21:34:26Z</dcterms:modified>
</cp:coreProperties>
</file>