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769D2-1378-4509-945F-A7EE359F979F}" type="datetimeFigureOut">
              <a:rPr lang="el-GR" smtClean="0"/>
              <a:t>24/2/2021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6343-2853-4DB1-98B0-5C1D1A27723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857752" y="357166"/>
            <a:ext cx="3529010" cy="1470025"/>
          </a:xfrm>
        </p:spPr>
        <p:txBody>
          <a:bodyPr>
            <a:normAutofit/>
          </a:bodyPr>
          <a:lstStyle/>
          <a:p>
            <a:r>
              <a:rPr lang="el-GR" sz="1400" dirty="0" smtClean="0"/>
              <a:t>Έκδοση 2009</a:t>
            </a:r>
            <a:br>
              <a:rPr lang="el-GR" sz="1400" dirty="0" smtClean="0"/>
            </a:br>
            <a:r>
              <a:rPr lang="el-GR" sz="1400" dirty="0" smtClean="0"/>
              <a:t>221 σελίδες</a:t>
            </a:r>
            <a:endParaRPr lang="el-G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19475"/>
            <a:ext cx="952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9" y="214290"/>
            <a:ext cx="4356493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86314" y="1285860"/>
            <a:ext cx="3757610" cy="1143000"/>
          </a:xfrm>
        </p:spPr>
        <p:txBody>
          <a:bodyPr>
            <a:normAutofit/>
          </a:bodyPr>
          <a:lstStyle/>
          <a:p>
            <a:r>
              <a:rPr lang="el-GR" sz="1400" dirty="0" smtClean="0"/>
              <a:t>Έκδοση 2005</a:t>
            </a:r>
            <a:r>
              <a:rPr lang="el-GR" sz="1400" smtClean="0"/>
              <a:t/>
            </a:r>
            <a:br>
              <a:rPr lang="el-GR" sz="1400" smtClean="0"/>
            </a:br>
            <a:r>
              <a:rPr lang="el-GR" sz="1400" smtClean="0"/>
              <a:t>631 </a:t>
            </a:r>
            <a:r>
              <a:rPr lang="el-GR" sz="1400" dirty="0" smtClean="0"/>
              <a:t>σελίδες</a:t>
            </a:r>
            <a:endParaRPr lang="el-GR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424671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Προβολή στην οθόνη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Έκδοση 2009 221 σελίδες</vt:lpstr>
      <vt:lpstr>Έκδοση 2005 631 σελίδες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Έκδοση 2009 221 σελίδες</dc:title>
  <dc:creator>Χρήστης των Windows</dc:creator>
  <cp:lastModifiedBy>Χρήστης των Windows</cp:lastModifiedBy>
  <cp:revision>1</cp:revision>
  <dcterms:created xsi:type="dcterms:W3CDTF">2021-02-24T09:31:40Z</dcterms:created>
  <dcterms:modified xsi:type="dcterms:W3CDTF">2021-02-24T09:36:35Z</dcterms:modified>
</cp:coreProperties>
</file>