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2" r:id="rId4"/>
    <p:sldId id="261" r:id="rId5"/>
    <p:sldId id="263" r:id="rId6"/>
    <p:sldId id="264" r:id="rId7"/>
    <p:sldId id="265"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68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DA47BF0-4C7A-45CD-B802-6087D910C8F2}" type="datetimeFigureOut">
              <a:rPr lang="el-GR" smtClean="0"/>
              <a:t>9/4/2026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039B27-735F-4423-B8ED-E0C72CAA1FEE}"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A47BF0-4C7A-45CD-B802-6087D910C8F2}" type="datetimeFigureOut">
              <a:rPr lang="el-GR" smtClean="0"/>
              <a:t>9/4/2026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39B27-735F-4423-B8ED-E0C72CAA1FEE}"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n-US" dirty="0">
                <a:latin typeface="Calibri" panose="020F0502020204030204" pitchFamily="34" charset="0"/>
                <a:cs typeface="Calibri" panose="020F0502020204030204" pitchFamily="34" charset="0"/>
              </a:rPr>
              <a:t>Exercise 1</a:t>
            </a:r>
            <a:endParaRPr lang="el-GR" dirty="0">
              <a:latin typeface="Calibri" panose="020F0502020204030204" pitchFamily="34" charset="0"/>
              <a:cs typeface="Calibri" panose="020F0502020204030204" pitchFamily="34" charset="0"/>
            </a:endParaRPr>
          </a:p>
        </p:txBody>
      </p:sp>
      <p:sp>
        <p:nvSpPr>
          <p:cNvPr id="18435" name="2 - Θέση περιεχομένου"/>
          <p:cNvSpPr>
            <a:spLocks noGrp="1"/>
          </p:cNvSpPr>
          <p:nvPr>
            <p:ph idx="1"/>
          </p:nvPr>
        </p:nvSpPr>
        <p:spPr/>
        <p:txBody>
          <a:bodyPr/>
          <a:lstStyle/>
          <a:p>
            <a:pPr>
              <a:buFontTx/>
              <a:buNone/>
            </a:pPr>
            <a:r>
              <a:rPr lang="en-US" dirty="0">
                <a:latin typeface="Calibri" panose="020F0502020204030204" pitchFamily="34" charset="0"/>
                <a:cs typeface="Calibri" panose="020F0502020204030204" pitchFamily="34" charset="0"/>
              </a:rPr>
              <a:t>How will you organize first aid in a private company with 50 employees located in an industrial area near a city that has a prefectural hospital and a health </a:t>
            </a:r>
            <a:r>
              <a:rPr lang="en-US" dirty="0" err="1">
                <a:latin typeface="Calibri" panose="020F0502020204030204" pitchFamily="34" charset="0"/>
                <a:cs typeface="Calibri" panose="020F0502020204030204" pitchFamily="34" charset="0"/>
              </a:rPr>
              <a:t>centre</a:t>
            </a:r>
            <a:r>
              <a:rPr lang="en-US" dirty="0">
                <a:latin typeface="Calibri" panose="020F0502020204030204" pitchFamily="34" charset="0"/>
                <a:cs typeface="Calibri" panose="020F0502020204030204" pitchFamily="34" charset="0"/>
              </a:rPr>
              <a:t> at a distance of less than 20 minutes by car/ambulance?</a:t>
            </a:r>
            <a:endParaRPr lang="el-GR" dirty="0">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n-US" dirty="0">
                <a:latin typeface="Calibri" panose="020F0502020204030204" pitchFamily="34" charset="0"/>
                <a:cs typeface="Calibri" panose="020F0502020204030204" pitchFamily="34" charset="0"/>
              </a:rPr>
              <a:t>Exercise 2</a:t>
            </a:r>
            <a:endParaRPr lang="el-GR" dirty="0">
              <a:latin typeface="Calibri" panose="020F0502020204030204" pitchFamily="34" charset="0"/>
              <a:cs typeface="Calibri" panose="020F0502020204030204" pitchFamily="34" charset="0"/>
            </a:endParaRPr>
          </a:p>
        </p:txBody>
      </p:sp>
      <p:sp>
        <p:nvSpPr>
          <p:cNvPr id="20483" name="2 - Θέση περιεχομένου"/>
          <p:cNvSpPr>
            <a:spLocks noGrp="1"/>
          </p:cNvSpPr>
          <p:nvPr>
            <p:ph idx="1"/>
          </p:nvPr>
        </p:nvSpPr>
        <p:spPr/>
        <p:txBody>
          <a:bodyPr/>
          <a:lstStyle/>
          <a:p>
            <a:r>
              <a:rPr lang="en-US" dirty="0">
                <a:cs typeface="Calibri Light" panose="020F0302020204030204" pitchFamily="34" charset="0"/>
              </a:rPr>
              <a:t>You are invited to organize a 6-hour first aid seminar for the cleaning workers of a general hospital.</a:t>
            </a:r>
          </a:p>
          <a:p>
            <a:r>
              <a:rPr lang="en-US" dirty="0">
                <a:cs typeface="Calibri Light" panose="020F0302020204030204" pitchFamily="34" charset="0"/>
              </a:rPr>
              <a:t>What topics will you include and why?</a:t>
            </a:r>
            <a:endParaRPr lang="el-GR" dirty="0">
              <a:cs typeface="Calibri Light" panose="020F03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Exercise 3</a:t>
            </a:r>
            <a:endParaRPr lang="el-GR" dirty="0"/>
          </a:p>
        </p:txBody>
      </p:sp>
      <p:sp>
        <p:nvSpPr>
          <p:cNvPr id="3" name="2 - Θέση περιεχομένου"/>
          <p:cNvSpPr>
            <a:spLocks noGrp="1"/>
          </p:cNvSpPr>
          <p:nvPr>
            <p:ph idx="1"/>
          </p:nvPr>
        </p:nvSpPr>
        <p:spPr/>
        <p:txBody>
          <a:bodyPr/>
          <a:lstStyle/>
          <a:p>
            <a:r>
              <a:rPr lang="en-US" dirty="0"/>
              <a:t>During the initial preventive health check-up, it is found that the employee has an acoustic trauma.
What will you ask him about it?</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n-US" dirty="0"/>
              <a:t>Exercise 4</a:t>
            </a:r>
            <a:endParaRPr lang="el-GR" dirty="0"/>
          </a:p>
        </p:txBody>
      </p:sp>
      <p:sp>
        <p:nvSpPr>
          <p:cNvPr id="3" name="2 - Θέση περιεχομένου"/>
          <p:cNvSpPr>
            <a:spLocks noGrp="1"/>
          </p:cNvSpPr>
          <p:nvPr>
            <p:ph idx="1"/>
          </p:nvPr>
        </p:nvSpPr>
        <p:spPr/>
        <p:txBody>
          <a:bodyPr/>
          <a:lstStyle/>
          <a:p>
            <a:pPr>
              <a:defRPr/>
            </a:pPr>
            <a:r>
              <a:rPr lang="en-US" dirty="0"/>
              <a:t>A forklift driver transports heavy raw materials. On the way from the warehouse to the workshop, the forklift overturns, but the driver is not injured.
Characterize the event
What actions will you take about the event.</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Exercise 5</a:t>
            </a:r>
            <a:endParaRPr lang="el-GR" dirty="0"/>
          </a:p>
        </p:txBody>
      </p:sp>
      <p:sp>
        <p:nvSpPr>
          <p:cNvPr id="3" name="2 - Θέση περιεχομένου"/>
          <p:cNvSpPr>
            <a:spLocks noGrp="1"/>
          </p:cNvSpPr>
          <p:nvPr>
            <p:ph idx="1"/>
          </p:nvPr>
        </p:nvSpPr>
        <p:spPr/>
        <p:txBody>
          <a:bodyPr/>
          <a:lstStyle/>
          <a:p>
            <a:r>
              <a:rPr lang="en-US" dirty="0"/>
              <a:t>A prospective worker who will be exposed to dust completes his health check. What information will you give him and what precautions will you recommend to him to protect his health?</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Exercise 6</a:t>
            </a:r>
            <a:endParaRPr lang="el-GR" dirty="0"/>
          </a:p>
        </p:txBody>
      </p:sp>
      <p:sp>
        <p:nvSpPr>
          <p:cNvPr id="3" name="2 - Θέση περιεχομένου"/>
          <p:cNvSpPr>
            <a:spLocks noGrp="1"/>
          </p:cNvSpPr>
          <p:nvPr>
            <p:ph idx="1"/>
          </p:nvPr>
        </p:nvSpPr>
        <p:spPr/>
        <p:txBody>
          <a:bodyPr/>
          <a:lstStyle/>
          <a:p>
            <a:r>
              <a:rPr lang="en-US" dirty="0"/>
              <a:t>What health promotion tips would you give to an employee who is overweight and is scheduled to work shifts?</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Exercise 7</a:t>
            </a:r>
            <a:endParaRPr lang="el-GR" dirty="0"/>
          </a:p>
        </p:txBody>
      </p:sp>
      <p:sp>
        <p:nvSpPr>
          <p:cNvPr id="3" name="2 - Θέση περιεχομένου"/>
          <p:cNvSpPr>
            <a:spLocks noGrp="1"/>
          </p:cNvSpPr>
          <p:nvPr>
            <p:ph idx="1"/>
          </p:nvPr>
        </p:nvSpPr>
        <p:spPr/>
        <p:txBody>
          <a:bodyPr/>
          <a:lstStyle/>
          <a:p>
            <a:r>
              <a:rPr lang="en-US" dirty="0"/>
              <a:t>What are the primary prevention measures for farmers who spray with pesticides?</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220</Words>
  <Application>Microsoft Office PowerPoint</Application>
  <PresentationFormat>On-screen Show (4:3)</PresentationFormat>
  <Paragraphs>15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Θέμα του Office</vt:lpstr>
      <vt:lpstr>Exercise 1</vt:lpstr>
      <vt:lpstr>Exercise 2</vt:lpstr>
      <vt:lpstr>Exercise 3</vt:lpstr>
      <vt:lpstr>Exercise 4</vt:lpstr>
      <vt:lpstr>Exercise 5</vt:lpstr>
      <vt:lpstr>Exercise 6</vt:lpstr>
      <vt:lpstr>Exercise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Panayota</dc:creator>
  <cp:lastModifiedBy>Panagiota Sourtzi</cp:lastModifiedBy>
  <cp:revision>8</cp:revision>
  <dcterms:created xsi:type="dcterms:W3CDTF">2013-05-28T06:35:07Z</dcterms:created>
  <dcterms:modified xsi:type="dcterms:W3CDTF">2026-04-09T07:25:51Z</dcterms:modified>
</cp:coreProperties>
</file>