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78"/>
  </p:notesMasterIdLst>
  <p:sldIdLst>
    <p:sldId id="291" r:id="rId3"/>
    <p:sldId id="314" r:id="rId4"/>
    <p:sldId id="318" r:id="rId5"/>
    <p:sldId id="315" r:id="rId6"/>
    <p:sldId id="316" r:id="rId7"/>
    <p:sldId id="317" r:id="rId8"/>
    <p:sldId id="331" r:id="rId9"/>
    <p:sldId id="337" r:id="rId10"/>
    <p:sldId id="338" r:id="rId11"/>
    <p:sldId id="339" r:id="rId12"/>
    <p:sldId id="340" r:id="rId13"/>
    <p:sldId id="341" r:id="rId14"/>
    <p:sldId id="342" r:id="rId15"/>
    <p:sldId id="343" r:id="rId16"/>
    <p:sldId id="344" r:id="rId17"/>
    <p:sldId id="319" r:id="rId18"/>
    <p:sldId id="320" r:id="rId19"/>
    <p:sldId id="321" r:id="rId20"/>
    <p:sldId id="324" r:id="rId21"/>
    <p:sldId id="332" r:id="rId22"/>
    <p:sldId id="333" r:id="rId23"/>
    <p:sldId id="334" r:id="rId24"/>
    <p:sldId id="349" r:id="rId25"/>
    <p:sldId id="322" r:id="rId26"/>
    <p:sldId id="335" r:id="rId27"/>
    <p:sldId id="325" r:id="rId28"/>
    <p:sldId id="326" r:id="rId29"/>
    <p:sldId id="327" r:id="rId30"/>
    <p:sldId id="328" r:id="rId31"/>
    <p:sldId id="330" r:id="rId32"/>
    <p:sldId id="336" r:id="rId33"/>
    <p:sldId id="348" r:id="rId34"/>
    <p:sldId id="350" r:id="rId35"/>
    <p:sldId id="329"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13" r:id="rId52"/>
    <p:sldId id="309" r:id="rId53"/>
    <p:sldId id="308" r:id="rId54"/>
    <p:sldId id="312" r:id="rId55"/>
    <p:sldId id="347" r:id="rId56"/>
    <p:sldId id="307" r:id="rId57"/>
    <p:sldId id="257" r:id="rId58"/>
    <p:sldId id="258" r:id="rId59"/>
    <p:sldId id="259" r:id="rId60"/>
    <p:sldId id="260" r:id="rId61"/>
    <p:sldId id="261" r:id="rId62"/>
    <p:sldId id="262" r:id="rId63"/>
    <p:sldId id="263" r:id="rId64"/>
    <p:sldId id="264" r:id="rId65"/>
    <p:sldId id="265" r:id="rId66"/>
    <p:sldId id="266" r:id="rId67"/>
    <p:sldId id="267" r:id="rId68"/>
    <p:sldId id="268" r:id="rId69"/>
    <p:sldId id="269" r:id="rId70"/>
    <p:sldId id="270" r:id="rId71"/>
    <p:sldId id="271" r:id="rId72"/>
    <p:sldId id="272" r:id="rId73"/>
    <p:sldId id="273" r:id="rId74"/>
    <p:sldId id="274" r:id="rId75"/>
    <p:sldId id="345" r:id="rId76"/>
    <p:sldId id="290" r:id="rId77"/>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477" autoAdjust="0"/>
    <p:restoredTop sz="94660"/>
  </p:normalViewPr>
  <p:slideViewPr>
    <p:cSldViewPr snapToGrid="0">
      <p:cViewPr varScale="1">
        <p:scale>
          <a:sx n="114" d="100"/>
          <a:sy n="114" d="100"/>
        </p:scale>
        <p:origin x="248"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889CBB-55AF-4093-9624-4BECD851FFF5}" type="datetimeFigureOut">
              <a:rPr lang="el-GR" smtClean="0"/>
              <a:t>20/5/24</a:t>
            </a:fld>
            <a:endParaRPr lang="el-G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41CB0D-F303-4ACF-9ACC-F0DFB37D09F9}" type="slidenum">
              <a:rPr lang="el-GR" smtClean="0"/>
              <a:t>‹#›</a:t>
            </a:fld>
            <a:endParaRPr lang="el-GR"/>
          </a:p>
        </p:txBody>
      </p:sp>
    </p:spTree>
    <p:extLst>
      <p:ext uri="{BB962C8B-B14F-4D97-AF65-F5344CB8AC3E}">
        <p14:creationId xmlns:p14="http://schemas.microsoft.com/office/powerpoint/2010/main" val="3475483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t>By mass, chromosomes are made up of about 50% DNA and 50% protein. </a:t>
            </a:r>
          </a:p>
        </p:txBody>
      </p:sp>
      <p:sp>
        <p:nvSpPr>
          <p:cNvPr id="952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fld id="{ECB29955-B569-40DD-BE34-8E022ED8D9B9}" type="slidenum">
              <a:rPr lang="en-US">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3023588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video" Target="NULL" TargetMode="Externa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2.xml"/><Relationship Id="rId1" Type="http://schemas.openxmlformats.org/officeDocument/2006/relationships/video" Target="NULL" TargetMode="Externa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5" descr="D:\nicks computer\pres pro stuff\medical animated\dna\DNA_tit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hlinkClick r:id="" action="ppaction://media"/>
          </p:cNvPr>
          <p:cNvPicPr>
            <a:picLocks noRot="1" noChangeAspect="1" noChangeArrowheads="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0" y="103188"/>
            <a:ext cx="1708151" cy="675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3"/>
          <p:cNvSpPr>
            <a:spLocks noGrp="1" noChangeArrowheads="1"/>
          </p:cNvSpPr>
          <p:nvPr>
            <p:ph type="ctrTitle"/>
          </p:nvPr>
        </p:nvSpPr>
        <p:spPr>
          <a:xfrm>
            <a:off x="2032000" y="2444706"/>
            <a:ext cx="9853965" cy="1143476"/>
          </a:xfrm>
        </p:spPr>
        <p:txBody>
          <a:bodyPr/>
          <a:lstStyle>
            <a:lvl1pPr algn="r">
              <a:defRPr>
                <a:solidFill>
                  <a:schemeClr val="tx1"/>
                </a:solidFill>
              </a:defRPr>
            </a:lvl1pPr>
          </a:lstStyle>
          <a:p>
            <a:pPr lvl="0"/>
            <a:r>
              <a:rPr lang="en-US" noProof="0"/>
              <a:t>Click to edit Master title style</a:t>
            </a:r>
            <a:endParaRPr lang="en-US" noProof="0" dirty="0"/>
          </a:p>
        </p:txBody>
      </p:sp>
      <p:sp>
        <p:nvSpPr>
          <p:cNvPr id="8196" name="Rectangle 4"/>
          <p:cNvSpPr>
            <a:spLocks noGrp="1" noChangeArrowheads="1"/>
          </p:cNvSpPr>
          <p:nvPr>
            <p:ph type="subTitle" idx="1"/>
          </p:nvPr>
        </p:nvSpPr>
        <p:spPr>
          <a:xfrm>
            <a:off x="2038357" y="3669883"/>
            <a:ext cx="9848843" cy="1752378"/>
          </a:xfrm>
        </p:spPr>
        <p:txBody>
          <a:bodyPr/>
          <a:lstStyle>
            <a:lvl1pPr marL="0" indent="0" algn="r">
              <a:buFontTx/>
              <a:buNone/>
              <a:defRPr sz="2000"/>
            </a:lvl1pPr>
          </a:lstStyle>
          <a:p>
            <a:pPr lvl="0"/>
            <a:r>
              <a:rPr lang="en-US" noProof="0"/>
              <a:t>Click to edit Master subtitle style</a:t>
            </a:r>
          </a:p>
        </p:txBody>
      </p:sp>
      <p:sp>
        <p:nvSpPr>
          <p:cNvPr id="6" name="Date Placeholder 1"/>
          <p:cNvSpPr>
            <a:spLocks noGrp="1"/>
          </p:cNvSpPr>
          <p:nvPr>
            <p:ph type="dt" sz="half" idx="10"/>
          </p:nvPr>
        </p:nvSpPr>
        <p:spPr/>
        <p:txBody>
          <a:bodyPr/>
          <a:lstStyle>
            <a:lvl1pPr algn="l">
              <a:defRPr sz="1200">
                <a:solidFill>
                  <a:schemeClr val="tx1">
                    <a:tint val="75000"/>
                  </a:schemeClr>
                </a:solidFill>
              </a:defRPr>
            </a:lvl1pPr>
          </a:lstStyle>
          <a:p>
            <a:pPr>
              <a:defRPr/>
            </a:pPr>
            <a:fld id="{CCF1FE77-53D9-4674-8ACF-17D3AB581008}" type="datetimeFigureOut">
              <a:rPr lang="en-US">
                <a:solidFill>
                  <a:prstClr val="black">
                    <a:tint val="75000"/>
                  </a:prstClr>
                </a:solidFill>
              </a:rPr>
              <a:pPr>
                <a:defRPr/>
              </a:pPr>
              <a:t>5/20/24</a:t>
            </a:fld>
            <a:endParaRPr lang="en-US">
              <a:solidFill>
                <a:prstClr val="black">
                  <a:tint val="75000"/>
                </a:prstClr>
              </a:solidFill>
            </a:endParaRPr>
          </a:p>
        </p:txBody>
      </p:sp>
      <p:sp>
        <p:nvSpPr>
          <p:cNvPr id="7" name="Footer Placeholder 2"/>
          <p:cNvSpPr>
            <a:spLocks noGrp="1"/>
          </p:cNvSpPr>
          <p:nvPr>
            <p:ph type="ftr" sz="quarter" idx="11"/>
          </p:nvPr>
        </p:nvSpPr>
        <p:spPr/>
        <p:txBody>
          <a:bodyP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8" name="Slide Number Placeholder 3"/>
          <p:cNvSpPr>
            <a:spLocks noGrp="1"/>
          </p:cNvSpPr>
          <p:nvPr>
            <p:ph type="sldNum" sz="quarter" idx="12"/>
          </p:nvPr>
        </p:nvSpPr>
        <p:spPr/>
        <p:txBody>
          <a:bodyPr/>
          <a:lstStyle>
            <a:lvl1pPr>
              <a:defRPr/>
            </a:lvl1pPr>
          </a:lstStyle>
          <a:p>
            <a:fld id="{C98F06FC-32FE-42E7-B697-8D8F4AFF4C8F}" type="slidenum">
              <a:rPr lang="en-US"/>
              <a:pPr/>
              <a:t>‹#›</a:t>
            </a:fld>
            <a:endParaRPr lang="en-US"/>
          </a:p>
        </p:txBody>
      </p:sp>
    </p:spTree>
    <p:extLst>
      <p:ext uri="{BB962C8B-B14F-4D97-AF65-F5344CB8AC3E}">
        <p14:creationId xmlns:p14="http://schemas.microsoft.com/office/powerpoint/2010/main" val="2302856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repeatCount="indefinite" fill="hold" display="0">
                  <p:stCondLst>
                    <p:cond delay="indefinite"/>
                  </p:stCondLst>
                </p:cTn>
                <p:tgtEl>
                  <p:spTgt spid="5"/>
                </p:tgtEl>
              </p:cMediaNode>
            </p:video>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304800" y="1447801"/>
            <a:ext cx="10972800" cy="48940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
          <p:cNvSpPr>
            <a:spLocks noGrp="1"/>
          </p:cNvSpPr>
          <p:nvPr>
            <p:ph type="dt" sz="half" idx="10"/>
          </p:nvPr>
        </p:nvSpPr>
        <p:spPr/>
        <p:txBody>
          <a:bodyPr/>
          <a:lstStyle>
            <a:lvl1pPr>
              <a:defRPr/>
            </a:lvl1pPr>
          </a:lstStyle>
          <a:p>
            <a:pPr>
              <a:defRPr/>
            </a:pPr>
            <a:fld id="{8E4A392B-3327-4A26-90BF-A530C9C4CCD9}" type="datetimeFigureOut">
              <a:rPr lang="en-US">
                <a:solidFill>
                  <a:prstClr val="black">
                    <a:tint val="75000"/>
                  </a:prstClr>
                </a:solidFill>
              </a:rPr>
              <a:pPr>
                <a:defRPr/>
              </a:pPr>
              <a:t>5/20/24</a:t>
            </a:fld>
            <a:endParaRPr lang="en-US">
              <a:solidFill>
                <a:prstClr val="black">
                  <a:tint val="75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3"/>
          <p:cNvSpPr>
            <a:spLocks noGrp="1"/>
          </p:cNvSpPr>
          <p:nvPr>
            <p:ph type="sldNum" sz="quarter" idx="12"/>
          </p:nvPr>
        </p:nvSpPr>
        <p:spPr/>
        <p:txBody>
          <a:bodyPr/>
          <a:lstStyle>
            <a:lvl1pPr>
              <a:defRPr/>
            </a:lvl1pPr>
          </a:lstStyle>
          <a:p>
            <a:fld id="{81FE3ABB-4459-45D4-B270-AD235078FC25}" type="slidenum">
              <a:rPr lang="en-US"/>
              <a:pPr/>
              <a:t>‹#›</a:t>
            </a:fld>
            <a:endParaRPr lang="en-US"/>
          </a:p>
        </p:txBody>
      </p:sp>
    </p:spTree>
    <p:extLst>
      <p:ext uri="{BB962C8B-B14F-4D97-AF65-F5344CB8AC3E}">
        <p14:creationId xmlns:p14="http://schemas.microsoft.com/office/powerpoint/2010/main" val="1879672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18680" y="1295400"/>
            <a:ext cx="2680944" cy="4953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295400"/>
            <a:ext cx="8130829" cy="4953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
          <p:cNvSpPr>
            <a:spLocks noGrp="1"/>
          </p:cNvSpPr>
          <p:nvPr>
            <p:ph type="dt" sz="half" idx="10"/>
          </p:nvPr>
        </p:nvSpPr>
        <p:spPr/>
        <p:txBody>
          <a:bodyPr/>
          <a:lstStyle>
            <a:lvl1pPr>
              <a:defRPr/>
            </a:lvl1pPr>
          </a:lstStyle>
          <a:p>
            <a:pPr>
              <a:defRPr/>
            </a:pPr>
            <a:fld id="{7F0921D0-F6C8-46DD-B232-5B9A0B67B4C6}" type="datetimeFigureOut">
              <a:rPr lang="en-US">
                <a:solidFill>
                  <a:prstClr val="black">
                    <a:tint val="75000"/>
                  </a:prstClr>
                </a:solidFill>
              </a:rPr>
              <a:pPr>
                <a:defRPr/>
              </a:pPr>
              <a:t>5/20/24</a:t>
            </a:fld>
            <a:endParaRPr lang="en-US">
              <a:solidFill>
                <a:prstClr val="black">
                  <a:tint val="75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3"/>
          <p:cNvSpPr>
            <a:spLocks noGrp="1"/>
          </p:cNvSpPr>
          <p:nvPr>
            <p:ph type="sldNum" sz="quarter" idx="12"/>
          </p:nvPr>
        </p:nvSpPr>
        <p:spPr/>
        <p:txBody>
          <a:bodyPr/>
          <a:lstStyle>
            <a:lvl1pPr>
              <a:defRPr/>
            </a:lvl1pPr>
          </a:lstStyle>
          <a:p>
            <a:fld id="{7EEBD48F-4FC3-4E05-83C8-D53B0B3CF231}" type="slidenum">
              <a:rPr lang="en-US"/>
              <a:pPr/>
              <a:t>‹#›</a:t>
            </a:fld>
            <a:endParaRPr lang="en-US"/>
          </a:p>
        </p:txBody>
      </p:sp>
    </p:spTree>
    <p:extLst>
      <p:ext uri="{BB962C8B-B14F-4D97-AF65-F5344CB8AC3E}">
        <p14:creationId xmlns:p14="http://schemas.microsoft.com/office/powerpoint/2010/main" val="30192624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5" descr="D:\nicks computer\pres pro stuff\medical animated\dna\DNA_tit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hlinkClick r:id="" action="ppaction://media"/>
          </p:cNvPr>
          <p:cNvPicPr>
            <a:picLocks noRot="1" noChangeAspect="1" noChangeArrowheads="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0" y="103188"/>
            <a:ext cx="1708151" cy="675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3"/>
          <p:cNvSpPr>
            <a:spLocks noGrp="1" noChangeArrowheads="1"/>
          </p:cNvSpPr>
          <p:nvPr>
            <p:ph type="ctrTitle"/>
          </p:nvPr>
        </p:nvSpPr>
        <p:spPr>
          <a:xfrm>
            <a:off x="2032000" y="2444706"/>
            <a:ext cx="9853965" cy="1143476"/>
          </a:xfrm>
        </p:spPr>
        <p:txBody>
          <a:bodyPr/>
          <a:lstStyle>
            <a:lvl1pPr algn="r">
              <a:defRPr>
                <a:solidFill>
                  <a:schemeClr val="tx1"/>
                </a:solidFill>
              </a:defRPr>
            </a:lvl1pPr>
          </a:lstStyle>
          <a:p>
            <a:pPr lvl="0"/>
            <a:r>
              <a:rPr lang="en-US" noProof="0"/>
              <a:t>Click to edit Master title style</a:t>
            </a:r>
            <a:endParaRPr lang="en-US" noProof="0" dirty="0"/>
          </a:p>
        </p:txBody>
      </p:sp>
      <p:sp>
        <p:nvSpPr>
          <p:cNvPr id="8196" name="Rectangle 4"/>
          <p:cNvSpPr>
            <a:spLocks noGrp="1" noChangeArrowheads="1"/>
          </p:cNvSpPr>
          <p:nvPr>
            <p:ph type="subTitle" idx="1"/>
          </p:nvPr>
        </p:nvSpPr>
        <p:spPr>
          <a:xfrm>
            <a:off x="2038357" y="3669883"/>
            <a:ext cx="9848843" cy="1752378"/>
          </a:xfrm>
        </p:spPr>
        <p:txBody>
          <a:bodyPr/>
          <a:lstStyle>
            <a:lvl1pPr marL="0" indent="0" algn="r">
              <a:buFontTx/>
              <a:buNone/>
              <a:defRPr sz="2000"/>
            </a:lvl1pPr>
          </a:lstStyle>
          <a:p>
            <a:pPr lvl="0"/>
            <a:r>
              <a:rPr lang="en-US" noProof="0"/>
              <a:t>Click to edit Master subtitle style</a:t>
            </a:r>
          </a:p>
        </p:txBody>
      </p:sp>
      <p:sp>
        <p:nvSpPr>
          <p:cNvPr id="6" name="Date Placeholder 1"/>
          <p:cNvSpPr>
            <a:spLocks noGrp="1"/>
          </p:cNvSpPr>
          <p:nvPr>
            <p:ph type="dt" sz="half" idx="10"/>
          </p:nvPr>
        </p:nvSpPr>
        <p:spPr/>
        <p:txBody>
          <a:bodyPr/>
          <a:lstStyle>
            <a:lvl1pPr algn="l">
              <a:defRPr sz="1200">
                <a:solidFill>
                  <a:schemeClr val="tx1">
                    <a:tint val="75000"/>
                  </a:schemeClr>
                </a:solidFill>
              </a:defRPr>
            </a:lvl1pPr>
          </a:lstStyle>
          <a:p>
            <a:pPr>
              <a:defRPr/>
            </a:pPr>
            <a:fld id="{CCF1FE77-53D9-4674-8ACF-17D3AB581008}" type="datetimeFigureOut">
              <a:rPr lang="en-US">
                <a:solidFill>
                  <a:prstClr val="black">
                    <a:tint val="75000"/>
                  </a:prstClr>
                </a:solidFill>
              </a:rPr>
              <a:pPr>
                <a:defRPr/>
              </a:pPr>
              <a:t>5/20/24</a:t>
            </a:fld>
            <a:endParaRPr lang="en-US">
              <a:solidFill>
                <a:prstClr val="black">
                  <a:tint val="75000"/>
                </a:prstClr>
              </a:solidFill>
            </a:endParaRPr>
          </a:p>
        </p:txBody>
      </p:sp>
      <p:sp>
        <p:nvSpPr>
          <p:cNvPr id="7" name="Footer Placeholder 2"/>
          <p:cNvSpPr>
            <a:spLocks noGrp="1"/>
          </p:cNvSpPr>
          <p:nvPr>
            <p:ph type="ftr" sz="quarter" idx="11"/>
          </p:nvPr>
        </p:nvSpPr>
        <p:spPr/>
        <p:txBody>
          <a:bodyP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8" name="Slide Number Placeholder 3"/>
          <p:cNvSpPr>
            <a:spLocks noGrp="1"/>
          </p:cNvSpPr>
          <p:nvPr>
            <p:ph type="sldNum" sz="quarter" idx="12"/>
          </p:nvPr>
        </p:nvSpPr>
        <p:spPr/>
        <p:txBody>
          <a:bodyPr/>
          <a:lstStyle>
            <a:lvl1pPr>
              <a:defRPr/>
            </a:lvl1pPr>
          </a:lstStyle>
          <a:p>
            <a:fld id="{C98F06FC-32FE-42E7-B697-8D8F4AFF4C8F}" type="slidenum">
              <a:rPr lang="en-US"/>
              <a:pPr/>
              <a:t>‹#›</a:t>
            </a:fld>
            <a:endParaRPr lang="en-US"/>
          </a:p>
        </p:txBody>
      </p:sp>
    </p:spTree>
    <p:extLst>
      <p:ext uri="{BB962C8B-B14F-4D97-AF65-F5344CB8AC3E}">
        <p14:creationId xmlns:p14="http://schemas.microsoft.com/office/powerpoint/2010/main" val="249921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repeatCount="indefinite" fill="hold" display="0">
                  <p:stCondLst>
                    <p:cond delay="indefinite"/>
                  </p:stCondLst>
                </p:cTn>
                <p:tgtEl>
                  <p:spTgt spid="5"/>
                </p:tgtEl>
              </p:cMediaNode>
            </p:video>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
          <p:cNvSpPr>
            <a:spLocks noGrp="1"/>
          </p:cNvSpPr>
          <p:nvPr>
            <p:ph type="dt" sz="half" idx="10"/>
          </p:nvPr>
        </p:nvSpPr>
        <p:spPr/>
        <p:txBody>
          <a:bodyPr/>
          <a:lstStyle>
            <a:lvl1pPr>
              <a:defRPr/>
            </a:lvl1pPr>
          </a:lstStyle>
          <a:p>
            <a:pPr>
              <a:defRPr/>
            </a:pPr>
            <a:fld id="{0D6917DC-D1A5-4493-98B7-64DAB5721BA0}" type="datetimeFigureOut">
              <a:rPr lang="en-US">
                <a:solidFill>
                  <a:prstClr val="black">
                    <a:tint val="75000"/>
                  </a:prstClr>
                </a:solidFill>
              </a:rPr>
              <a:pPr>
                <a:defRPr/>
              </a:pPr>
              <a:t>5/20/24</a:t>
            </a:fld>
            <a:endParaRPr lang="en-US">
              <a:solidFill>
                <a:prstClr val="black">
                  <a:tint val="75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3"/>
          <p:cNvSpPr>
            <a:spLocks noGrp="1"/>
          </p:cNvSpPr>
          <p:nvPr>
            <p:ph type="sldNum" sz="quarter" idx="12"/>
          </p:nvPr>
        </p:nvSpPr>
        <p:spPr/>
        <p:txBody>
          <a:bodyPr/>
          <a:lstStyle>
            <a:lvl1pPr>
              <a:defRPr/>
            </a:lvl1pPr>
          </a:lstStyle>
          <a:p>
            <a:fld id="{A029CCE8-E557-4D8F-9A3E-3C1790FCDAC6}" type="slidenum">
              <a:rPr lang="en-US"/>
              <a:pPr/>
              <a:t>‹#›</a:t>
            </a:fld>
            <a:endParaRPr lang="en-US"/>
          </a:p>
        </p:txBody>
      </p:sp>
    </p:spTree>
    <p:extLst>
      <p:ext uri="{BB962C8B-B14F-4D97-AF65-F5344CB8AC3E}">
        <p14:creationId xmlns:p14="http://schemas.microsoft.com/office/powerpoint/2010/main" val="10967609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29" y="4406673"/>
            <a:ext cx="10363391" cy="1362166"/>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962929" y="2907289"/>
            <a:ext cx="10363391" cy="1499384"/>
          </a:xfrm>
        </p:spPr>
        <p:txBody>
          <a:bodyPr anchor="b"/>
          <a:lstStyle>
            <a:lvl1pPr marL="0" indent="0">
              <a:buNone/>
              <a:defRPr sz="1800"/>
            </a:lvl1pPr>
            <a:lvl2pPr marL="411754" indent="0">
              <a:buNone/>
              <a:defRPr sz="1600"/>
            </a:lvl2pPr>
            <a:lvl3pPr marL="823509" indent="0">
              <a:buNone/>
              <a:defRPr sz="1400"/>
            </a:lvl3pPr>
            <a:lvl4pPr marL="1235263" indent="0">
              <a:buNone/>
              <a:defRPr sz="1300"/>
            </a:lvl4pPr>
            <a:lvl5pPr marL="1647017" indent="0">
              <a:buNone/>
              <a:defRPr sz="1300"/>
            </a:lvl5pPr>
            <a:lvl6pPr marL="2058772" indent="0">
              <a:buNone/>
              <a:defRPr sz="1300"/>
            </a:lvl6pPr>
            <a:lvl7pPr marL="2470526" indent="0">
              <a:buNone/>
              <a:defRPr sz="1300"/>
            </a:lvl7pPr>
            <a:lvl8pPr marL="2882280" indent="0">
              <a:buNone/>
              <a:defRPr sz="1300"/>
            </a:lvl8pPr>
            <a:lvl9pPr marL="3294035" indent="0">
              <a:buNone/>
              <a:defRPr sz="1300"/>
            </a:lvl9pPr>
          </a:lstStyle>
          <a:p>
            <a:pPr lvl="0"/>
            <a:r>
              <a:rPr lang="en-US"/>
              <a:t>Click to edit Master text styles</a:t>
            </a:r>
          </a:p>
        </p:txBody>
      </p:sp>
      <p:sp>
        <p:nvSpPr>
          <p:cNvPr id="4" name="Date Placeholder 1"/>
          <p:cNvSpPr>
            <a:spLocks noGrp="1"/>
          </p:cNvSpPr>
          <p:nvPr>
            <p:ph type="dt" sz="half" idx="10"/>
          </p:nvPr>
        </p:nvSpPr>
        <p:spPr/>
        <p:txBody>
          <a:bodyPr/>
          <a:lstStyle>
            <a:lvl1pPr>
              <a:defRPr/>
            </a:lvl1pPr>
          </a:lstStyle>
          <a:p>
            <a:pPr>
              <a:defRPr/>
            </a:pPr>
            <a:fld id="{E8AC3758-0B23-420E-973D-E16CB1270A2B}" type="datetimeFigureOut">
              <a:rPr lang="en-US">
                <a:solidFill>
                  <a:prstClr val="black">
                    <a:tint val="75000"/>
                  </a:prstClr>
                </a:solidFill>
              </a:rPr>
              <a:pPr>
                <a:defRPr/>
              </a:pPr>
              <a:t>5/20/24</a:t>
            </a:fld>
            <a:endParaRPr lang="en-US">
              <a:solidFill>
                <a:prstClr val="black">
                  <a:tint val="75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3"/>
          <p:cNvSpPr>
            <a:spLocks noGrp="1"/>
          </p:cNvSpPr>
          <p:nvPr>
            <p:ph type="sldNum" sz="quarter" idx="12"/>
          </p:nvPr>
        </p:nvSpPr>
        <p:spPr/>
        <p:txBody>
          <a:bodyPr/>
          <a:lstStyle>
            <a:lvl1pPr>
              <a:defRPr/>
            </a:lvl1pPr>
          </a:lstStyle>
          <a:p>
            <a:fld id="{2F35CEB8-4B69-4815-A910-7BE36BC148A3}" type="slidenum">
              <a:rPr lang="en-US"/>
              <a:pPr/>
              <a:t>‹#›</a:t>
            </a:fld>
            <a:endParaRPr lang="en-US"/>
          </a:p>
        </p:txBody>
      </p:sp>
    </p:spTree>
    <p:extLst>
      <p:ext uri="{BB962C8B-B14F-4D97-AF65-F5344CB8AC3E}">
        <p14:creationId xmlns:p14="http://schemas.microsoft.com/office/powerpoint/2010/main" val="28749872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532260"/>
            <a:ext cx="5689600" cy="4792341"/>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532260"/>
            <a:ext cx="5689600" cy="4792341"/>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1"/>
          <p:cNvSpPr>
            <a:spLocks noGrp="1"/>
          </p:cNvSpPr>
          <p:nvPr>
            <p:ph type="dt" sz="half" idx="10"/>
          </p:nvPr>
        </p:nvSpPr>
        <p:spPr/>
        <p:txBody>
          <a:bodyPr/>
          <a:lstStyle>
            <a:lvl1pPr>
              <a:defRPr/>
            </a:lvl1pPr>
          </a:lstStyle>
          <a:p>
            <a:pPr>
              <a:defRPr/>
            </a:pPr>
            <a:fld id="{1BA5447E-276F-44B2-A4CA-19FDD13C60DC}" type="datetimeFigureOut">
              <a:rPr lang="en-US">
                <a:solidFill>
                  <a:prstClr val="black">
                    <a:tint val="75000"/>
                  </a:prstClr>
                </a:solidFill>
              </a:rPr>
              <a:pPr>
                <a:defRPr/>
              </a:pPr>
              <a:t>5/20/24</a:t>
            </a:fld>
            <a:endParaRPr lang="en-US">
              <a:solidFill>
                <a:prstClr val="black">
                  <a:tint val="75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3"/>
          <p:cNvSpPr>
            <a:spLocks noGrp="1"/>
          </p:cNvSpPr>
          <p:nvPr>
            <p:ph type="sldNum" sz="quarter" idx="12"/>
          </p:nvPr>
        </p:nvSpPr>
        <p:spPr/>
        <p:txBody>
          <a:bodyPr/>
          <a:lstStyle>
            <a:lvl1pPr>
              <a:defRPr/>
            </a:lvl1pPr>
          </a:lstStyle>
          <a:p>
            <a:fld id="{22843E19-DC90-435F-987E-BDBEE59BED1A}" type="slidenum">
              <a:rPr lang="en-US"/>
              <a:pPr/>
              <a:t>‹#›</a:t>
            </a:fld>
            <a:endParaRPr lang="en-US"/>
          </a:p>
        </p:txBody>
      </p:sp>
    </p:spTree>
    <p:extLst>
      <p:ext uri="{BB962C8B-B14F-4D97-AF65-F5344CB8AC3E}">
        <p14:creationId xmlns:p14="http://schemas.microsoft.com/office/powerpoint/2010/main" val="35400998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1" y="1657343"/>
            <a:ext cx="5692048" cy="640347"/>
          </a:xfrm>
        </p:spPr>
        <p:txBody>
          <a:bodyPr anchor="b"/>
          <a:lstStyle>
            <a:lvl1pPr marL="0" indent="0">
              <a:buNone/>
              <a:defRPr sz="2200" b="1"/>
            </a:lvl1pPr>
            <a:lvl2pPr marL="411754" indent="0">
              <a:buNone/>
              <a:defRPr sz="1800" b="1"/>
            </a:lvl2pPr>
            <a:lvl3pPr marL="823509" indent="0">
              <a:buNone/>
              <a:defRPr sz="1600" b="1"/>
            </a:lvl3pPr>
            <a:lvl4pPr marL="1235263" indent="0">
              <a:buNone/>
              <a:defRPr sz="1400" b="1"/>
            </a:lvl4pPr>
            <a:lvl5pPr marL="1647017" indent="0">
              <a:buNone/>
              <a:defRPr sz="1400" b="1"/>
            </a:lvl5pPr>
            <a:lvl6pPr marL="2058772" indent="0">
              <a:buNone/>
              <a:defRPr sz="1400" b="1"/>
            </a:lvl6pPr>
            <a:lvl7pPr marL="2470526" indent="0">
              <a:buNone/>
              <a:defRPr sz="1400" b="1"/>
            </a:lvl7pPr>
            <a:lvl8pPr marL="2882280" indent="0">
              <a:buNone/>
              <a:defRPr sz="1400" b="1"/>
            </a:lvl8pPr>
            <a:lvl9pPr marL="3294035" indent="0">
              <a:buNone/>
              <a:defRPr sz="1400" b="1"/>
            </a:lvl9pPr>
          </a:lstStyle>
          <a:p>
            <a:pPr lvl="0"/>
            <a:r>
              <a:rPr lang="en-US"/>
              <a:t>Click to edit Master text styles</a:t>
            </a:r>
          </a:p>
        </p:txBody>
      </p:sp>
      <p:sp>
        <p:nvSpPr>
          <p:cNvPr id="4" name="Content Placeholder 3"/>
          <p:cNvSpPr>
            <a:spLocks noGrp="1"/>
          </p:cNvSpPr>
          <p:nvPr>
            <p:ph sz="half" idx="2"/>
          </p:nvPr>
        </p:nvSpPr>
        <p:spPr>
          <a:xfrm>
            <a:off x="304801" y="2297690"/>
            <a:ext cx="5692048" cy="3950711"/>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246" y="1657343"/>
            <a:ext cx="5693953" cy="640347"/>
          </a:xfrm>
        </p:spPr>
        <p:txBody>
          <a:bodyPr anchor="b"/>
          <a:lstStyle>
            <a:lvl1pPr marL="0" indent="0">
              <a:buNone/>
              <a:defRPr sz="2200" b="1"/>
            </a:lvl1pPr>
            <a:lvl2pPr marL="411754" indent="0">
              <a:buNone/>
              <a:defRPr sz="1800" b="1"/>
            </a:lvl2pPr>
            <a:lvl3pPr marL="823509" indent="0">
              <a:buNone/>
              <a:defRPr sz="1600" b="1"/>
            </a:lvl3pPr>
            <a:lvl4pPr marL="1235263" indent="0">
              <a:buNone/>
              <a:defRPr sz="1400" b="1"/>
            </a:lvl4pPr>
            <a:lvl5pPr marL="1647017" indent="0">
              <a:buNone/>
              <a:defRPr sz="1400" b="1"/>
            </a:lvl5pPr>
            <a:lvl6pPr marL="2058772" indent="0">
              <a:buNone/>
              <a:defRPr sz="1400" b="1"/>
            </a:lvl6pPr>
            <a:lvl7pPr marL="2470526" indent="0">
              <a:buNone/>
              <a:defRPr sz="1400" b="1"/>
            </a:lvl7pPr>
            <a:lvl8pPr marL="2882280" indent="0">
              <a:buNone/>
              <a:defRPr sz="1400" b="1"/>
            </a:lvl8pPr>
            <a:lvl9pPr marL="3294035" indent="0">
              <a:buNone/>
              <a:defRPr sz="1400" b="1"/>
            </a:lvl9pPr>
          </a:lstStyle>
          <a:p>
            <a:pPr lvl="0"/>
            <a:r>
              <a:rPr lang="en-US"/>
              <a:t>Click to edit Master text styles</a:t>
            </a:r>
          </a:p>
        </p:txBody>
      </p:sp>
      <p:sp>
        <p:nvSpPr>
          <p:cNvPr id="6" name="Content Placeholder 5"/>
          <p:cNvSpPr>
            <a:spLocks noGrp="1"/>
          </p:cNvSpPr>
          <p:nvPr>
            <p:ph sz="quarter" idx="4"/>
          </p:nvPr>
        </p:nvSpPr>
        <p:spPr>
          <a:xfrm>
            <a:off x="6193246" y="2297690"/>
            <a:ext cx="5693953" cy="3950711"/>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2"/>
          <p:cNvSpPr>
            <a:spLocks noGrp="1" noChangeArrowheads="1"/>
          </p:cNvSpPr>
          <p:nvPr>
            <p:ph type="title"/>
          </p:nvPr>
        </p:nvSpPr>
        <p:spPr bwMode="auto">
          <a:xfrm>
            <a:off x="304801" y="168663"/>
            <a:ext cx="10918552" cy="939080"/>
          </a:xfrm>
          <a:prstGeom prst="rect">
            <a:avLst/>
          </a:prstGeom>
          <a:noFill/>
          <a:ln>
            <a:noFill/>
          </a:ln>
          <a:effectLst/>
        </p:spPr>
        <p:txBody>
          <a:bodyPr/>
          <a:lstStyle/>
          <a:p>
            <a:pPr lvl="0"/>
            <a:r>
              <a:rPr lang="en-US"/>
              <a:t>Click to edit Master title style</a:t>
            </a:r>
            <a:endParaRPr lang="en-US" dirty="0"/>
          </a:p>
        </p:txBody>
      </p:sp>
      <p:sp>
        <p:nvSpPr>
          <p:cNvPr id="7" name="Date Placeholder 1"/>
          <p:cNvSpPr>
            <a:spLocks noGrp="1"/>
          </p:cNvSpPr>
          <p:nvPr>
            <p:ph type="dt" sz="half" idx="10"/>
          </p:nvPr>
        </p:nvSpPr>
        <p:spPr/>
        <p:txBody>
          <a:bodyPr/>
          <a:lstStyle>
            <a:lvl1pPr>
              <a:defRPr/>
            </a:lvl1pPr>
          </a:lstStyle>
          <a:p>
            <a:pPr>
              <a:defRPr/>
            </a:pPr>
            <a:fld id="{24864A57-08B0-4386-BF53-CDE9EEDD865F}" type="datetimeFigureOut">
              <a:rPr lang="en-US">
                <a:solidFill>
                  <a:prstClr val="black">
                    <a:tint val="75000"/>
                  </a:prstClr>
                </a:solidFill>
              </a:rPr>
              <a:pPr>
                <a:defRPr/>
              </a:pPr>
              <a:t>5/20/24</a:t>
            </a:fld>
            <a:endParaRPr lang="en-US">
              <a:solidFill>
                <a:prstClr val="black">
                  <a:tint val="75000"/>
                </a:prstClr>
              </a:solidFill>
            </a:endParaRPr>
          </a:p>
        </p:txBody>
      </p:sp>
      <p:sp>
        <p:nvSpPr>
          <p:cNvPr id="8"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0" name="Slide Number Placeholder 3"/>
          <p:cNvSpPr>
            <a:spLocks noGrp="1"/>
          </p:cNvSpPr>
          <p:nvPr>
            <p:ph type="sldNum" sz="quarter" idx="12"/>
          </p:nvPr>
        </p:nvSpPr>
        <p:spPr/>
        <p:txBody>
          <a:bodyPr/>
          <a:lstStyle>
            <a:lvl1pPr>
              <a:defRPr/>
            </a:lvl1pPr>
          </a:lstStyle>
          <a:p>
            <a:fld id="{C4A80D6C-433E-4B63-AF48-4FEBE96597E1}" type="slidenum">
              <a:rPr lang="en-US"/>
              <a:pPr/>
              <a:t>‹#›</a:t>
            </a:fld>
            <a:endParaRPr lang="en-US"/>
          </a:p>
        </p:txBody>
      </p:sp>
    </p:spTree>
    <p:extLst>
      <p:ext uri="{BB962C8B-B14F-4D97-AF65-F5344CB8AC3E}">
        <p14:creationId xmlns:p14="http://schemas.microsoft.com/office/powerpoint/2010/main" val="29701500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
          <p:cNvSpPr>
            <a:spLocks noGrp="1"/>
          </p:cNvSpPr>
          <p:nvPr>
            <p:ph type="dt" sz="half" idx="10"/>
          </p:nvPr>
        </p:nvSpPr>
        <p:spPr/>
        <p:txBody>
          <a:bodyPr/>
          <a:lstStyle>
            <a:lvl1pPr>
              <a:defRPr/>
            </a:lvl1pPr>
          </a:lstStyle>
          <a:p>
            <a:pPr>
              <a:defRPr/>
            </a:pPr>
            <a:fld id="{4AB277EC-8C52-4200-8FB0-36BB3D8B9ED0}" type="datetimeFigureOut">
              <a:rPr lang="en-US">
                <a:solidFill>
                  <a:prstClr val="black">
                    <a:tint val="75000"/>
                  </a:prstClr>
                </a:solidFill>
              </a:rPr>
              <a:pPr>
                <a:defRPr/>
              </a:pPr>
              <a:t>5/20/24</a:t>
            </a:fld>
            <a:endParaRPr lang="en-US">
              <a:solidFill>
                <a:prstClr val="black">
                  <a:tint val="75000"/>
                </a:prstClr>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3"/>
          <p:cNvSpPr>
            <a:spLocks noGrp="1"/>
          </p:cNvSpPr>
          <p:nvPr>
            <p:ph type="sldNum" sz="quarter" idx="12"/>
          </p:nvPr>
        </p:nvSpPr>
        <p:spPr/>
        <p:txBody>
          <a:bodyPr/>
          <a:lstStyle>
            <a:lvl1pPr>
              <a:defRPr/>
            </a:lvl1pPr>
          </a:lstStyle>
          <a:p>
            <a:fld id="{0ED1F5B8-AEC7-4785-A877-AB6C48CDD015}" type="slidenum">
              <a:rPr lang="en-US"/>
              <a:pPr/>
              <a:t>‹#›</a:t>
            </a:fld>
            <a:endParaRPr lang="en-US"/>
          </a:p>
        </p:txBody>
      </p:sp>
    </p:spTree>
    <p:extLst>
      <p:ext uri="{BB962C8B-B14F-4D97-AF65-F5344CB8AC3E}">
        <p14:creationId xmlns:p14="http://schemas.microsoft.com/office/powerpoint/2010/main" val="15745334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F26E1B6A-54D0-42EC-AF5C-8D65C1B53105}" type="datetimeFigureOut">
              <a:rPr lang="en-US">
                <a:solidFill>
                  <a:prstClr val="black">
                    <a:tint val="75000"/>
                  </a:prstClr>
                </a:solidFill>
              </a:rPr>
              <a:pPr>
                <a:defRPr/>
              </a:pPr>
              <a:t>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lvl1pPr>
          </a:lstStyle>
          <a:p>
            <a:fld id="{136691A6-CDF9-4C5A-962A-F9A64DDF970D}" type="slidenum">
              <a:rPr lang="en-US"/>
              <a:pPr/>
              <a:t>‹#›</a:t>
            </a:fld>
            <a:endParaRPr lang="en-US"/>
          </a:p>
        </p:txBody>
      </p:sp>
    </p:spTree>
    <p:extLst>
      <p:ext uri="{BB962C8B-B14F-4D97-AF65-F5344CB8AC3E}">
        <p14:creationId xmlns:p14="http://schemas.microsoft.com/office/powerpoint/2010/main" val="10736103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309632"/>
            <a:ext cx="4315348" cy="1162057"/>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4673600" y="1295400"/>
            <a:ext cx="6814859" cy="5029200"/>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2471688"/>
            <a:ext cx="4315348" cy="3852912"/>
          </a:xfrm>
        </p:spPr>
        <p:txBody>
          <a:bodyPr/>
          <a:lstStyle>
            <a:lvl1pPr marL="0" indent="0">
              <a:buNone/>
              <a:defRPr sz="1300"/>
            </a:lvl1pPr>
            <a:lvl2pPr marL="411754" indent="0">
              <a:buNone/>
              <a:defRPr sz="1100"/>
            </a:lvl2pPr>
            <a:lvl3pPr marL="823509" indent="0">
              <a:buNone/>
              <a:defRPr sz="900"/>
            </a:lvl3pPr>
            <a:lvl4pPr marL="1235263" indent="0">
              <a:buNone/>
              <a:defRPr sz="800"/>
            </a:lvl4pPr>
            <a:lvl5pPr marL="1647017" indent="0">
              <a:buNone/>
              <a:defRPr sz="800"/>
            </a:lvl5pPr>
            <a:lvl6pPr marL="2058772" indent="0">
              <a:buNone/>
              <a:defRPr sz="800"/>
            </a:lvl6pPr>
            <a:lvl7pPr marL="2470526" indent="0">
              <a:buNone/>
              <a:defRPr sz="800"/>
            </a:lvl7pPr>
            <a:lvl8pPr marL="2882280" indent="0">
              <a:buNone/>
              <a:defRPr sz="800"/>
            </a:lvl8pPr>
            <a:lvl9pPr marL="3294035" indent="0">
              <a:buNone/>
              <a:defRPr sz="800"/>
            </a:lvl9pPr>
          </a:lstStyle>
          <a:p>
            <a:pPr lvl="0"/>
            <a:r>
              <a:rPr lang="en-US"/>
              <a:t>Click to edit Master text styles</a:t>
            </a:r>
          </a:p>
        </p:txBody>
      </p:sp>
      <p:sp>
        <p:nvSpPr>
          <p:cNvPr id="5" name="Date Placeholder 1"/>
          <p:cNvSpPr>
            <a:spLocks noGrp="1"/>
          </p:cNvSpPr>
          <p:nvPr>
            <p:ph type="dt" sz="half" idx="10"/>
          </p:nvPr>
        </p:nvSpPr>
        <p:spPr/>
        <p:txBody>
          <a:bodyPr/>
          <a:lstStyle>
            <a:lvl1pPr>
              <a:defRPr/>
            </a:lvl1pPr>
          </a:lstStyle>
          <a:p>
            <a:pPr>
              <a:defRPr/>
            </a:pPr>
            <a:fld id="{3D84B29E-6A41-47E6-AEDF-07D3CEE0BA5D}" type="datetimeFigureOut">
              <a:rPr lang="en-US">
                <a:solidFill>
                  <a:prstClr val="black">
                    <a:tint val="75000"/>
                  </a:prstClr>
                </a:solidFill>
              </a:rPr>
              <a:pPr>
                <a:defRPr/>
              </a:pPr>
              <a:t>5/20/24</a:t>
            </a:fld>
            <a:endParaRPr lang="en-US">
              <a:solidFill>
                <a:prstClr val="black">
                  <a:tint val="75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3"/>
          <p:cNvSpPr>
            <a:spLocks noGrp="1"/>
          </p:cNvSpPr>
          <p:nvPr>
            <p:ph type="sldNum" sz="quarter" idx="12"/>
          </p:nvPr>
        </p:nvSpPr>
        <p:spPr/>
        <p:txBody>
          <a:bodyPr/>
          <a:lstStyle>
            <a:lvl1pPr>
              <a:defRPr/>
            </a:lvl1pPr>
          </a:lstStyle>
          <a:p>
            <a:fld id="{BE65BD93-BC97-49C0-8D43-47B91B60376D}" type="slidenum">
              <a:rPr lang="en-US"/>
              <a:pPr/>
              <a:t>‹#›</a:t>
            </a:fld>
            <a:endParaRPr lang="en-US"/>
          </a:p>
        </p:txBody>
      </p:sp>
    </p:spTree>
    <p:extLst>
      <p:ext uri="{BB962C8B-B14F-4D97-AF65-F5344CB8AC3E}">
        <p14:creationId xmlns:p14="http://schemas.microsoft.com/office/powerpoint/2010/main" val="1254572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
          <p:cNvSpPr>
            <a:spLocks noGrp="1"/>
          </p:cNvSpPr>
          <p:nvPr>
            <p:ph type="dt" sz="half" idx="10"/>
          </p:nvPr>
        </p:nvSpPr>
        <p:spPr/>
        <p:txBody>
          <a:bodyPr/>
          <a:lstStyle>
            <a:lvl1pPr>
              <a:defRPr/>
            </a:lvl1pPr>
          </a:lstStyle>
          <a:p>
            <a:pPr>
              <a:defRPr/>
            </a:pPr>
            <a:fld id="{0D6917DC-D1A5-4493-98B7-64DAB5721BA0}" type="datetimeFigureOut">
              <a:rPr lang="en-US">
                <a:solidFill>
                  <a:prstClr val="black">
                    <a:tint val="75000"/>
                  </a:prstClr>
                </a:solidFill>
              </a:rPr>
              <a:pPr>
                <a:defRPr/>
              </a:pPr>
              <a:t>5/20/24</a:t>
            </a:fld>
            <a:endParaRPr lang="en-US">
              <a:solidFill>
                <a:prstClr val="black">
                  <a:tint val="75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3"/>
          <p:cNvSpPr>
            <a:spLocks noGrp="1"/>
          </p:cNvSpPr>
          <p:nvPr>
            <p:ph type="sldNum" sz="quarter" idx="12"/>
          </p:nvPr>
        </p:nvSpPr>
        <p:spPr/>
        <p:txBody>
          <a:bodyPr/>
          <a:lstStyle>
            <a:lvl1pPr>
              <a:defRPr/>
            </a:lvl1pPr>
          </a:lstStyle>
          <a:p>
            <a:fld id="{A029CCE8-E557-4D8F-9A3E-3C1790FCDAC6}" type="slidenum">
              <a:rPr lang="en-US"/>
              <a:pPr/>
              <a:t>‹#›</a:t>
            </a:fld>
            <a:endParaRPr lang="en-US"/>
          </a:p>
        </p:txBody>
      </p:sp>
    </p:spTree>
    <p:extLst>
      <p:ext uri="{BB962C8B-B14F-4D97-AF65-F5344CB8AC3E}">
        <p14:creationId xmlns:p14="http://schemas.microsoft.com/office/powerpoint/2010/main" val="18994633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205" y="4801173"/>
            <a:ext cx="7316344" cy="566021"/>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2389205" y="613191"/>
            <a:ext cx="7316344" cy="4115085"/>
          </a:xfrm>
        </p:spPr>
        <p:txBody>
          <a:bodyPr/>
          <a:lstStyle>
            <a:lvl1pPr marL="0" indent="0">
              <a:buNone/>
              <a:defRPr sz="2900"/>
            </a:lvl1pPr>
            <a:lvl2pPr marL="411754" indent="0">
              <a:buNone/>
              <a:defRPr sz="2500"/>
            </a:lvl2pPr>
            <a:lvl3pPr marL="823509" indent="0">
              <a:buNone/>
              <a:defRPr sz="2200"/>
            </a:lvl3pPr>
            <a:lvl4pPr marL="1235263" indent="0">
              <a:buNone/>
              <a:defRPr sz="1800"/>
            </a:lvl4pPr>
            <a:lvl5pPr marL="1647017" indent="0">
              <a:buNone/>
              <a:defRPr sz="1800"/>
            </a:lvl5pPr>
            <a:lvl6pPr marL="2058772" indent="0">
              <a:buNone/>
              <a:defRPr sz="1800"/>
            </a:lvl6pPr>
            <a:lvl7pPr marL="2470526" indent="0">
              <a:buNone/>
              <a:defRPr sz="1800"/>
            </a:lvl7pPr>
            <a:lvl8pPr marL="2882280" indent="0">
              <a:buNone/>
              <a:defRPr sz="1800"/>
            </a:lvl8pPr>
            <a:lvl9pPr marL="3294035" indent="0">
              <a:buNone/>
              <a:defRPr sz="1800"/>
            </a:lvl9pPr>
          </a:lstStyle>
          <a:p>
            <a:pPr lvl="0"/>
            <a:r>
              <a:rPr lang="en-US" noProof="0"/>
              <a:t>Click icon to add picture</a:t>
            </a:r>
          </a:p>
        </p:txBody>
      </p:sp>
      <p:sp>
        <p:nvSpPr>
          <p:cNvPr id="4" name="Text Placeholder 3"/>
          <p:cNvSpPr>
            <a:spLocks noGrp="1"/>
          </p:cNvSpPr>
          <p:nvPr>
            <p:ph type="body" sz="half" idx="2"/>
          </p:nvPr>
        </p:nvSpPr>
        <p:spPr>
          <a:xfrm>
            <a:off x="2389205" y="5367194"/>
            <a:ext cx="7316344" cy="804721"/>
          </a:xfrm>
        </p:spPr>
        <p:txBody>
          <a:bodyPr/>
          <a:lstStyle>
            <a:lvl1pPr marL="0" indent="0">
              <a:buNone/>
              <a:defRPr sz="1300"/>
            </a:lvl1pPr>
            <a:lvl2pPr marL="411754" indent="0">
              <a:buNone/>
              <a:defRPr sz="1100"/>
            </a:lvl2pPr>
            <a:lvl3pPr marL="823509" indent="0">
              <a:buNone/>
              <a:defRPr sz="900"/>
            </a:lvl3pPr>
            <a:lvl4pPr marL="1235263" indent="0">
              <a:buNone/>
              <a:defRPr sz="800"/>
            </a:lvl4pPr>
            <a:lvl5pPr marL="1647017" indent="0">
              <a:buNone/>
              <a:defRPr sz="800"/>
            </a:lvl5pPr>
            <a:lvl6pPr marL="2058772" indent="0">
              <a:buNone/>
              <a:defRPr sz="800"/>
            </a:lvl6pPr>
            <a:lvl7pPr marL="2470526" indent="0">
              <a:buNone/>
              <a:defRPr sz="800"/>
            </a:lvl7pPr>
            <a:lvl8pPr marL="2882280" indent="0">
              <a:buNone/>
              <a:defRPr sz="800"/>
            </a:lvl8pPr>
            <a:lvl9pPr marL="3294035" indent="0">
              <a:buNone/>
              <a:defRPr sz="800"/>
            </a:lvl9pPr>
          </a:lstStyle>
          <a:p>
            <a:pPr lvl="0"/>
            <a:r>
              <a:rPr lang="en-US"/>
              <a:t>Click to edit Master text styles</a:t>
            </a:r>
          </a:p>
        </p:txBody>
      </p:sp>
      <p:sp>
        <p:nvSpPr>
          <p:cNvPr id="5" name="Date Placeholder 1"/>
          <p:cNvSpPr>
            <a:spLocks noGrp="1"/>
          </p:cNvSpPr>
          <p:nvPr>
            <p:ph type="dt" sz="half" idx="10"/>
          </p:nvPr>
        </p:nvSpPr>
        <p:spPr/>
        <p:txBody>
          <a:bodyPr/>
          <a:lstStyle>
            <a:lvl1pPr>
              <a:defRPr/>
            </a:lvl1pPr>
          </a:lstStyle>
          <a:p>
            <a:pPr>
              <a:defRPr/>
            </a:pPr>
            <a:fld id="{7308813F-6F12-4E0E-A1AC-A96CFE2D418C}" type="datetimeFigureOut">
              <a:rPr lang="en-US">
                <a:solidFill>
                  <a:prstClr val="black">
                    <a:tint val="75000"/>
                  </a:prstClr>
                </a:solidFill>
              </a:rPr>
              <a:pPr>
                <a:defRPr/>
              </a:pPr>
              <a:t>5/20/24</a:t>
            </a:fld>
            <a:endParaRPr lang="en-US">
              <a:solidFill>
                <a:prstClr val="black">
                  <a:tint val="75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3"/>
          <p:cNvSpPr>
            <a:spLocks noGrp="1"/>
          </p:cNvSpPr>
          <p:nvPr>
            <p:ph type="sldNum" sz="quarter" idx="12"/>
          </p:nvPr>
        </p:nvSpPr>
        <p:spPr/>
        <p:txBody>
          <a:bodyPr/>
          <a:lstStyle>
            <a:lvl1pPr>
              <a:defRPr/>
            </a:lvl1pPr>
          </a:lstStyle>
          <a:p>
            <a:fld id="{E555D9C8-598D-43F9-9827-DDD343B96CB7}" type="slidenum">
              <a:rPr lang="en-US"/>
              <a:pPr/>
              <a:t>‹#›</a:t>
            </a:fld>
            <a:endParaRPr lang="en-US"/>
          </a:p>
        </p:txBody>
      </p:sp>
    </p:spTree>
    <p:extLst>
      <p:ext uri="{BB962C8B-B14F-4D97-AF65-F5344CB8AC3E}">
        <p14:creationId xmlns:p14="http://schemas.microsoft.com/office/powerpoint/2010/main" val="28336278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304800" y="1447801"/>
            <a:ext cx="10972800" cy="48940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
          <p:cNvSpPr>
            <a:spLocks noGrp="1"/>
          </p:cNvSpPr>
          <p:nvPr>
            <p:ph type="dt" sz="half" idx="10"/>
          </p:nvPr>
        </p:nvSpPr>
        <p:spPr/>
        <p:txBody>
          <a:bodyPr/>
          <a:lstStyle>
            <a:lvl1pPr>
              <a:defRPr/>
            </a:lvl1pPr>
          </a:lstStyle>
          <a:p>
            <a:pPr>
              <a:defRPr/>
            </a:pPr>
            <a:fld id="{8E4A392B-3327-4A26-90BF-A530C9C4CCD9}" type="datetimeFigureOut">
              <a:rPr lang="en-US">
                <a:solidFill>
                  <a:prstClr val="black">
                    <a:tint val="75000"/>
                  </a:prstClr>
                </a:solidFill>
              </a:rPr>
              <a:pPr>
                <a:defRPr/>
              </a:pPr>
              <a:t>5/20/24</a:t>
            </a:fld>
            <a:endParaRPr lang="en-US">
              <a:solidFill>
                <a:prstClr val="black">
                  <a:tint val="75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3"/>
          <p:cNvSpPr>
            <a:spLocks noGrp="1"/>
          </p:cNvSpPr>
          <p:nvPr>
            <p:ph type="sldNum" sz="quarter" idx="12"/>
          </p:nvPr>
        </p:nvSpPr>
        <p:spPr/>
        <p:txBody>
          <a:bodyPr/>
          <a:lstStyle>
            <a:lvl1pPr>
              <a:defRPr/>
            </a:lvl1pPr>
          </a:lstStyle>
          <a:p>
            <a:fld id="{81FE3ABB-4459-45D4-B270-AD235078FC25}" type="slidenum">
              <a:rPr lang="en-US"/>
              <a:pPr/>
              <a:t>‹#›</a:t>
            </a:fld>
            <a:endParaRPr lang="en-US"/>
          </a:p>
        </p:txBody>
      </p:sp>
    </p:spTree>
    <p:extLst>
      <p:ext uri="{BB962C8B-B14F-4D97-AF65-F5344CB8AC3E}">
        <p14:creationId xmlns:p14="http://schemas.microsoft.com/office/powerpoint/2010/main" val="11354315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18680" y="1295400"/>
            <a:ext cx="2680944" cy="4953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295400"/>
            <a:ext cx="8130829" cy="4953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
          <p:cNvSpPr>
            <a:spLocks noGrp="1"/>
          </p:cNvSpPr>
          <p:nvPr>
            <p:ph type="dt" sz="half" idx="10"/>
          </p:nvPr>
        </p:nvSpPr>
        <p:spPr/>
        <p:txBody>
          <a:bodyPr/>
          <a:lstStyle>
            <a:lvl1pPr>
              <a:defRPr/>
            </a:lvl1pPr>
          </a:lstStyle>
          <a:p>
            <a:pPr>
              <a:defRPr/>
            </a:pPr>
            <a:fld id="{7F0921D0-F6C8-46DD-B232-5B9A0B67B4C6}" type="datetimeFigureOut">
              <a:rPr lang="en-US">
                <a:solidFill>
                  <a:prstClr val="black">
                    <a:tint val="75000"/>
                  </a:prstClr>
                </a:solidFill>
              </a:rPr>
              <a:pPr>
                <a:defRPr/>
              </a:pPr>
              <a:t>5/20/24</a:t>
            </a:fld>
            <a:endParaRPr lang="en-US">
              <a:solidFill>
                <a:prstClr val="black">
                  <a:tint val="75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3"/>
          <p:cNvSpPr>
            <a:spLocks noGrp="1"/>
          </p:cNvSpPr>
          <p:nvPr>
            <p:ph type="sldNum" sz="quarter" idx="12"/>
          </p:nvPr>
        </p:nvSpPr>
        <p:spPr/>
        <p:txBody>
          <a:bodyPr/>
          <a:lstStyle>
            <a:lvl1pPr>
              <a:defRPr/>
            </a:lvl1pPr>
          </a:lstStyle>
          <a:p>
            <a:fld id="{7EEBD48F-4FC3-4E05-83C8-D53B0B3CF231}" type="slidenum">
              <a:rPr lang="en-US"/>
              <a:pPr/>
              <a:t>‹#›</a:t>
            </a:fld>
            <a:endParaRPr lang="en-US"/>
          </a:p>
        </p:txBody>
      </p:sp>
    </p:spTree>
    <p:extLst>
      <p:ext uri="{BB962C8B-B14F-4D97-AF65-F5344CB8AC3E}">
        <p14:creationId xmlns:p14="http://schemas.microsoft.com/office/powerpoint/2010/main" val="26847751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29" y="4406673"/>
            <a:ext cx="10363391" cy="1362166"/>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962929" y="2907289"/>
            <a:ext cx="10363391" cy="1499384"/>
          </a:xfrm>
        </p:spPr>
        <p:txBody>
          <a:bodyPr anchor="b"/>
          <a:lstStyle>
            <a:lvl1pPr marL="0" indent="0">
              <a:buNone/>
              <a:defRPr sz="1800"/>
            </a:lvl1pPr>
            <a:lvl2pPr marL="411754" indent="0">
              <a:buNone/>
              <a:defRPr sz="1600"/>
            </a:lvl2pPr>
            <a:lvl3pPr marL="823509" indent="0">
              <a:buNone/>
              <a:defRPr sz="1400"/>
            </a:lvl3pPr>
            <a:lvl4pPr marL="1235263" indent="0">
              <a:buNone/>
              <a:defRPr sz="1300"/>
            </a:lvl4pPr>
            <a:lvl5pPr marL="1647017" indent="0">
              <a:buNone/>
              <a:defRPr sz="1300"/>
            </a:lvl5pPr>
            <a:lvl6pPr marL="2058772" indent="0">
              <a:buNone/>
              <a:defRPr sz="1300"/>
            </a:lvl6pPr>
            <a:lvl7pPr marL="2470526" indent="0">
              <a:buNone/>
              <a:defRPr sz="1300"/>
            </a:lvl7pPr>
            <a:lvl8pPr marL="2882280" indent="0">
              <a:buNone/>
              <a:defRPr sz="1300"/>
            </a:lvl8pPr>
            <a:lvl9pPr marL="3294035" indent="0">
              <a:buNone/>
              <a:defRPr sz="1300"/>
            </a:lvl9pPr>
          </a:lstStyle>
          <a:p>
            <a:pPr lvl="0"/>
            <a:r>
              <a:rPr lang="en-US"/>
              <a:t>Click to edit Master text styles</a:t>
            </a:r>
          </a:p>
        </p:txBody>
      </p:sp>
      <p:sp>
        <p:nvSpPr>
          <p:cNvPr id="4" name="Date Placeholder 1"/>
          <p:cNvSpPr>
            <a:spLocks noGrp="1"/>
          </p:cNvSpPr>
          <p:nvPr>
            <p:ph type="dt" sz="half" idx="10"/>
          </p:nvPr>
        </p:nvSpPr>
        <p:spPr/>
        <p:txBody>
          <a:bodyPr/>
          <a:lstStyle>
            <a:lvl1pPr>
              <a:defRPr/>
            </a:lvl1pPr>
          </a:lstStyle>
          <a:p>
            <a:pPr>
              <a:defRPr/>
            </a:pPr>
            <a:fld id="{E8AC3758-0B23-420E-973D-E16CB1270A2B}" type="datetimeFigureOut">
              <a:rPr lang="en-US">
                <a:solidFill>
                  <a:prstClr val="black">
                    <a:tint val="75000"/>
                  </a:prstClr>
                </a:solidFill>
              </a:rPr>
              <a:pPr>
                <a:defRPr/>
              </a:pPr>
              <a:t>5/20/24</a:t>
            </a:fld>
            <a:endParaRPr lang="en-US">
              <a:solidFill>
                <a:prstClr val="black">
                  <a:tint val="75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3"/>
          <p:cNvSpPr>
            <a:spLocks noGrp="1"/>
          </p:cNvSpPr>
          <p:nvPr>
            <p:ph type="sldNum" sz="quarter" idx="12"/>
          </p:nvPr>
        </p:nvSpPr>
        <p:spPr/>
        <p:txBody>
          <a:bodyPr/>
          <a:lstStyle>
            <a:lvl1pPr>
              <a:defRPr/>
            </a:lvl1pPr>
          </a:lstStyle>
          <a:p>
            <a:fld id="{2F35CEB8-4B69-4815-A910-7BE36BC148A3}" type="slidenum">
              <a:rPr lang="en-US"/>
              <a:pPr/>
              <a:t>‹#›</a:t>
            </a:fld>
            <a:endParaRPr lang="en-US"/>
          </a:p>
        </p:txBody>
      </p:sp>
    </p:spTree>
    <p:extLst>
      <p:ext uri="{BB962C8B-B14F-4D97-AF65-F5344CB8AC3E}">
        <p14:creationId xmlns:p14="http://schemas.microsoft.com/office/powerpoint/2010/main" val="4010329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532260"/>
            <a:ext cx="5689600" cy="4792341"/>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532260"/>
            <a:ext cx="5689600" cy="4792341"/>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1"/>
          <p:cNvSpPr>
            <a:spLocks noGrp="1"/>
          </p:cNvSpPr>
          <p:nvPr>
            <p:ph type="dt" sz="half" idx="10"/>
          </p:nvPr>
        </p:nvSpPr>
        <p:spPr/>
        <p:txBody>
          <a:bodyPr/>
          <a:lstStyle>
            <a:lvl1pPr>
              <a:defRPr/>
            </a:lvl1pPr>
          </a:lstStyle>
          <a:p>
            <a:pPr>
              <a:defRPr/>
            </a:pPr>
            <a:fld id="{1BA5447E-276F-44B2-A4CA-19FDD13C60DC}" type="datetimeFigureOut">
              <a:rPr lang="en-US">
                <a:solidFill>
                  <a:prstClr val="black">
                    <a:tint val="75000"/>
                  </a:prstClr>
                </a:solidFill>
              </a:rPr>
              <a:pPr>
                <a:defRPr/>
              </a:pPr>
              <a:t>5/20/24</a:t>
            </a:fld>
            <a:endParaRPr lang="en-US">
              <a:solidFill>
                <a:prstClr val="black">
                  <a:tint val="75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3"/>
          <p:cNvSpPr>
            <a:spLocks noGrp="1"/>
          </p:cNvSpPr>
          <p:nvPr>
            <p:ph type="sldNum" sz="quarter" idx="12"/>
          </p:nvPr>
        </p:nvSpPr>
        <p:spPr/>
        <p:txBody>
          <a:bodyPr/>
          <a:lstStyle>
            <a:lvl1pPr>
              <a:defRPr/>
            </a:lvl1pPr>
          </a:lstStyle>
          <a:p>
            <a:fld id="{22843E19-DC90-435F-987E-BDBEE59BED1A}" type="slidenum">
              <a:rPr lang="en-US"/>
              <a:pPr/>
              <a:t>‹#›</a:t>
            </a:fld>
            <a:endParaRPr lang="en-US"/>
          </a:p>
        </p:txBody>
      </p:sp>
    </p:spTree>
    <p:extLst>
      <p:ext uri="{BB962C8B-B14F-4D97-AF65-F5344CB8AC3E}">
        <p14:creationId xmlns:p14="http://schemas.microsoft.com/office/powerpoint/2010/main" val="2278202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1" y="1657343"/>
            <a:ext cx="5692048" cy="640347"/>
          </a:xfrm>
        </p:spPr>
        <p:txBody>
          <a:bodyPr anchor="b"/>
          <a:lstStyle>
            <a:lvl1pPr marL="0" indent="0">
              <a:buNone/>
              <a:defRPr sz="2200" b="1"/>
            </a:lvl1pPr>
            <a:lvl2pPr marL="411754" indent="0">
              <a:buNone/>
              <a:defRPr sz="1800" b="1"/>
            </a:lvl2pPr>
            <a:lvl3pPr marL="823509" indent="0">
              <a:buNone/>
              <a:defRPr sz="1600" b="1"/>
            </a:lvl3pPr>
            <a:lvl4pPr marL="1235263" indent="0">
              <a:buNone/>
              <a:defRPr sz="1400" b="1"/>
            </a:lvl4pPr>
            <a:lvl5pPr marL="1647017" indent="0">
              <a:buNone/>
              <a:defRPr sz="1400" b="1"/>
            </a:lvl5pPr>
            <a:lvl6pPr marL="2058772" indent="0">
              <a:buNone/>
              <a:defRPr sz="1400" b="1"/>
            </a:lvl6pPr>
            <a:lvl7pPr marL="2470526" indent="0">
              <a:buNone/>
              <a:defRPr sz="1400" b="1"/>
            </a:lvl7pPr>
            <a:lvl8pPr marL="2882280" indent="0">
              <a:buNone/>
              <a:defRPr sz="1400" b="1"/>
            </a:lvl8pPr>
            <a:lvl9pPr marL="3294035" indent="0">
              <a:buNone/>
              <a:defRPr sz="1400" b="1"/>
            </a:lvl9pPr>
          </a:lstStyle>
          <a:p>
            <a:pPr lvl="0"/>
            <a:r>
              <a:rPr lang="en-US"/>
              <a:t>Click to edit Master text styles</a:t>
            </a:r>
          </a:p>
        </p:txBody>
      </p:sp>
      <p:sp>
        <p:nvSpPr>
          <p:cNvPr id="4" name="Content Placeholder 3"/>
          <p:cNvSpPr>
            <a:spLocks noGrp="1"/>
          </p:cNvSpPr>
          <p:nvPr>
            <p:ph sz="half" idx="2"/>
          </p:nvPr>
        </p:nvSpPr>
        <p:spPr>
          <a:xfrm>
            <a:off x="304801" y="2297690"/>
            <a:ext cx="5692048" cy="3950711"/>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246" y="1657343"/>
            <a:ext cx="5693953" cy="640347"/>
          </a:xfrm>
        </p:spPr>
        <p:txBody>
          <a:bodyPr anchor="b"/>
          <a:lstStyle>
            <a:lvl1pPr marL="0" indent="0">
              <a:buNone/>
              <a:defRPr sz="2200" b="1"/>
            </a:lvl1pPr>
            <a:lvl2pPr marL="411754" indent="0">
              <a:buNone/>
              <a:defRPr sz="1800" b="1"/>
            </a:lvl2pPr>
            <a:lvl3pPr marL="823509" indent="0">
              <a:buNone/>
              <a:defRPr sz="1600" b="1"/>
            </a:lvl3pPr>
            <a:lvl4pPr marL="1235263" indent="0">
              <a:buNone/>
              <a:defRPr sz="1400" b="1"/>
            </a:lvl4pPr>
            <a:lvl5pPr marL="1647017" indent="0">
              <a:buNone/>
              <a:defRPr sz="1400" b="1"/>
            </a:lvl5pPr>
            <a:lvl6pPr marL="2058772" indent="0">
              <a:buNone/>
              <a:defRPr sz="1400" b="1"/>
            </a:lvl6pPr>
            <a:lvl7pPr marL="2470526" indent="0">
              <a:buNone/>
              <a:defRPr sz="1400" b="1"/>
            </a:lvl7pPr>
            <a:lvl8pPr marL="2882280" indent="0">
              <a:buNone/>
              <a:defRPr sz="1400" b="1"/>
            </a:lvl8pPr>
            <a:lvl9pPr marL="3294035" indent="0">
              <a:buNone/>
              <a:defRPr sz="1400" b="1"/>
            </a:lvl9pPr>
          </a:lstStyle>
          <a:p>
            <a:pPr lvl="0"/>
            <a:r>
              <a:rPr lang="en-US"/>
              <a:t>Click to edit Master text styles</a:t>
            </a:r>
          </a:p>
        </p:txBody>
      </p:sp>
      <p:sp>
        <p:nvSpPr>
          <p:cNvPr id="6" name="Content Placeholder 5"/>
          <p:cNvSpPr>
            <a:spLocks noGrp="1"/>
          </p:cNvSpPr>
          <p:nvPr>
            <p:ph sz="quarter" idx="4"/>
          </p:nvPr>
        </p:nvSpPr>
        <p:spPr>
          <a:xfrm>
            <a:off x="6193246" y="2297690"/>
            <a:ext cx="5693953" cy="3950711"/>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2"/>
          <p:cNvSpPr>
            <a:spLocks noGrp="1" noChangeArrowheads="1"/>
          </p:cNvSpPr>
          <p:nvPr>
            <p:ph type="title"/>
          </p:nvPr>
        </p:nvSpPr>
        <p:spPr bwMode="auto">
          <a:xfrm>
            <a:off x="304801" y="168663"/>
            <a:ext cx="10918552" cy="939080"/>
          </a:xfrm>
          <a:prstGeom prst="rect">
            <a:avLst/>
          </a:prstGeom>
          <a:noFill/>
          <a:ln>
            <a:noFill/>
          </a:ln>
          <a:effectLst/>
        </p:spPr>
        <p:txBody>
          <a:bodyPr/>
          <a:lstStyle/>
          <a:p>
            <a:pPr lvl="0"/>
            <a:r>
              <a:rPr lang="en-US"/>
              <a:t>Click to edit Master title style</a:t>
            </a:r>
            <a:endParaRPr lang="en-US" dirty="0"/>
          </a:p>
        </p:txBody>
      </p:sp>
      <p:sp>
        <p:nvSpPr>
          <p:cNvPr id="7" name="Date Placeholder 1"/>
          <p:cNvSpPr>
            <a:spLocks noGrp="1"/>
          </p:cNvSpPr>
          <p:nvPr>
            <p:ph type="dt" sz="half" idx="10"/>
          </p:nvPr>
        </p:nvSpPr>
        <p:spPr/>
        <p:txBody>
          <a:bodyPr/>
          <a:lstStyle>
            <a:lvl1pPr>
              <a:defRPr/>
            </a:lvl1pPr>
          </a:lstStyle>
          <a:p>
            <a:pPr>
              <a:defRPr/>
            </a:pPr>
            <a:fld id="{24864A57-08B0-4386-BF53-CDE9EEDD865F}" type="datetimeFigureOut">
              <a:rPr lang="en-US">
                <a:solidFill>
                  <a:prstClr val="black">
                    <a:tint val="75000"/>
                  </a:prstClr>
                </a:solidFill>
              </a:rPr>
              <a:pPr>
                <a:defRPr/>
              </a:pPr>
              <a:t>5/20/24</a:t>
            </a:fld>
            <a:endParaRPr lang="en-US">
              <a:solidFill>
                <a:prstClr val="black">
                  <a:tint val="75000"/>
                </a:prstClr>
              </a:solidFill>
            </a:endParaRPr>
          </a:p>
        </p:txBody>
      </p:sp>
      <p:sp>
        <p:nvSpPr>
          <p:cNvPr id="8"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0" name="Slide Number Placeholder 3"/>
          <p:cNvSpPr>
            <a:spLocks noGrp="1"/>
          </p:cNvSpPr>
          <p:nvPr>
            <p:ph type="sldNum" sz="quarter" idx="12"/>
          </p:nvPr>
        </p:nvSpPr>
        <p:spPr/>
        <p:txBody>
          <a:bodyPr/>
          <a:lstStyle>
            <a:lvl1pPr>
              <a:defRPr/>
            </a:lvl1pPr>
          </a:lstStyle>
          <a:p>
            <a:fld id="{C4A80D6C-433E-4B63-AF48-4FEBE96597E1}" type="slidenum">
              <a:rPr lang="en-US"/>
              <a:pPr/>
              <a:t>‹#›</a:t>
            </a:fld>
            <a:endParaRPr lang="en-US"/>
          </a:p>
        </p:txBody>
      </p:sp>
    </p:spTree>
    <p:extLst>
      <p:ext uri="{BB962C8B-B14F-4D97-AF65-F5344CB8AC3E}">
        <p14:creationId xmlns:p14="http://schemas.microsoft.com/office/powerpoint/2010/main" val="2878620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
          <p:cNvSpPr>
            <a:spLocks noGrp="1"/>
          </p:cNvSpPr>
          <p:nvPr>
            <p:ph type="dt" sz="half" idx="10"/>
          </p:nvPr>
        </p:nvSpPr>
        <p:spPr/>
        <p:txBody>
          <a:bodyPr/>
          <a:lstStyle>
            <a:lvl1pPr>
              <a:defRPr/>
            </a:lvl1pPr>
          </a:lstStyle>
          <a:p>
            <a:pPr>
              <a:defRPr/>
            </a:pPr>
            <a:fld id="{4AB277EC-8C52-4200-8FB0-36BB3D8B9ED0}" type="datetimeFigureOut">
              <a:rPr lang="en-US">
                <a:solidFill>
                  <a:prstClr val="black">
                    <a:tint val="75000"/>
                  </a:prstClr>
                </a:solidFill>
              </a:rPr>
              <a:pPr>
                <a:defRPr/>
              </a:pPr>
              <a:t>5/20/24</a:t>
            </a:fld>
            <a:endParaRPr lang="en-US">
              <a:solidFill>
                <a:prstClr val="black">
                  <a:tint val="75000"/>
                </a:prstClr>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3"/>
          <p:cNvSpPr>
            <a:spLocks noGrp="1"/>
          </p:cNvSpPr>
          <p:nvPr>
            <p:ph type="sldNum" sz="quarter" idx="12"/>
          </p:nvPr>
        </p:nvSpPr>
        <p:spPr/>
        <p:txBody>
          <a:bodyPr/>
          <a:lstStyle>
            <a:lvl1pPr>
              <a:defRPr/>
            </a:lvl1pPr>
          </a:lstStyle>
          <a:p>
            <a:fld id="{0ED1F5B8-AEC7-4785-A877-AB6C48CDD015}" type="slidenum">
              <a:rPr lang="en-US"/>
              <a:pPr/>
              <a:t>‹#›</a:t>
            </a:fld>
            <a:endParaRPr lang="en-US"/>
          </a:p>
        </p:txBody>
      </p:sp>
    </p:spTree>
    <p:extLst>
      <p:ext uri="{BB962C8B-B14F-4D97-AF65-F5344CB8AC3E}">
        <p14:creationId xmlns:p14="http://schemas.microsoft.com/office/powerpoint/2010/main" val="1836699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F26E1B6A-54D0-42EC-AF5C-8D65C1B53105}" type="datetimeFigureOut">
              <a:rPr lang="en-US">
                <a:solidFill>
                  <a:prstClr val="black">
                    <a:tint val="75000"/>
                  </a:prstClr>
                </a:solidFill>
              </a:rPr>
              <a:pPr>
                <a:defRPr/>
              </a:pPr>
              <a:t>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lvl1pPr>
          </a:lstStyle>
          <a:p>
            <a:fld id="{136691A6-CDF9-4C5A-962A-F9A64DDF970D}" type="slidenum">
              <a:rPr lang="en-US"/>
              <a:pPr/>
              <a:t>‹#›</a:t>
            </a:fld>
            <a:endParaRPr lang="en-US"/>
          </a:p>
        </p:txBody>
      </p:sp>
    </p:spTree>
    <p:extLst>
      <p:ext uri="{BB962C8B-B14F-4D97-AF65-F5344CB8AC3E}">
        <p14:creationId xmlns:p14="http://schemas.microsoft.com/office/powerpoint/2010/main" val="24057134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309632"/>
            <a:ext cx="4315348" cy="1162057"/>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4673600" y="1295400"/>
            <a:ext cx="6814859" cy="5029200"/>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2471688"/>
            <a:ext cx="4315348" cy="3852912"/>
          </a:xfrm>
        </p:spPr>
        <p:txBody>
          <a:bodyPr/>
          <a:lstStyle>
            <a:lvl1pPr marL="0" indent="0">
              <a:buNone/>
              <a:defRPr sz="1300"/>
            </a:lvl1pPr>
            <a:lvl2pPr marL="411754" indent="0">
              <a:buNone/>
              <a:defRPr sz="1100"/>
            </a:lvl2pPr>
            <a:lvl3pPr marL="823509" indent="0">
              <a:buNone/>
              <a:defRPr sz="900"/>
            </a:lvl3pPr>
            <a:lvl4pPr marL="1235263" indent="0">
              <a:buNone/>
              <a:defRPr sz="800"/>
            </a:lvl4pPr>
            <a:lvl5pPr marL="1647017" indent="0">
              <a:buNone/>
              <a:defRPr sz="800"/>
            </a:lvl5pPr>
            <a:lvl6pPr marL="2058772" indent="0">
              <a:buNone/>
              <a:defRPr sz="800"/>
            </a:lvl6pPr>
            <a:lvl7pPr marL="2470526" indent="0">
              <a:buNone/>
              <a:defRPr sz="800"/>
            </a:lvl7pPr>
            <a:lvl8pPr marL="2882280" indent="0">
              <a:buNone/>
              <a:defRPr sz="800"/>
            </a:lvl8pPr>
            <a:lvl9pPr marL="3294035" indent="0">
              <a:buNone/>
              <a:defRPr sz="800"/>
            </a:lvl9pPr>
          </a:lstStyle>
          <a:p>
            <a:pPr lvl="0"/>
            <a:r>
              <a:rPr lang="en-US"/>
              <a:t>Click to edit Master text styles</a:t>
            </a:r>
          </a:p>
        </p:txBody>
      </p:sp>
      <p:sp>
        <p:nvSpPr>
          <p:cNvPr id="5" name="Date Placeholder 1"/>
          <p:cNvSpPr>
            <a:spLocks noGrp="1"/>
          </p:cNvSpPr>
          <p:nvPr>
            <p:ph type="dt" sz="half" idx="10"/>
          </p:nvPr>
        </p:nvSpPr>
        <p:spPr/>
        <p:txBody>
          <a:bodyPr/>
          <a:lstStyle>
            <a:lvl1pPr>
              <a:defRPr/>
            </a:lvl1pPr>
          </a:lstStyle>
          <a:p>
            <a:pPr>
              <a:defRPr/>
            </a:pPr>
            <a:fld id="{3D84B29E-6A41-47E6-AEDF-07D3CEE0BA5D}" type="datetimeFigureOut">
              <a:rPr lang="en-US">
                <a:solidFill>
                  <a:prstClr val="black">
                    <a:tint val="75000"/>
                  </a:prstClr>
                </a:solidFill>
              </a:rPr>
              <a:pPr>
                <a:defRPr/>
              </a:pPr>
              <a:t>5/20/24</a:t>
            </a:fld>
            <a:endParaRPr lang="en-US">
              <a:solidFill>
                <a:prstClr val="black">
                  <a:tint val="75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3"/>
          <p:cNvSpPr>
            <a:spLocks noGrp="1"/>
          </p:cNvSpPr>
          <p:nvPr>
            <p:ph type="sldNum" sz="quarter" idx="12"/>
          </p:nvPr>
        </p:nvSpPr>
        <p:spPr/>
        <p:txBody>
          <a:bodyPr/>
          <a:lstStyle>
            <a:lvl1pPr>
              <a:defRPr/>
            </a:lvl1pPr>
          </a:lstStyle>
          <a:p>
            <a:fld id="{BE65BD93-BC97-49C0-8D43-47B91B60376D}" type="slidenum">
              <a:rPr lang="en-US"/>
              <a:pPr/>
              <a:t>‹#›</a:t>
            </a:fld>
            <a:endParaRPr lang="en-US"/>
          </a:p>
        </p:txBody>
      </p:sp>
    </p:spTree>
    <p:extLst>
      <p:ext uri="{BB962C8B-B14F-4D97-AF65-F5344CB8AC3E}">
        <p14:creationId xmlns:p14="http://schemas.microsoft.com/office/powerpoint/2010/main" val="18106245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205" y="4801173"/>
            <a:ext cx="7316344" cy="566021"/>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2389205" y="613191"/>
            <a:ext cx="7316344" cy="4115085"/>
          </a:xfrm>
        </p:spPr>
        <p:txBody>
          <a:bodyPr/>
          <a:lstStyle>
            <a:lvl1pPr marL="0" indent="0">
              <a:buNone/>
              <a:defRPr sz="2900"/>
            </a:lvl1pPr>
            <a:lvl2pPr marL="411754" indent="0">
              <a:buNone/>
              <a:defRPr sz="2500"/>
            </a:lvl2pPr>
            <a:lvl3pPr marL="823509" indent="0">
              <a:buNone/>
              <a:defRPr sz="2200"/>
            </a:lvl3pPr>
            <a:lvl4pPr marL="1235263" indent="0">
              <a:buNone/>
              <a:defRPr sz="1800"/>
            </a:lvl4pPr>
            <a:lvl5pPr marL="1647017" indent="0">
              <a:buNone/>
              <a:defRPr sz="1800"/>
            </a:lvl5pPr>
            <a:lvl6pPr marL="2058772" indent="0">
              <a:buNone/>
              <a:defRPr sz="1800"/>
            </a:lvl6pPr>
            <a:lvl7pPr marL="2470526" indent="0">
              <a:buNone/>
              <a:defRPr sz="1800"/>
            </a:lvl7pPr>
            <a:lvl8pPr marL="2882280" indent="0">
              <a:buNone/>
              <a:defRPr sz="1800"/>
            </a:lvl8pPr>
            <a:lvl9pPr marL="3294035" indent="0">
              <a:buNone/>
              <a:defRPr sz="1800"/>
            </a:lvl9pPr>
          </a:lstStyle>
          <a:p>
            <a:pPr lvl="0"/>
            <a:r>
              <a:rPr lang="en-US" noProof="0"/>
              <a:t>Click icon to add picture</a:t>
            </a:r>
          </a:p>
        </p:txBody>
      </p:sp>
      <p:sp>
        <p:nvSpPr>
          <p:cNvPr id="4" name="Text Placeholder 3"/>
          <p:cNvSpPr>
            <a:spLocks noGrp="1"/>
          </p:cNvSpPr>
          <p:nvPr>
            <p:ph type="body" sz="half" idx="2"/>
          </p:nvPr>
        </p:nvSpPr>
        <p:spPr>
          <a:xfrm>
            <a:off x="2389205" y="5367194"/>
            <a:ext cx="7316344" cy="804721"/>
          </a:xfrm>
        </p:spPr>
        <p:txBody>
          <a:bodyPr/>
          <a:lstStyle>
            <a:lvl1pPr marL="0" indent="0">
              <a:buNone/>
              <a:defRPr sz="1300"/>
            </a:lvl1pPr>
            <a:lvl2pPr marL="411754" indent="0">
              <a:buNone/>
              <a:defRPr sz="1100"/>
            </a:lvl2pPr>
            <a:lvl3pPr marL="823509" indent="0">
              <a:buNone/>
              <a:defRPr sz="900"/>
            </a:lvl3pPr>
            <a:lvl4pPr marL="1235263" indent="0">
              <a:buNone/>
              <a:defRPr sz="800"/>
            </a:lvl4pPr>
            <a:lvl5pPr marL="1647017" indent="0">
              <a:buNone/>
              <a:defRPr sz="800"/>
            </a:lvl5pPr>
            <a:lvl6pPr marL="2058772" indent="0">
              <a:buNone/>
              <a:defRPr sz="800"/>
            </a:lvl6pPr>
            <a:lvl7pPr marL="2470526" indent="0">
              <a:buNone/>
              <a:defRPr sz="800"/>
            </a:lvl7pPr>
            <a:lvl8pPr marL="2882280" indent="0">
              <a:buNone/>
              <a:defRPr sz="800"/>
            </a:lvl8pPr>
            <a:lvl9pPr marL="3294035" indent="0">
              <a:buNone/>
              <a:defRPr sz="800"/>
            </a:lvl9pPr>
          </a:lstStyle>
          <a:p>
            <a:pPr lvl="0"/>
            <a:r>
              <a:rPr lang="en-US"/>
              <a:t>Click to edit Master text styles</a:t>
            </a:r>
          </a:p>
        </p:txBody>
      </p:sp>
      <p:sp>
        <p:nvSpPr>
          <p:cNvPr id="5" name="Date Placeholder 1"/>
          <p:cNvSpPr>
            <a:spLocks noGrp="1"/>
          </p:cNvSpPr>
          <p:nvPr>
            <p:ph type="dt" sz="half" idx="10"/>
          </p:nvPr>
        </p:nvSpPr>
        <p:spPr/>
        <p:txBody>
          <a:bodyPr/>
          <a:lstStyle>
            <a:lvl1pPr>
              <a:defRPr/>
            </a:lvl1pPr>
          </a:lstStyle>
          <a:p>
            <a:pPr>
              <a:defRPr/>
            </a:pPr>
            <a:fld id="{7308813F-6F12-4E0E-A1AC-A96CFE2D418C}" type="datetimeFigureOut">
              <a:rPr lang="en-US">
                <a:solidFill>
                  <a:prstClr val="black">
                    <a:tint val="75000"/>
                  </a:prstClr>
                </a:solidFill>
              </a:rPr>
              <a:pPr>
                <a:defRPr/>
              </a:pPr>
              <a:t>5/20/24</a:t>
            </a:fld>
            <a:endParaRPr lang="en-US">
              <a:solidFill>
                <a:prstClr val="black">
                  <a:tint val="75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3"/>
          <p:cNvSpPr>
            <a:spLocks noGrp="1"/>
          </p:cNvSpPr>
          <p:nvPr>
            <p:ph type="sldNum" sz="quarter" idx="12"/>
          </p:nvPr>
        </p:nvSpPr>
        <p:spPr/>
        <p:txBody>
          <a:bodyPr/>
          <a:lstStyle>
            <a:lvl1pPr>
              <a:defRPr/>
            </a:lvl1pPr>
          </a:lstStyle>
          <a:p>
            <a:fld id="{E555D9C8-598D-43F9-9827-DDD343B96CB7}" type="slidenum">
              <a:rPr lang="en-US"/>
              <a:pPr/>
              <a:t>‹#›</a:t>
            </a:fld>
            <a:endParaRPr lang="en-US"/>
          </a:p>
        </p:txBody>
      </p:sp>
    </p:spTree>
    <p:extLst>
      <p:ext uri="{BB962C8B-B14F-4D97-AF65-F5344CB8AC3E}">
        <p14:creationId xmlns:p14="http://schemas.microsoft.com/office/powerpoint/2010/main" val="5659089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video" Target="NULL"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video" Target="NULL" TargetMode="Externa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11" descr="D:\nicks computer\pres pro stuff\medical animated\dna\DNA_txt.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p:cNvSpPr>
            <a:spLocks noGrp="1" noChangeArrowheads="1"/>
          </p:cNvSpPr>
          <p:nvPr>
            <p:ph type="title"/>
          </p:nvPr>
        </p:nvSpPr>
        <p:spPr bwMode="auto">
          <a:xfrm>
            <a:off x="304801" y="168275"/>
            <a:ext cx="1091776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7" rIns="91434" bIns="45717" numCol="1" anchor="ctr" anchorCtr="0" compatLnSpc="1">
            <a:prstTxWarp prst="textNoShape">
              <a:avLst/>
            </a:prstTxWarp>
          </a:bodyPr>
          <a:lstStyle/>
          <a:p>
            <a:pPr lvl="0"/>
            <a:r>
              <a:rPr lang="en-US"/>
              <a:t>Click to edit Master title style</a:t>
            </a:r>
          </a:p>
        </p:txBody>
      </p:sp>
      <p:pic>
        <p:nvPicPr>
          <p:cNvPr id="1036" name="Picture 1035">
            <a:hlinkClick r:id="" action="ppaction://media"/>
          </p:cNvPr>
          <p:cNvPicPr>
            <a:picLocks noRot="1" noChangeAspect="1" noChangeArrowheads="1"/>
          </p:cNvPicPr>
          <p:nvPr>
            <a:videoFile r:link="rId13"/>
          </p:nvPr>
        </p:nvPicPr>
        <p:blipFill>
          <a:blip r:embed="rId15">
            <a:extLst>
              <a:ext uri="{28A0092B-C50C-407E-A947-70E740481C1C}">
                <a14:useLocalDpi xmlns:a14="http://schemas.microsoft.com/office/drawing/2010/main" val="0"/>
              </a:ext>
            </a:extLst>
          </a:blip>
          <a:srcRect/>
          <a:stretch>
            <a:fillRect/>
          </a:stretch>
        </p:blipFill>
        <p:spPr bwMode="auto">
          <a:xfrm>
            <a:off x="11277600" y="1"/>
            <a:ext cx="914400"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2"/>
          </p:nvPr>
        </p:nvSpPr>
        <p:spPr>
          <a:xfrm>
            <a:off x="304800" y="6356351"/>
            <a:ext cx="28448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defRPr>
            </a:lvl1pPr>
          </a:lstStyle>
          <a:p>
            <a:pPr fontAlgn="base">
              <a:spcBef>
                <a:spcPct val="0"/>
              </a:spcBef>
              <a:spcAft>
                <a:spcPct val="0"/>
              </a:spcAft>
              <a:defRPr/>
            </a:pPr>
            <a:fld id="{51D1EA88-2670-477E-A469-58B7DCEAF1DD}" type="datetimeFigureOut">
              <a:rPr lang="en-US">
                <a:solidFill>
                  <a:prstClr val="black">
                    <a:tint val="75000"/>
                  </a:prstClr>
                </a:solidFill>
              </a:rPr>
              <a:pPr fontAlgn="base">
                <a:spcBef>
                  <a:spcPct val="0"/>
                </a:spcBef>
                <a:spcAft>
                  <a:spcPct val="0"/>
                </a:spcAft>
                <a:defRPr/>
              </a:pPr>
              <a:t>5/20/24</a:t>
            </a:fld>
            <a:endParaRPr lang="en-US">
              <a:solidFill>
                <a:prstClr val="black">
                  <a:tint val="75000"/>
                </a:prstClr>
              </a:solidFill>
            </a:endParaRPr>
          </a:p>
        </p:txBody>
      </p:sp>
      <p:sp>
        <p:nvSpPr>
          <p:cNvPr id="3" name="Footer Placeholder 2"/>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defRPr>
            </a:lvl1pPr>
          </a:lstStyle>
          <a:p>
            <a:pPr fontAlgn="base">
              <a:spcBef>
                <a:spcPct val="0"/>
              </a:spcBef>
              <a:spcAft>
                <a:spcPct val="0"/>
              </a:spcAft>
              <a:defRPr/>
            </a:pPr>
            <a:endParaRPr lang="en-US">
              <a:solidFill>
                <a:prstClr val="black">
                  <a:tint val="75000"/>
                </a:prstClr>
              </a:solidFill>
            </a:endParaRPr>
          </a:p>
        </p:txBody>
      </p:sp>
      <p:sp>
        <p:nvSpPr>
          <p:cNvPr id="4" name="Slide Number Placeholder 3"/>
          <p:cNvSpPr>
            <a:spLocks noGrp="1"/>
          </p:cNvSpPr>
          <p:nvPr>
            <p:ph type="sldNum" sz="quarter" idx="4"/>
          </p:nvPr>
        </p:nvSpPr>
        <p:spPr>
          <a:xfrm>
            <a:off x="9006417"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fontAlgn="base">
              <a:spcBef>
                <a:spcPct val="0"/>
              </a:spcBef>
              <a:spcAft>
                <a:spcPct val="0"/>
              </a:spcAft>
            </a:pPr>
            <a:fld id="{64541778-A8F9-454E-8525-2899622BD621}" type="slidenum">
              <a:rPr lang="en-US" smtClean="0"/>
              <a:pPr fontAlgn="base">
                <a:spcBef>
                  <a:spcPct val="0"/>
                </a:spcBef>
                <a:spcAft>
                  <a:spcPct val="0"/>
                </a:spcAft>
              </a:pPr>
              <a:t>‹#›</a:t>
            </a:fld>
            <a:endParaRPr lang="en-US"/>
          </a:p>
        </p:txBody>
      </p:sp>
      <p:sp>
        <p:nvSpPr>
          <p:cNvPr id="2056" name="Rectangle 3"/>
          <p:cNvSpPr>
            <a:spLocks noGrp="1" noChangeArrowheads="1"/>
          </p:cNvSpPr>
          <p:nvPr>
            <p:ph type="body" idx="1"/>
          </p:nvPr>
        </p:nvSpPr>
        <p:spPr bwMode="auto">
          <a:xfrm>
            <a:off x="1625600" y="1447801"/>
            <a:ext cx="10261600"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7" rIns="91434" bIns="4571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19053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000" fill="hold"/>
                                        <p:tgtEl>
                                          <p:spTgt spid="103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036"/>
                </p:tgtEl>
              </p:cMediaNode>
            </p:video>
            <p:seq concurrent="1" nextAc="seek">
              <p:cTn id="8" restart="whenNotActive" fill="hold" evtFilter="cancelBubble" nodeType="interactiveSeq">
                <p:stCondLst>
                  <p:cond evt="onClick" delay="0">
                    <p:tgtEl>
                      <p:spTgt spid="103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036"/>
                                        </p:tgtEl>
                                      </p:cBhvr>
                                    </p:cmd>
                                  </p:childTnLst>
                                </p:cTn>
                              </p:par>
                            </p:childTnLst>
                          </p:cTn>
                        </p:par>
                      </p:childTnLst>
                    </p:cTn>
                  </p:par>
                </p:childTnLst>
              </p:cTn>
              <p:nextCondLst>
                <p:cond evt="onClick" delay="0">
                  <p:tgtEl>
                    <p:spTgt spid="1036"/>
                  </p:tgtEl>
                </p:cond>
              </p:nextCondLst>
            </p:seq>
          </p:childTnLst>
        </p:cTn>
      </p:par>
    </p:tnLst>
  </p:timing>
  <p:txStyles>
    <p:titleStyle>
      <a:lvl1pPr algn="l" rtl="0" eaLnBrk="0" fontAlgn="base" hangingPunct="0">
        <a:spcBef>
          <a:spcPct val="0"/>
        </a:spcBef>
        <a:spcAft>
          <a:spcPct val="0"/>
        </a:spcAft>
        <a:defRPr sz="40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Arial" charset="0"/>
        </a:defRPr>
      </a:lvl2pPr>
      <a:lvl3pPr algn="l" rtl="0" eaLnBrk="0" fontAlgn="base" hangingPunct="0">
        <a:spcBef>
          <a:spcPct val="0"/>
        </a:spcBef>
        <a:spcAft>
          <a:spcPct val="0"/>
        </a:spcAft>
        <a:defRPr sz="4000">
          <a:solidFill>
            <a:schemeClr val="tx1"/>
          </a:solidFill>
          <a:latin typeface="Arial" charset="0"/>
        </a:defRPr>
      </a:lvl3pPr>
      <a:lvl4pPr algn="l" rtl="0" eaLnBrk="0" fontAlgn="base" hangingPunct="0">
        <a:spcBef>
          <a:spcPct val="0"/>
        </a:spcBef>
        <a:spcAft>
          <a:spcPct val="0"/>
        </a:spcAft>
        <a:defRPr sz="4000">
          <a:solidFill>
            <a:schemeClr val="tx1"/>
          </a:solidFill>
          <a:latin typeface="Arial" charset="0"/>
        </a:defRPr>
      </a:lvl4pPr>
      <a:lvl5pPr algn="l" rtl="0" eaLnBrk="0" fontAlgn="base" hangingPunct="0">
        <a:spcBef>
          <a:spcPct val="0"/>
        </a:spcBef>
        <a:spcAft>
          <a:spcPct val="0"/>
        </a:spcAft>
        <a:defRPr sz="4000">
          <a:solidFill>
            <a:schemeClr val="tx1"/>
          </a:solidFill>
          <a:latin typeface="Arial" charset="0"/>
        </a:defRPr>
      </a:lvl5pPr>
      <a:lvl6pPr marL="411754" algn="l" defTabSz="915010" rtl="0" eaLnBrk="1" fontAlgn="base" hangingPunct="1">
        <a:spcBef>
          <a:spcPct val="0"/>
        </a:spcBef>
        <a:spcAft>
          <a:spcPct val="0"/>
        </a:spcAft>
        <a:defRPr sz="4000">
          <a:solidFill>
            <a:schemeClr val="tx2"/>
          </a:solidFill>
          <a:latin typeface="Arial" charset="0"/>
        </a:defRPr>
      </a:lvl6pPr>
      <a:lvl7pPr marL="823509" algn="l" defTabSz="915010" rtl="0" eaLnBrk="1" fontAlgn="base" hangingPunct="1">
        <a:spcBef>
          <a:spcPct val="0"/>
        </a:spcBef>
        <a:spcAft>
          <a:spcPct val="0"/>
        </a:spcAft>
        <a:defRPr sz="4000">
          <a:solidFill>
            <a:schemeClr val="tx2"/>
          </a:solidFill>
          <a:latin typeface="Arial" charset="0"/>
        </a:defRPr>
      </a:lvl7pPr>
      <a:lvl8pPr marL="1235263" algn="l" defTabSz="915010" rtl="0" eaLnBrk="1" fontAlgn="base" hangingPunct="1">
        <a:spcBef>
          <a:spcPct val="0"/>
        </a:spcBef>
        <a:spcAft>
          <a:spcPct val="0"/>
        </a:spcAft>
        <a:defRPr sz="4000">
          <a:solidFill>
            <a:schemeClr val="tx2"/>
          </a:solidFill>
          <a:latin typeface="Arial" charset="0"/>
        </a:defRPr>
      </a:lvl8pPr>
      <a:lvl9pPr marL="1647017" algn="l" defTabSz="915010" rtl="0" eaLnBrk="1" fontAlgn="base" hangingPunct="1">
        <a:spcBef>
          <a:spcPct val="0"/>
        </a:spcBef>
        <a:spcAft>
          <a:spcPct val="0"/>
        </a:spcAft>
        <a:defRPr sz="4000">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1413" indent="-227013" algn="l" rtl="0" eaLnBrk="0" fontAlgn="base" hangingPunct="0">
        <a:spcBef>
          <a:spcPct val="20000"/>
        </a:spcBef>
        <a:spcAft>
          <a:spcPct val="0"/>
        </a:spcAft>
        <a:buChar char="•"/>
        <a:defRPr sz="2000">
          <a:solidFill>
            <a:schemeClr val="tx1"/>
          </a:solidFill>
          <a:latin typeface="+mn-lt"/>
        </a:defRPr>
      </a:lvl3pPr>
      <a:lvl4pPr marL="1598613" indent="-228600" algn="l" rtl="0" eaLnBrk="0" fontAlgn="base" hangingPunct="0">
        <a:spcBef>
          <a:spcPct val="20000"/>
        </a:spcBef>
        <a:spcAft>
          <a:spcPct val="0"/>
        </a:spcAft>
        <a:buChar char="–"/>
        <a:defRPr sz="2000">
          <a:solidFill>
            <a:schemeClr val="tx1"/>
          </a:solidFill>
          <a:latin typeface="+mn-lt"/>
        </a:defRPr>
      </a:lvl4pPr>
      <a:lvl5pPr marL="2055813" indent="-228600" algn="l" rtl="0" eaLnBrk="0" fontAlgn="base" hangingPunct="0">
        <a:spcBef>
          <a:spcPct val="20000"/>
        </a:spcBef>
        <a:spcAft>
          <a:spcPct val="0"/>
        </a:spcAft>
        <a:buChar char="»"/>
        <a:defRPr sz="2000">
          <a:solidFill>
            <a:schemeClr val="tx1"/>
          </a:solidFill>
          <a:latin typeface="+mn-lt"/>
        </a:defRPr>
      </a:lvl5pPr>
      <a:lvl6pPr marL="2469097" indent="-228752" algn="l" defTabSz="915010" rtl="0" eaLnBrk="1" fontAlgn="base" hangingPunct="1">
        <a:spcBef>
          <a:spcPct val="20000"/>
        </a:spcBef>
        <a:spcAft>
          <a:spcPct val="0"/>
        </a:spcAft>
        <a:buChar char="»"/>
        <a:defRPr sz="1800">
          <a:solidFill>
            <a:schemeClr val="tx1"/>
          </a:solidFill>
          <a:latin typeface="+mn-lt"/>
        </a:defRPr>
      </a:lvl6pPr>
      <a:lvl7pPr marL="2880851" indent="-228752" algn="l" defTabSz="915010" rtl="0" eaLnBrk="1" fontAlgn="base" hangingPunct="1">
        <a:spcBef>
          <a:spcPct val="20000"/>
        </a:spcBef>
        <a:spcAft>
          <a:spcPct val="0"/>
        </a:spcAft>
        <a:buChar char="»"/>
        <a:defRPr sz="1800">
          <a:solidFill>
            <a:schemeClr val="tx1"/>
          </a:solidFill>
          <a:latin typeface="+mn-lt"/>
        </a:defRPr>
      </a:lvl7pPr>
      <a:lvl8pPr marL="3292605" indent="-228752" algn="l" defTabSz="915010" rtl="0" eaLnBrk="1" fontAlgn="base" hangingPunct="1">
        <a:spcBef>
          <a:spcPct val="20000"/>
        </a:spcBef>
        <a:spcAft>
          <a:spcPct val="0"/>
        </a:spcAft>
        <a:buChar char="»"/>
        <a:defRPr sz="1800">
          <a:solidFill>
            <a:schemeClr val="tx1"/>
          </a:solidFill>
          <a:latin typeface="+mn-lt"/>
        </a:defRPr>
      </a:lvl8pPr>
      <a:lvl9pPr marL="3704360" indent="-228752" algn="l" defTabSz="915010"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823509" rtl="0" eaLnBrk="1" latinLnBrk="0" hangingPunct="1">
        <a:defRPr sz="1600" kern="1200">
          <a:solidFill>
            <a:schemeClr val="tx1"/>
          </a:solidFill>
          <a:latin typeface="+mn-lt"/>
          <a:ea typeface="+mn-ea"/>
          <a:cs typeface="+mn-cs"/>
        </a:defRPr>
      </a:lvl1pPr>
      <a:lvl2pPr marL="411754" algn="l" defTabSz="823509" rtl="0" eaLnBrk="1" latinLnBrk="0" hangingPunct="1">
        <a:defRPr sz="1600" kern="1200">
          <a:solidFill>
            <a:schemeClr val="tx1"/>
          </a:solidFill>
          <a:latin typeface="+mn-lt"/>
          <a:ea typeface="+mn-ea"/>
          <a:cs typeface="+mn-cs"/>
        </a:defRPr>
      </a:lvl2pPr>
      <a:lvl3pPr marL="823509" algn="l" defTabSz="823509" rtl="0" eaLnBrk="1" latinLnBrk="0" hangingPunct="1">
        <a:defRPr sz="1600" kern="1200">
          <a:solidFill>
            <a:schemeClr val="tx1"/>
          </a:solidFill>
          <a:latin typeface="+mn-lt"/>
          <a:ea typeface="+mn-ea"/>
          <a:cs typeface="+mn-cs"/>
        </a:defRPr>
      </a:lvl3pPr>
      <a:lvl4pPr marL="1235263" algn="l" defTabSz="823509" rtl="0" eaLnBrk="1" latinLnBrk="0" hangingPunct="1">
        <a:defRPr sz="1600" kern="1200">
          <a:solidFill>
            <a:schemeClr val="tx1"/>
          </a:solidFill>
          <a:latin typeface="+mn-lt"/>
          <a:ea typeface="+mn-ea"/>
          <a:cs typeface="+mn-cs"/>
        </a:defRPr>
      </a:lvl4pPr>
      <a:lvl5pPr marL="1647017" algn="l" defTabSz="823509" rtl="0" eaLnBrk="1" latinLnBrk="0" hangingPunct="1">
        <a:defRPr sz="1600" kern="1200">
          <a:solidFill>
            <a:schemeClr val="tx1"/>
          </a:solidFill>
          <a:latin typeface="+mn-lt"/>
          <a:ea typeface="+mn-ea"/>
          <a:cs typeface="+mn-cs"/>
        </a:defRPr>
      </a:lvl5pPr>
      <a:lvl6pPr marL="2058772" algn="l" defTabSz="823509" rtl="0" eaLnBrk="1" latinLnBrk="0" hangingPunct="1">
        <a:defRPr sz="1600" kern="1200">
          <a:solidFill>
            <a:schemeClr val="tx1"/>
          </a:solidFill>
          <a:latin typeface="+mn-lt"/>
          <a:ea typeface="+mn-ea"/>
          <a:cs typeface="+mn-cs"/>
        </a:defRPr>
      </a:lvl6pPr>
      <a:lvl7pPr marL="2470526" algn="l" defTabSz="823509" rtl="0" eaLnBrk="1" latinLnBrk="0" hangingPunct="1">
        <a:defRPr sz="1600" kern="1200">
          <a:solidFill>
            <a:schemeClr val="tx1"/>
          </a:solidFill>
          <a:latin typeface="+mn-lt"/>
          <a:ea typeface="+mn-ea"/>
          <a:cs typeface="+mn-cs"/>
        </a:defRPr>
      </a:lvl7pPr>
      <a:lvl8pPr marL="2882280" algn="l" defTabSz="823509" rtl="0" eaLnBrk="1" latinLnBrk="0" hangingPunct="1">
        <a:defRPr sz="1600" kern="1200">
          <a:solidFill>
            <a:schemeClr val="tx1"/>
          </a:solidFill>
          <a:latin typeface="+mn-lt"/>
          <a:ea typeface="+mn-ea"/>
          <a:cs typeface="+mn-cs"/>
        </a:defRPr>
      </a:lvl8pPr>
      <a:lvl9pPr marL="3294035" algn="l" defTabSz="823509" rtl="0" eaLnBrk="1" latinLnBrk="0" hangingPunct="1">
        <a:defRPr sz="1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11" descr="D:\nicks computer\pres pro stuff\medical animated\dna\DNA_txt.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p:cNvSpPr>
            <a:spLocks noGrp="1" noChangeArrowheads="1"/>
          </p:cNvSpPr>
          <p:nvPr>
            <p:ph type="title"/>
          </p:nvPr>
        </p:nvSpPr>
        <p:spPr bwMode="auto">
          <a:xfrm>
            <a:off x="304801" y="168275"/>
            <a:ext cx="1091776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7" rIns="91434" bIns="45717" numCol="1" anchor="ctr" anchorCtr="0" compatLnSpc="1">
            <a:prstTxWarp prst="textNoShape">
              <a:avLst/>
            </a:prstTxWarp>
          </a:bodyPr>
          <a:lstStyle/>
          <a:p>
            <a:pPr lvl="0"/>
            <a:r>
              <a:rPr lang="en-US"/>
              <a:t>Click to edit Master title style</a:t>
            </a:r>
          </a:p>
        </p:txBody>
      </p:sp>
      <p:pic>
        <p:nvPicPr>
          <p:cNvPr id="1036" name="Picture 1035">
            <a:hlinkClick r:id="" action="ppaction://media"/>
          </p:cNvPr>
          <p:cNvPicPr>
            <a:picLocks noRot="1" noChangeAspect="1" noChangeArrowheads="1"/>
          </p:cNvPicPr>
          <p:nvPr>
            <a:videoFile r:link="rId13"/>
          </p:nvPr>
        </p:nvPicPr>
        <p:blipFill>
          <a:blip r:embed="rId15">
            <a:extLst>
              <a:ext uri="{28A0092B-C50C-407E-A947-70E740481C1C}">
                <a14:useLocalDpi xmlns:a14="http://schemas.microsoft.com/office/drawing/2010/main" val="0"/>
              </a:ext>
            </a:extLst>
          </a:blip>
          <a:srcRect/>
          <a:stretch>
            <a:fillRect/>
          </a:stretch>
        </p:blipFill>
        <p:spPr bwMode="auto">
          <a:xfrm>
            <a:off x="11277600" y="1"/>
            <a:ext cx="914400"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2"/>
          </p:nvPr>
        </p:nvSpPr>
        <p:spPr>
          <a:xfrm>
            <a:off x="304800" y="6356351"/>
            <a:ext cx="28448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defRPr>
            </a:lvl1pPr>
          </a:lstStyle>
          <a:p>
            <a:pPr fontAlgn="base">
              <a:spcBef>
                <a:spcPct val="0"/>
              </a:spcBef>
              <a:spcAft>
                <a:spcPct val="0"/>
              </a:spcAft>
              <a:defRPr/>
            </a:pPr>
            <a:fld id="{51D1EA88-2670-477E-A469-58B7DCEAF1DD}" type="datetimeFigureOut">
              <a:rPr lang="en-US">
                <a:solidFill>
                  <a:prstClr val="black">
                    <a:tint val="75000"/>
                  </a:prstClr>
                </a:solidFill>
              </a:rPr>
              <a:pPr fontAlgn="base">
                <a:spcBef>
                  <a:spcPct val="0"/>
                </a:spcBef>
                <a:spcAft>
                  <a:spcPct val="0"/>
                </a:spcAft>
                <a:defRPr/>
              </a:pPr>
              <a:t>5/20/24</a:t>
            </a:fld>
            <a:endParaRPr lang="en-US">
              <a:solidFill>
                <a:prstClr val="black">
                  <a:tint val="75000"/>
                </a:prstClr>
              </a:solidFill>
            </a:endParaRPr>
          </a:p>
        </p:txBody>
      </p:sp>
      <p:sp>
        <p:nvSpPr>
          <p:cNvPr id="3" name="Footer Placeholder 2"/>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defRPr>
            </a:lvl1pPr>
          </a:lstStyle>
          <a:p>
            <a:pPr fontAlgn="base">
              <a:spcBef>
                <a:spcPct val="0"/>
              </a:spcBef>
              <a:spcAft>
                <a:spcPct val="0"/>
              </a:spcAft>
              <a:defRPr/>
            </a:pPr>
            <a:endParaRPr lang="en-US">
              <a:solidFill>
                <a:prstClr val="black">
                  <a:tint val="75000"/>
                </a:prstClr>
              </a:solidFill>
            </a:endParaRPr>
          </a:p>
        </p:txBody>
      </p:sp>
      <p:sp>
        <p:nvSpPr>
          <p:cNvPr id="4" name="Slide Number Placeholder 3"/>
          <p:cNvSpPr>
            <a:spLocks noGrp="1"/>
          </p:cNvSpPr>
          <p:nvPr>
            <p:ph type="sldNum" sz="quarter" idx="4"/>
          </p:nvPr>
        </p:nvSpPr>
        <p:spPr>
          <a:xfrm>
            <a:off x="9006417"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fontAlgn="base">
              <a:spcBef>
                <a:spcPct val="0"/>
              </a:spcBef>
              <a:spcAft>
                <a:spcPct val="0"/>
              </a:spcAft>
            </a:pPr>
            <a:fld id="{64541778-A8F9-454E-8525-2899622BD621}" type="slidenum">
              <a:rPr lang="en-US" smtClean="0"/>
              <a:pPr fontAlgn="base">
                <a:spcBef>
                  <a:spcPct val="0"/>
                </a:spcBef>
                <a:spcAft>
                  <a:spcPct val="0"/>
                </a:spcAft>
              </a:pPr>
              <a:t>‹#›</a:t>
            </a:fld>
            <a:endParaRPr lang="en-US"/>
          </a:p>
        </p:txBody>
      </p:sp>
      <p:sp>
        <p:nvSpPr>
          <p:cNvPr id="2056" name="Rectangle 3"/>
          <p:cNvSpPr>
            <a:spLocks noGrp="1" noChangeArrowheads="1"/>
          </p:cNvSpPr>
          <p:nvPr>
            <p:ph type="body" idx="1"/>
          </p:nvPr>
        </p:nvSpPr>
        <p:spPr bwMode="auto">
          <a:xfrm>
            <a:off x="1625600" y="1447801"/>
            <a:ext cx="10261600"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7" rIns="91434" bIns="4571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732164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000" fill="hold"/>
                                        <p:tgtEl>
                                          <p:spTgt spid="103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036"/>
                </p:tgtEl>
              </p:cMediaNode>
            </p:video>
            <p:seq concurrent="1" nextAc="seek">
              <p:cTn id="8" restart="whenNotActive" fill="hold" evtFilter="cancelBubble" nodeType="interactiveSeq">
                <p:stCondLst>
                  <p:cond evt="onClick" delay="0">
                    <p:tgtEl>
                      <p:spTgt spid="103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036"/>
                                        </p:tgtEl>
                                      </p:cBhvr>
                                    </p:cmd>
                                  </p:childTnLst>
                                </p:cTn>
                              </p:par>
                            </p:childTnLst>
                          </p:cTn>
                        </p:par>
                      </p:childTnLst>
                    </p:cTn>
                  </p:par>
                </p:childTnLst>
              </p:cTn>
              <p:nextCondLst>
                <p:cond evt="onClick" delay="0">
                  <p:tgtEl>
                    <p:spTgt spid="1036"/>
                  </p:tgtEl>
                </p:cond>
              </p:nextCondLst>
            </p:seq>
          </p:childTnLst>
        </p:cTn>
      </p:par>
    </p:tnLst>
  </p:timing>
  <p:txStyles>
    <p:titleStyle>
      <a:lvl1pPr algn="l" rtl="0" eaLnBrk="0" fontAlgn="base" hangingPunct="0">
        <a:spcBef>
          <a:spcPct val="0"/>
        </a:spcBef>
        <a:spcAft>
          <a:spcPct val="0"/>
        </a:spcAft>
        <a:defRPr sz="40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Arial" charset="0"/>
        </a:defRPr>
      </a:lvl2pPr>
      <a:lvl3pPr algn="l" rtl="0" eaLnBrk="0" fontAlgn="base" hangingPunct="0">
        <a:spcBef>
          <a:spcPct val="0"/>
        </a:spcBef>
        <a:spcAft>
          <a:spcPct val="0"/>
        </a:spcAft>
        <a:defRPr sz="4000">
          <a:solidFill>
            <a:schemeClr val="tx1"/>
          </a:solidFill>
          <a:latin typeface="Arial" charset="0"/>
        </a:defRPr>
      </a:lvl3pPr>
      <a:lvl4pPr algn="l" rtl="0" eaLnBrk="0" fontAlgn="base" hangingPunct="0">
        <a:spcBef>
          <a:spcPct val="0"/>
        </a:spcBef>
        <a:spcAft>
          <a:spcPct val="0"/>
        </a:spcAft>
        <a:defRPr sz="4000">
          <a:solidFill>
            <a:schemeClr val="tx1"/>
          </a:solidFill>
          <a:latin typeface="Arial" charset="0"/>
        </a:defRPr>
      </a:lvl4pPr>
      <a:lvl5pPr algn="l" rtl="0" eaLnBrk="0" fontAlgn="base" hangingPunct="0">
        <a:spcBef>
          <a:spcPct val="0"/>
        </a:spcBef>
        <a:spcAft>
          <a:spcPct val="0"/>
        </a:spcAft>
        <a:defRPr sz="4000">
          <a:solidFill>
            <a:schemeClr val="tx1"/>
          </a:solidFill>
          <a:latin typeface="Arial" charset="0"/>
        </a:defRPr>
      </a:lvl5pPr>
      <a:lvl6pPr marL="411754" algn="l" defTabSz="915010" rtl="0" eaLnBrk="1" fontAlgn="base" hangingPunct="1">
        <a:spcBef>
          <a:spcPct val="0"/>
        </a:spcBef>
        <a:spcAft>
          <a:spcPct val="0"/>
        </a:spcAft>
        <a:defRPr sz="4000">
          <a:solidFill>
            <a:schemeClr val="tx2"/>
          </a:solidFill>
          <a:latin typeface="Arial" charset="0"/>
        </a:defRPr>
      </a:lvl6pPr>
      <a:lvl7pPr marL="823509" algn="l" defTabSz="915010" rtl="0" eaLnBrk="1" fontAlgn="base" hangingPunct="1">
        <a:spcBef>
          <a:spcPct val="0"/>
        </a:spcBef>
        <a:spcAft>
          <a:spcPct val="0"/>
        </a:spcAft>
        <a:defRPr sz="4000">
          <a:solidFill>
            <a:schemeClr val="tx2"/>
          </a:solidFill>
          <a:latin typeface="Arial" charset="0"/>
        </a:defRPr>
      </a:lvl7pPr>
      <a:lvl8pPr marL="1235263" algn="l" defTabSz="915010" rtl="0" eaLnBrk="1" fontAlgn="base" hangingPunct="1">
        <a:spcBef>
          <a:spcPct val="0"/>
        </a:spcBef>
        <a:spcAft>
          <a:spcPct val="0"/>
        </a:spcAft>
        <a:defRPr sz="4000">
          <a:solidFill>
            <a:schemeClr val="tx2"/>
          </a:solidFill>
          <a:latin typeface="Arial" charset="0"/>
        </a:defRPr>
      </a:lvl8pPr>
      <a:lvl9pPr marL="1647017" algn="l" defTabSz="915010" rtl="0" eaLnBrk="1" fontAlgn="base" hangingPunct="1">
        <a:spcBef>
          <a:spcPct val="0"/>
        </a:spcBef>
        <a:spcAft>
          <a:spcPct val="0"/>
        </a:spcAft>
        <a:defRPr sz="4000">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1413" indent="-227013" algn="l" rtl="0" eaLnBrk="0" fontAlgn="base" hangingPunct="0">
        <a:spcBef>
          <a:spcPct val="20000"/>
        </a:spcBef>
        <a:spcAft>
          <a:spcPct val="0"/>
        </a:spcAft>
        <a:buChar char="•"/>
        <a:defRPr sz="2000">
          <a:solidFill>
            <a:schemeClr val="tx1"/>
          </a:solidFill>
          <a:latin typeface="+mn-lt"/>
        </a:defRPr>
      </a:lvl3pPr>
      <a:lvl4pPr marL="1598613" indent="-228600" algn="l" rtl="0" eaLnBrk="0" fontAlgn="base" hangingPunct="0">
        <a:spcBef>
          <a:spcPct val="20000"/>
        </a:spcBef>
        <a:spcAft>
          <a:spcPct val="0"/>
        </a:spcAft>
        <a:buChar char="–"/>
        <a:defRPr sz="2000">
          <a:solidFill>
            <a:schemeClr val="tx1"/>
          </a:solidFill>
          <a:latin typeface="+mn-lt"/>
        </a:defRPr>
      </a:lvl4pPr>
      <a:lvl5pPr marL="2055813" indent="-228600" algn="l" rtl="0" eaLnBrk="0" fontAlgn="base" hangingPunct="0">
        <a:spcBef>
          <a:spcPct val="20000"/>
        </a:spcBef>
        <a:spcAft>
          <a:spcPct val="0"/>
        </a:spcAft>
        <a:buChar char="»"/>
        <a:defRPr sz="2000">
          <a:solidFill>
            <a:schemeClr val="tx1"/>
          </a:solidFill>
          <a:latin typeface="+mn-lt"/>
        </a:defRPr>
      </a:lvl5pPr>
      <a:lvl6pPr marL="2469097" indent="-228752" algn="l" defTabSz="915010" rtl="0" eaLnBrk="1" fontAlgn="base" hangingPunct="1">
        <a:spcBef>
          <a:spcPct val="20000"/>
        </a:spcBef>
        <a:spcAft>
          <a:spcPct val="0"/>
        </a:spcAft>
        <a:buChar char="»"/>
        <a:defRPr sz="1800">
          <a:solidFill>
            <a:schemeClr val="tx1"/>
          </a:solidFill>
          <a:latin typeface="+mn-lt"/>
        </a:defRPr>
      </a:lvl6pPr>
      <a:lvl7pPr marL="2880851" indent="-228752" algn="l" defTabSz="915010" rtl="0" eaLnBrk="1" fontAlgn="base" hangingPunct="1">
        <a:spcBef>
          <a:spcPct val="20000"/>
        </a:spcBef>
        <a:spcAft>
          <a:spcPct val="0"/>
        </a:spcAft>
        <a:buChar char="»"/>
        <a:defRPr sz="1800">
          <a:solidFill>
            <a:schemeClr val="tx1"/>
          </a:solidFill>
          <a:latin typeface="+mn-lt"/>
        </a:defRPr>
      </a:lvl7pPr>
      <a:lvl8pPr marL="3292605" indent="-228752" algn="l" defTabSz="915010" rtl="0" eaLnBrk="1" fontAlgn="base" hangingPunct="1">
        <a:spcBef>
          <a:spcPct val="20000"/>
        </a:spcBef>
        <a:spcAft>
          <a:spcPct val="0"/>
        </a:spcAft>
        <a:buChar char="»"/>
        <a:defRPr sz="1800">
          <a:solidFill>
            <a:schemeClr val="tx1"/>
          </a:solidFill>
          <a:latin typeface="+mn-lt"/>
        </a:defRPr>
      </a:lvl8pPr>
      <a:lvl9pPr marL="3704360" indent="-228752" algn="l" defTabSz="915010"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823509" rtl="0" eaLnBrk="1" latinLnBrk="0" hangingPunct="1">
        <a:defRPr sz="1600" kern="1200">
          <a:solidFill>
            <a:schemeClr val="tx1"/>
          </a:solidFill>
          <a:latin typeface="+mn-lt"/>
          <a:ea typeface="+mn-ea"/>
          <a:cs typeface="+mn-cs"/>
        </a:defRPr>
      </a:lvl1pPr>
      <a:lvl2pPr marL="411754" algn="l" defTabSz="823509" rtl="0" eaLnBrk="1" latinLnBrk="0" hangingPunct="1">
        <a:defRPr sz="1600" kern="1200">
          <a:solidFill>
            <a:schemeClr val="tx1"/>
          </a:solidFill>
          <a:latin typeface="+mn-lt"/>
          <a:ea typeface="+mn-ea"/>
          <a:cs typeface="+mn-cs"/>
        </a:defRPr>
      </a:lvl2pPr>
      <a:lvl3pPr marL="823509" algn="l" defTabSz="823509" rtl="0" eaLnBrk="1" latinLnBrk="0" hangingPunct="1">
        <a:defRPr sz="1600" kern="1200">
          <a:solidFill>
            <a:schemeClr val="tx1"/>
          </a:solidFill>
          <a:latin typeface="+mn-lt"/>
          <a:ea typeface="+mn-ea"/>
          <a:cs typeface="+mn-cs"/>
        </a:defRPr>
      </a:lvl3pPr>
      <a:lvl4pPr marL="1235263" algn="l" defTabSz="823509" rtl="0" eaLnBrk="1" latinLnBrk="0" hangingPunct="1">
        <a:defRPr sz="1600" kern="1200">
          <a:solidFill>
            <a:schemeClr val="tx1"/>
          </a:solidFill>
          <a:latin typeface="+mn-lt"/>
          <a:ea typeface="+mn-ea"/>
          <a:cs typeface="+mn-cs"/>
        </a:defRPr>
      </a:lvl4pPr>
      <a:lvl5pPr marL="1647017" algn="l" defTabSz="823509" rtl="0" eaLnBrk="1" latinLnBrk="0" hangingPunct="1">
        <a:defRPr sz="1600" kern="1200">
          <a:solidFill>
            <a:schemeClr val="tx1"/>
          </a:solidFill>
          <a:latin typeface="+mn-lt"/>
          <a:ea typeface="+mn-ea"/>
          <a:cs typeface="+mn-cs"/>
        </a:defRPr>
      </a:lvl5pPr>
      <a:lvl6pPr marL="2058772" algn="l" defTabSz="823509" rtl="0" eaLnBrk="1" latinLnBrk="0" hangingPunct="1">
        <a:defRPr sz="1600" kern="1200">
          <a:solidFill>
            <a:schemeClr val="tx1"/>
          </a:solidFill>
          <a:latin typeface="+mn-lt"/>
          <a:ea typeface="+mn-ea"/>
          <a:cs typeface="+mn-cs"/>
        </a:defRPr>
      </a:lvl6pPr>
      <a:lvl7pPr marL="2470526" algn="l" defTabSz="823509" rtl="0" eaLnBrk="1" latinLnBrk="0" hangingPunct="1">
        <a:defRPr sz="1600" kern="1200">
          <a:solidFill>
            <a:schemeClr val="tx1"/>
          </a:solidFill>
          <a:latin typeface="+mn-lt"/>
          <a:ea typeface="+mn-ea"/>
          <a:cs typeface="+mn-cs"/>
        </a:defRPr>
      </a:lvl7pPr>
      <a:lvl8pPr marL="2882280" algn="l" defTabSz="823509" rtl="0" eaLnBrk="1" latinLnBrk="0" hangingPunct="1">
        <a:defRPr sz="1600" kern="1200">
          <a:solidFill>
            <a:schemeClr val="tx1"/>
          </a:solidFill>
          <a:latin typeface="+mn-lt"/>
          <a:ea typeface="+mn-ea"/>
          <a:cs typeface="+mn-cs"/>
        </a:defRPr>
      </a:lvl8pPr>
      <a:lvl9pPr marL="3294035" algn="l" defTabSz="823509"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hyperlink" Target="http://www.ornl.org/sci/techresources/Human_Genome/graphics/slides/images/primer_sm.jpg" TargetMode="External"/><Relationship Id="rId1" Type="http://schemas.openxmlformats.org/officeDocument/2006/relationships/slideLayout" Target="../slideLayouts/slideLayout7.xml"/><Relationship Id="rId5" Type="http://schemas.openxmlformats.org/officeDocument/2006/relationships/image" Target="../media/image61.jpeg"/><Relationship Id="rId4" Type="http://schemas.openxmlformats.org/officeDocument/2006/relationships/hyperlink" Target="http://www.ornl.org/sci/techresources/Human_Genome/graphics/slides/images/gtl_logo.jpg"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www.ornl.org/sci/techresources/Human_Genome/graphics/slides/images/payoffs_sm.jpg" TargetMode="Externa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hyperlink" Target="http://www.ornl.org/sci/techresources/Human_Genome/graphics/slides/images/01-0398.jpg"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hyperlink" Target="http://www.ornl.org/sci/techresources/Human_Genome/graphics/slides/images/01-0417.jpg" TargetMode="Externa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hyperlink" Target="http://www.ornl.org/sci/techresources/Human_Genome/graphics/slides/images/01-0399.jpg" TargetMode="Externa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image" Target="../media/image79.em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http://www.goodreads.com/author/show/23470.Bill_Gates" TargetMode="External"/><Relationship Id="rId2" Type="http://schemas.openxmlformats.org/officeDocument/2006/relationships/hyperlink" Target="http://www.goodreads.com/author/show/14313.James_D_Watson" TargetMode="External"/><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81.png"/><Relationship Id="rId4" Type="http://schemas.openxmlformats.org/officeDocument/2006/relationships/hyperlink" Target="http://www.goodreads.com/work/quotes/1479853"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032001" y="2232054"/>
            <a:ext cx="9853965" cy="1143476"/>
          </a:xfrm>
        </p:spPr>
        <p:txBody>
          <a:bodyPr/>
          <a:lstStyle/>
          <a:p>
            <a:r>
              <a:rPr lang="el-GR" sz="5400" b="1" dirty="0">
                <a:solidFill>
                  <a:schemeClr val="accent1"/>
                </a:solidFill>
                <a:latin typeface="Calibri" panose="020F0502020204030204" pitchFamily="34" charset="0"/>
              </a:rPr>
              <a:t>ΦΑΡΜΑΚΕΥΤΙΚΗ ΒΙΟΤΕΧΝΟΛΟΓΙΑ</a:t>
            </a:r>
          </a:p>
        </p:txBody>
      </p:sp>
      <p:sp>
        <p:nvSpPr>
          <p:cNvPr id="4" name="TextBox 3"/>
          <p:cNvSpPr txBox="1"/>
          <p:nvPr/>
        </p:nvSpPr>
        <p:spPr>
          <a:xfrm>
            <a:off x="5305648" y="3827721"/>
            <a:ext cx="6580318" cy="1200329"/>
          </a:xfrm>
          <a:prstGeom prst="rect">
            <a:avLst/>
          </a:prstGeom>
          <a:noFill/>
        </p:spPr>
        <p:txBody>
          <a:bodyPr wrap="square" rtlCol="0">
            <a:spAutoFit/>
          </a:bodyPr>
          <a:lstStyle/>
          <a:p>
            <a:pPr algn="r"/>
            <a:r>
              <a:rPr lang="el-GR" b="1" dirty="0">
                <a:solidFill>
                  <a:srgbClr val="D16349"/>
                </a:solidFill>
              </a:rPr>
              <a:t>Δρ.  Νικόλας Φωκιαλάκης</a:t>
            </a:r>
          </a:p>
          <a:p>
            <a:pPr algn="r"/>
            <a:r>
              <a:rPr lang="el-GR" dirty="0">
                <a:solidFill>
                  <a:srgbClr val="D16349"/>
                </a:solidFill>
              </a:rPr>
              <a:t>Αναπληρωτής Καθηγητής</a:t>
            </a:r>
          </a:p>
          <a:p>
            <a:pPr algn="r"/>
            <a:r>
              <a:rPr lang="el-GR" dirty="0">
                <a:solidFill>
                  <a:srgbClr val="D16349"/>
                </a:solidFill>
              </a:rPr>
              <a:t> Φαρμακογνωσίας &amp; Χημείας Φυσικών Προϊόντων</a:t>
            </a:r>
          </a:p>
          <a:p>
            <a:pPr algn="r"/>
            <a:r>
              <a:rPr lang="el-GR" dirty="0">
                <a:solidFill>
                  <a:srgbClr val="D16349"/>
                </a:solidFill>
              </a:rPr>
              <a:t>Φαρμακευτικό Τμήμα, ΕΚΠΑ </a:t>
            </a:r>
          </a:p>
        </p:txBody>
      </p:sp>
      <p:sp>
        <p:nvSpPr>
          <p:cNvPr id="5" name="TextBox 4"/>
          <p:cNvSpPr txBox="1"/>
          <p:nvPr/>
        </p:nvSpPr>
        <p:spPr>
          <a:xfrm>
            <a:off x="5305648" y="5311949"/>
            <a:ext cx="6410814" cy="523220"/>
          </a:xfrm>
          <a:prstGeom prst="rect">
            <a:avLst/>
          </a:prstGeom>
          <a:noFill/>
        </p:spPr>
        <p:txBody>
          <a:bodyPr wrap="square" rtlCol="0">
            <a:spAutoFit/>
          </a:bodyPr>
          <a:lstStyle/>
          <a:p>
            <a:r>
              <a:rPr lang="el-GR" sz="2800" b="1" dirty="0">
                <a:solidFill>
                  <a:srgbClr val="8CADAE">
                    <a:lumMod val="75000"/>
                  </a:srgbClr>
                </a:solidFill>
                <a:latin typeface="Calibri" panose="020F0502020204030204" pitchFamily="34" charset="0"/>
              </a:rPr>
              <a:t>ΓΟΝΙΔΙΑΚΗ ΘΕΡΑΠΕΙΑ</a:t>
            </a:r>
            <a:r>
              <a:rPr lang="en-US" sz="2800" b="1" dirty="0">
                <a:solidFill>
                  <a:srgbClr val="8CADAE">
                    <a:lumMod val="75000"/>
                  </a:srgbClr>
                </a:solidFill>
                <a:latin typeface="Calibri" panose="020F0502020204030204" pitchFamily="34" charset="0"/>
              </a:rPr>
              <a:t> &amp; </a:t>
            </a:r>
            <a:r>
              <a:rPr lang="el-GR" sz="2800" b="1" dirty="0">
                <a:solidFill>
                  <a:srgbClr val="8CADAE">
                    <a:lumMod val="75000"/>
                  </a:srgbClr>
                </a:solidFill>
                <a:latin typeface="Calibri" panose="020F0502020204030204" pitchFamily="34" charset="0"/>
              </a:rPr>
              <a:t>ΕΠΙΓΕΝΕΤΙΚΗ</a:t>
            </a:r>
          </a:p>
        </p:txBody>
      </p:sp>
    </p:spTree>
    <p:extLst>
      <p:ext uri="{BB962C8B-B14F-4D97-AF65-F5344CB8AC3E}">
        <p14:creationId xmlns:p14="http://schemas.microsoft.com/office/powerpoint/2010/main" val="34215104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46958" y="1059116"/>
            <a:ext cx="7692123" cy="5436351"/>
          </a:xfrm>
          <a:prstGeom prst="rect">
            <a:avLst/>
          </a:prstGeom>
        </p:spPr>
      </p:pic>
    </p:spTree>
    <p:extLst>
      <p:ext uri="{BB962C8B-B14F-4D97-AF65-F5344CB8AC3E}">
        <p14:creationId xmlns:p14="http://schemas.microsoft.com/office/powerpoint/2010/main" val="18163532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42165" y="1127079"/>
            <a:ext cx="7276963" cy="5404938"/>
          </a:xfrm>
          <a:prstGeom prst="rect">
            <a:avLst/>
          </a:prstGeom>
        </p:spPr>
      </p:pic>
    </p:spTree>
    <p:extLst>
      <p:ext uri="{BB962C8B-B14F-4D97-AF65-F5344CB8AC3E}">
        <p14:creationId xmlns:p14="http://schemas.microsoft.com/office/powerpoint/2010/main" val="12222771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36641" y="1184469"/>
            <a:ext cx="7761781" cy="5673531"/>
          </a:xfrm>
          <a:prstGeom prst="rect">
            <a:avLst/>
          </a:prstGeom>
        </p:spPr>
      </p:pic>
    </p:spTree>
    <p:extLst>
      <p:ext uri="{BB962C8B-B14F-4D97-AF65-F5344CB8AC3E}">
        <p14:creationId xmlns:p14="http://schemas.microsoft.com/office/powerpoint/2010/main" val="21923935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66305" y="1105663"/>
            <a:ext cx="7836283" cy="5776519"/>
          </a:xfrm>
          <a:prstGeom prst="rect">
            <a:avLst/>
          </a:prstGeom>
        </p:spPr>
      </p:pic>
    </p:spTree>
    <p:extLst>
      <p:ext uri="{BB962C8B-B14F-4D97-AF65-F5344CB8AC3E}">
        <p14:creationId xmlns:p14="http://schemas.microsoft.com/office/powerpoint/2010/main" val="25122693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75950" y="1209200"/>
            <a:ext cx="7324758" cy="5514330"/>
          </a:xfrm>
          <a:prstGeom prst="rect">
            <a:avLst/>
          </a:prstGeom>
        </p:spPr>
      </p:pic>
    </p:spTree>
    <p:extLst>
      <p:ext uri="{BB962C8B-B14F-4D97-AF65-F5344CB8AC3E}">
        <p14:creationId xmlns:p14="http://schemas.microsoft.com/office/powerpoint/2010/main" val="22868769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98036" y="1172874"/>
            <a:ext cx="8791690" cy="5452044"/>
          </a:xfrm>
          <a:prstGeom prst="rect">
            <a:avLst/>
          </a:prstGeom>
        </p:spPr>
      </p:pic>
    </p:spTree>
    <p:extLst>
      <p:ext uri="{BB962C8B-B14F-4D97-AF65-F5344CB8AC3E}">
        <p14:creationId xmlns:p14="http://schemas.microsoft.com/office/powerpoint/2010/main" val="15743474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27575" y="496676"/>
            <a:ext cx="7185366" cy="5877230"/>
          </a:xfrm>
          <a:prstGeom prst="rect">
            <a:avLst/>
          </a:prstGeom>
        </p:spPr>
      </p:pic>
    </p:spTree>
    <p:extLst>
      <p:ext uri="{BB962C8B-B14F-4D97-AF65-F5344CB8AC3E}">
        <p14:creationId xmlns:p14="http://schemas.microsoft.com/office/powerpoint/2010/main" val="28418550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71141" y="0"/>
            <a:ext cx="6623988" cy="3907606"/>
          </a:xfrm>
          <a:prstGeom prst="rect">
            <a:avLst/>
          </a:prstGeom>
        </p:spPr>
      </p:pic>
      <p:pic>
        <p:nvPicPr>
          <p:cNvPr id="3" name="Picture 2"/>
          <p:cNvPicPr>
            <a:picLocks noChangeAspect="1"/>
          </p:cNvPicPr>
          <p:nvPr/>
        </p:nvPicPr>
        <p:blipFill>
          <a:blip r:embed="rId3"/>
          <a:stretch>
            <a:fillRect/>
          </a:stretch>
        </p:blipFill>
        <p:spPr>
          <a:xfrm>
            <a:off x="1545845" y="3783106"/>
            <a:ext cx="7006485" cy="3005365"/>
          </a:xfrm>
          <a:prstGeom prst="rect">
            <a:avLst/>
          </a:prstGeom>
        </p:spPr>
      </p:pic>
    </p:spTree>
    <p:extLst>
      <p:ext uri="{BB962C8B-B14F-4D97-AF65-F5344CB8AC3E}">
        <p14:creationId xmlns:p14="http://schemas.microsoft.com/office/powerpoint/2010/main" val="29197257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54510" y="811585"/>
            <a:ext cx="8365841" cy="5338203"/>
          </a:xfrm>
          <a:prstGeom prst="rect">
            <a:avLst/>
          </a:prstGeom>
        </p:spPr>
      </p:pic>
      <p:sp>
        <p:nvSpPr>
          <p:cNvPr id="3" name="TextBox 2"/>
          <p:cNvSpPr txBox="1"/>
          <p:nvPr/>
        </p:nvSpPr>
        <p:spPr>
          <a:xfrm>
            <a:off x="1999129" y="6382871"/>
            <a:ext cx="4482353" cy="369332"/>
          </a:xfrm>
          <a:prstGeom prst="rect">
            <a:avLst/>
          </a:prstGeom>
          <a:noFill/>
        </p:spPr>
        <p:txBody>
          <a:bodyPr wrap="square" rtlCol="0">
            <a:spAutoFit/>
          </a:bodyPr>
          <a:lstStyle/>
          <a:p>
            <a:r>
              <a:rPr lang="el-GR" dirty="0"/>
              <a:t>Σύνολο =  1970</a:t>
            </a:r>
          </a:p>
        </p:txBody>
      </p:sp>
    </p:spTree>
    <p:extLst>
      <p:ext uri="{BB962C8B-B14F-4D97-AF65-F5344CB8AC3E}">
        <p14:creationId xmlns:p14="http://schemas.microsoft.com/office/powerpoint/2010/main" val="10021333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11711" y="1358433"/>
            <a:ext cx="8351791" cy="5329238"/>
          </a:xfrm>
          <a:prstGeom prst="rect">
            <a:avLst/>
          </a:prstGeom>
        </p:spPr>
      </p:pic>
    </p:spTree>
    <p:extLst>
      <p:ext uri="{BB962C8B-B14F-4D97-AF65-F5344CB8AC3E}">
        <p14:creationId xmlns:p14="http://schemas.microsoft.com/office/powerpoint/2010/main" val="23337670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83453" y="1697121"/>
            <a:ext cx="8579886" cy="4425773"/>
          </a:xfrm>
          <a:prstGeom prst="rect">
            <a:avLst/>
          </a:prstGeom>
        </p:spPr>
      </p:pic>
    </p:spTree>
    <p:extLst>
      <p:ext uri="{BB962C8B-B14F-4D97-AF65-F5344CB8AC3E}">
        <p14:creationId xmlns:p14="http://schemas.microsoft.com/office/powerpoint/2010/main" val="16346298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39993" y="1250856"/>
            <a:ext cx="7816384" cy="4987597"/>
          </a:xfrm>
          <a:prstGeom prst="rect">
            <a:avLst/>
          </a:prstGeom>
        </p:spPr>
      </p:pic>
    </p:spTree>
    <p:extLst>
      <p:ext uri="{BB962C8B-B14F-4D97-AF65-F5344CB8AC3E}">
        <p14:creationId xmlns:p14="http://schemas.microsoft.com/office/powerpoint/2010/main" val="11527168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44793" y="1349467"/>
            <a:ext cx="7906031" cy="5044801"/>
          </a:xfrm>
          <a:prstGeom prst="rect">
            <a:avLst/>
          </a:prstGeom>
        </p:spPr>
      </p:pic>
    </p:spTree>
    <p:extLst>
      <p:ext uri="{BB962C8B-B14F-4D97-AF65-F5344CB8AC3E}">
        <p14:creationId xmlns:p14="http://schemas.microsoft.com/office/powerpoint/2010/main" val="30427980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47452" y="433947"/>
            <a:ext cx="5000625" cy="5972175"/>
          </a:xfrm>
          <a:prstGeom prst="rect">
            <a:avLst/>
          </a:prstGeom>
        </p:spPr>
      </p:pic>
    </p:spTree>
    <p:extLst>
      <p:ext uri="{BB962C8B-B14F-4D97-AF65-F5344CB8AC3E}">
        <p14:creationId xmlns:p14="http://schemas.microsoft.com/office/powerpoint/2010/main" val="4363570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medical report&#10;&#10;Description automatically generated">
            <a:extLst>
              <a:ext uri="{FF2B5EF4-FFF2-40B4-BE49-F238E27FC236}">
                <a16:creationId xmlns:a16="http://schemas.microsoft.com/office/drawing/2014/main" id="{3AC37A7E-AB65-56EA-5093-22B4B602AD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8490" y="341630"/>
            <a:ext cx="7772400" cy="5875629"/>
          </a:xfrm>
          <a:prstGeom prst="rect">
            <a:avLst/>
          </a:prstGeom>
        </p:spPr>
      </p:pic>
    </p:spTree>
    <p:extLst>
      <p:ext uri="{BB962C8B-B14F-4D97-AF65-F5344CB8AC3E}">
        <p14:creationId xmlns:p14="http://schemas.microsoft.com/office/powerpoint/2010/main" val="9626431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71889" y="649291"/>
            <a:ext cx="8219594" cy="5834106"/>
          </a:xfrm>
          <a:prstGeom prst="rect">
            <a:avLst/>
          </a:prstGeom>
        </p:spPr>
      </p:pic>
    </p:spTree>
    <p:extLst>
      <p:ext uri="{BB962C8B-B14F-4D97-AF65-F5344CB8AC3E}">
        <p14:creationId xmlns:p14="http://schemas.microsoft.com/office/powerpoint/2010/main" val="3059873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03982" y="663898"/>
            <a:ext cx="7257195" cy="5950521"/>
          </a:xfrm>
          <a:prstGeom prst="rect">
            <a:avLst/>
          </a:prstGeom>
        </p:spPr>
      </p:pic>
    </p:spTree>
    <p:extLst>
      <p:ext uri="{BB962C8B-B14F-4D97-AF65-F5344CB8AC3E}">
        <p14:creationId xmlns:p14="http://schemas.microsoft.com/office/powerpoint/2010/main" val="15987161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17872" y="455607"/>
            <a:ext cx="7532316" cy="6113434"/>
          </a:xfrm>
          <a:prstGeom prst="rect">
            <a:avLst/>
          </a:prstGeom>
        </p:spPr>
      </p:pic>
    </p:spTree>
    <p:extLst>
      <p:ext uri="{BB962C8B-B14F-4D97-AF65-F5344CB8AC3E}">
        <p14:creationId xmlns:p14="http://schemas.microsoft.com/office/powerpoint/2010/main" val="22181701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53745" y="825047"/>
            <a:ext cx="7204019" cy="5872890"/>
          </a:xfrm>
          <a:prstGeom prst="rect">
            <a:avLst/>
          </a:prstGeom>
        </p:spPr>
      </p:pic>
    </p:spTree>
    <p:extLst>
      <p:ext uri="{BB962C8B-B14F-4D97-AF65-F5344CB8AC3E}">
        <p14:creationId xmlns:p14="http://schemas.microsoft.com/office/powerpoint/2010/main" val="39887178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82176" y="1601692"/>
            <a:ext cx="7803119" cy="5767296"/>
          </a:xfrm>
          <a:prstGeom prst="rect">
            <a:avLst/>
          </a:prstGeom>
        </p:spPr>
      </p:pic>
    </p:spTree>
    <p:extLst>
      <p:ext uri="{BB962C8B-B14F-4D97-AF65-F5344CB8AC3E}">
        <p14:creationId xmlns:p14="http://schemas.microsoft.com/office/powerpoint/2010/main" val="24545281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46221" y="589861"/>
            <a:ext cx="7384650" cy="5898167"/>
          </a:xfrm>
          <a:prstGeom prst="rect">
            <a:avLst/>
          </a:prstGeom>
        </p:spPr>
      </p:pic>
    </p:spTree>
    <p:extLst>
      <p:ext uri="{BB962C8B-B14F-4D97-AF65-F5344CB8AC3E}">
        <p14:creationId xmlns:p14="http://schemas.microsoft.com/office/powerpoint/2010/main" val="24671040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92187" y="553362"/>
            <a:ext cx="9903657" cy="5327485"/>
          </a:xfrm>
          <a:prstGeom prst="rect">
            <a:avLst/>
          </a:prstGeom>
        </p:spPr>
      </p:pic>
    </p:spTree>
    <p:extLst>
      <p:ext uri="{BB962C8B-B14F-4D97-AF65-F5344CB8AC3E}">
        <p14:creationId xmlns:p14="http://schemas.microsoft.com/office/powerpoint/2010/main" val="37208419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76" t="4029" r="12798"/>
          <a:stretch/>
        </p:blipFill>
        <p:spPr>
          <a:xfrm>
            <a:off x="842681" y="564777"/>
            <a:ext cx="8579029" cy="5334000"/>
          </a:xfrm>
          <a:prstGeom prst="rect">
            <a:avLst/>
          </a:prstGeom>
        </p:spPr>
      </p:pic>
      <p:sp>
        <p:nvSpPr>
          <p:cNvPr id="3" name="TextBox 2"/>
          <p:cNvSpPr txBox="1"/>
          <p:nvPr/>
        </p:nvSpPr>
        <p:spPr>
          <a:xfrm>
            <a:off x="9914965" y="1344706"/>
            <a:ext cx="870751" cy="461665"/>
          </a:xfrm>
          <a:prstGeom prst="rect">
            <a:avLst/>
          </a:prstGeom>
          <a:noFill/>
        </p:spPr>
        <p:txBody>
          <a:bodyPr wrap="none" rtlCol="0">
            <a:spAutoFit/>
          </a:bodyPr>
          <a:lstStyle/>
          <a:p>
            <a:r>
              <a:rPr lang="el-GR" sz="2400" b="1" dirty="0">
                <a:solidFill>
                  <a:srgbClr val="FF0000"/>
                </a:solidFill>
              </a:rPr>
              <a:t>2012</a:t>
            </a:r>
          </a:p>
        </p:txBody>
      </p:sp>
    </p:spTree>
    <p:extLst>
      <p:ext uri="{BB962C8B-B14F-4D97-AF65-F5344CB8AC3E}">
        <p14:creationId xmlns:p14="http://schemas.microsoft.com/office/powerpoint/2010/main" val="5852262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57083" y="1362636"/>
            <a:ext cx="5181600" cy="4114800"/>
          </a:xfrm>
          <a:prstGeom prst="rect">
            <a:avLst/>
          </a:prstGeom>
        </p:spPr>
      </p:pic>
      <p:sp>
        <p:nvSpPr>
          <p:cNvPr id="3" name="Rectangle 2"/>
          <p:cNvSpPr/>
          <p:nvPr/>
        </p:nvSpPr>
        <p:spPr>
          <a:xfrm>
            <a:off x="7326318" y="2885764"/>
            <a:ext cx="4751942" cy="2585323"/>
          </a:xfrm>
          <a:prstGeom prst="rect">
            <a:avLst/>
          </a:prstGeom>
        </p:spPr>
        <p:txBody>
          <a:bodyPr wrap="none">
            <a:spAutoFit/>
          </a:bodyPr>
          <a:lstStyle/>
          <a:p>
            <a:r>
              <a:rPr lang="el-GR" dirty="0"/>
              <a:t>Στόχος : Ασθενής με έλλειψη μιας </a:t>
            </a:r>
          </a:p>
          <a:p>
            <a:r>
              <a:rPr lang="el-GR" dirty="0" err="1"/>
              <a:t>λιποπρωτεινικής</a:t>
            </a:r>
            <a:r>
              <a:rPr lang="el-GR" dirty="0"/>
              <a:t> </a:t>
            </a:r>
            <a:r>
              <a:rPr lang="el-GR" dirty="0" err="1"/>
              <a:t>λιπάσης</a:t>
            </a:r>
            <a:r>
              <a:rPr lang="el-GR" dirty="0"/>
              <a:t> που μπορεί </a:t>
            </a:r>
          </a:p>
          <a:p>
            <a:r>
              <a:rPr lang="el-GR" dirty="0"/>
              <a:t>να οδηγήσει σε σοβαρή παγκρεατίτιδα.</a:t>
            </a:r>
          </a:p>
          <a:p>
            <a:r>
              <a:rPr lang="el-GR" dirty="0"/>
              <a:t> </a:t>
            </a:r>
          </a:p>
          <a:p>
            <a:r>
              <a:rPr lang="el-GR" dirty="0"/>
              <a:t>Αριθμός ασθενών 1.000 - 5.000 παγκοσμίως</a:t>
            </a:r>
          </a:p>
          <a:p>
            <a:endParaRPr lang="el-GR" dirty="0"/>
          </a:p>
          <a:p>
            <a:r>
              <a:rPr lang="el-GR" dirty="0"/>
              <a:t>Επένδυση για την ανάπτυξη του </a:t>
            </a:r>
            <a:r>
              <a:rPr lang="en-US" dirty="0"/>
              <a:t>€</a:t>
            </a:r>
            <a:r>
              <a:rPr lang="el-GR" dirty="0"/>
              <a:t> 50</a:t>
            </a:r>
            <a:r>
              <a:rPr lang="en-US" dirty="0"/>
              <a:t> </a:t>
            </a:r>
            <a:r>
              <a:rPr lang="el-GR" dirty="0"/>
              <a:t>εκ. </a:t>
            </a:r>
          </a:p>
          <a:p>
            <a:endParaRPr lang="el-GR" dirty="0"/>
          </a:p>
          <a:p>
            <a:r>
              <a:rPr lang="el-GR" dirty="0"/>
              <a:t>Κόστος </a:t>
            </a:r>
            <a:r>
              <a:rPr lang="en-US" dirty="0"/>
              <a:t> :  €</a:t>
            </a:r>
            <a:r>
              <a:rPr lang="el-GR" dirty="0"/>
              <a:t> </a:t>
            </a:r>
            <a:r>
              <a:rPr lang="en-US" dirty="0"/>
              <a:t>1.2 </a:t>
            </a:r>
            <a:r>
              <a:rPr lang="el-GR" dirty="0"/>
              <a:t>εκ. / ασθενή</a:t>
            </a:r>
          </a:p>
        </p:txBody>
      </p:sp>
      <p:pic>
        <p:nvPicPr>
          <p:cNvPr id="5" name="Picture 4"/>
          <p:cNvPicPr>
            <a:picLocks noChangeAspect="1"/>
          </p:cNvPicPr>
          <p:nvPr/>
        </p:nvPicPr>
        <p:blipFill>
          <a:blip r:embed="rId3"/>
          <a:stretch>
            <a:fillRect/>
          </a:stretch>
        </p:blipFill>
        <p:spPr>
          <a:xfrm>
            <a:off x="6938683" y="0"/>
            <a:ext cx="4067175" cy="1123950"/>
          </a:xfrm>
          <a:prstGeom prst="rect">
            <a:avLst/>
          </a:prstGeom>
        </p:spPr>
      </p:pic>
    </p:spTree>
    <p:extLst>
      <p:ext uri="{BB962C8B-B14F-4D97-AF65-F5344CB8AC3E}">
        <p14:creationId xmlns:p14="http://schemas.microsoft.com/office/powerpoint/2010/main" val="32512343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table with text on it&#10;&#10;Description automatically generated">
            <a:extLst>
              <a:ext uri="{FF2B5EF4-FFF2-40B4-BE49-F238E27FC236}">
                <a16:creationId xmlns:a16="http://schemas.microsoft.com/office/drawing/2014/main" id="{1DA7F653-C708-6758-FCE8-5430C81552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136" y="1461542"/>
            <a:ext cx="10450827" cy="4325481"/>
          </a:xfrm>
          <a:prstGeom prst="rect">
            <a:avLst/>
          </a:prstGeom>
        </p:spPr>
      </p:pic>
    </p:spTree>
    <p:extLst>
      <p:ext uri="{BB962C8B-B14F-4D97-AF65-F5344CB8AC3E}">
        <p14:creationId xmlns:p14="http://schemas.microsoft.com/office/powerpoint/2010/main" val="3798268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gene therapy&#10;&#10;Description automatically generated">
            <a:extLst>
              <a:ext uri="{FF2B5EF4-FFF2-40B4-BE49-F238E27FC236}">
                <a16:creationId xmlns:a16="http://schemas.microsoft.com/office/drawing/2014/main" id="{EE299711-E2BA-E217-4BAD-7AE8A6B0DD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720" y="1900712"/>
            <a:ext cx="12004560" cy="6130768"/>
          </a:xfrm>
          <a:prstGeom prst="rect">
            <a:avLst/>
          </a:prstGeom>
        </p:spPr>
      </p:pic>
    </p:spTree>
    <p:extLst>
      <p:ext uri="{BB962C8B-B14F-4D97-AF65-F5344CB8AC3E}">
        <p14:creationId xmlns:p14="http://schemas.microsoft.com/office/powerpoint/2010/main" val="16621733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69519" y="1660722"/>
            <a:ext cx="6994433" cy="4362967"/>
          </a:xfrm>
          <a:prstGeom prst="rect">
            <a:avLst/>
          </a:prstGeom>
        </p:spPr>
      </p:pic>
    </p:spTree>
    <p:extLst>
      <p:ext uri="{BB962C8B-B14F-4D97-AF65-F5344CB8AC3E}">
        <p14:creationId xmlns:p14="http://schemas.microsoft.com/office/powerpoint/2010/main" val="1264449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3" descr="Epi00-0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07659"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48414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3" descr="Epi01-0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2087"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47537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1" descr="Epi02-0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65130"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92749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 descr="Epi03-0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80931"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23809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 descr="Epi03a-0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67148"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74639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79580" y="0"/>
            <a:ext cx="9331219" cy="6772337"/>
          </a:xfrm>
          <a:prstGeom prst="rect">
            <a:avLst/>
          </a:prstGeom>
        </p:spPr>
      </p:pic>
      <p:sp>
        <p:nvSpPr>
          <p:cNvPr id="4" name="TextBox 3"/>
          <p:cNvSpPr txBox="1"/>
          <p:nvPr/>
        </p:nvSpPr>
        <p:spPr>
          <a:xfrm>
            <a:off x="10309412" y="1470212"/>
            <a:ext cx="1407459" cy="461665"/>
          </a:xfrm>
          <a:prstGeom prst="rect">
            <a:avLst/>
          </a:prstGeom>
          <a:noFill/>
        </p:spPr>
        <p:txBody>
          <a:bodyPr wrap="square" rtlCol="0">
            <a:spAutoFit/>
          </a:bodyPr>
          <a:lstStyle/>
          <a:p>
            <a:r>
              <a:rPr lang="en-US" sz="2400" b="1" dirty="0">
                <a:solidFill>
                  <a:srgbClr val="FF0000"/>
                </a:solidFill>
              </a:rPr>
              <a:t>Ex-vivo</a:t>
            </a:r>
            <a:endParaRPr lang="el-GR" sz="2400" b="1" dirty="0">
              <a:solidFill>
                <a:srgbClr val="FF0000"/>
              </a:solidFill>
            </a:endParaRPr>
          </a:p>
        </p:txBody>
      </p:sp>
    </p:spTree>
    <p:extLst>
      <p:ext uri="{BB962C8B-B14F-4D97-AF65-F5344CB8AC3E}">
        <p14:creationId xmlns:p14="http://schemas.microsoft.com/office/powerpoint/2010/main" val="7070304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1" descr="Epi03b-0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17136"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67448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1" descr="Epi04-0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32962"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35634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1" descr="Epi05-0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83219"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55568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1" descr="Epi06-0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24617"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5353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1" descr="Epi07-0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8414"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15770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1" descr="Epi08-0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83220"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32702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1" descr="Epi09-0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5238"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20846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1" descr="Epi10-0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2197"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69886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1" descr="Epi11-0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04215"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00326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1" descr="Epi12-0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76624"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1063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20758" y="272216"/>
            <a:ext cx="7845972" cy="5875299"/>
          </a:xfrm>
          <a:prstGeom prst="rect">
            <a:avLst/>
          </a:prstGeom>
        </p:spPr>
      </p:pic>
    </p:spTree>
    <p:extLst>
      <p:ext uri="{BB962C8B-B14F-4D97-AF65-F5344CB8AC3E}">
        <p14:creationId xmlns:p14="http://schemas.microsoft.com/office/powerpoint/2010/main" val="4489687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64113" y="1335741"/>
            <a:ext cx="3607695" cy="4788117"/>
          </a:xfrm>
          <a:prstGeom prst="rect">
            <a:avLst/>
          </a:prstGeom>
        </p:spPr>
      </p:pic>
      <p:pic>
        <p:nvPicPr>
          <p:cNvPr id="5" name="Picture 4"/>
          <p:cNvPicPr>
            <a:picLocks noChangeAspect="1"/>
          </p:cNvPicPr>
          <p:nvPr/>
        </p:nvPicPr>
        <p:blipFill>
          <a:blip r:embed="rId3"/>
          <a:stretch>
            <a:fillRect/>
          </a:stretch>
        </p:blipFill>
        <p:spPr>
          <a:xfrm>
            <a:off x="6325720" y="1335741"/>
            <a:ext cx="3660962" cy="4881283"/>
          </a:xfrm>
          <a:prstGeom prst="rect">
            <a:avLst/>
          </a:prstGeom>
        </p:spPr>
      </p:pic>
    </p:spTree>
    <p:extLst>
      <p:ext uri="{BB962C8B-B14F-4D97-AF65-F5344CB8AC3E}">
        <p14:creationId xmlns:p14="http://schemas.microsoft.com/office/powerpoint/2010/main" val="25905217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sz="2400" dirty="0"/>
              <a:t>Histones can be modified by a number of ways like acetylation, methylation and phosphorylation.  </a:t>
            </a:r>
          </a:p>
          <a:p>
            <a:pPr marL="0" indent="0">
              <a:buNone/>
            </a:pPr>
            <a:endParaRPr lang="en-US" sz="2400" dirty="0"/>
          </a:p>
          <a:p>
            <a:r>
              <a:rPr lang="en-US" sz="2400" dirty="0"/>
              <a:t>Acetylation of histones which occurs at lysine residues and is </a:t>
            </a:r>
            <a:r>
              <a:rPr lang="en-US" sz="2400" dirty="0" err="1"/>
              <a:t>catalysed</a:t>
            </a:r>
            <a:r>
              <a:rPr lang="en-US" sz="2400" dirty="0"/>
              <a:t> by histone </a:t>
            </a:r>
            <a:r>
              <a:rPr lang="en-US" sz="2400" dirty="0" err="1"/>
              <a:t>acetyltransferases</a:t>
            </a:r>
            <a:r>
              <a:rPr lang="en-US" sz="2400" dirty="0"/>
              <a:t> (HATs), is associated with </a:t>
            </a:r>
            <a:r>
              <a:rPr lang="en-US" sz="2400" dirty="0">
                <a:solidFill>
                  <a:srgbClr val="FF0000"/>
                </a:solidFill>
              </a:rPr>
              <a:t>activation of gene transcription. </a:t>
            </a:r>
          </a:p>
          <a:p>
            <a:r>
              <a:rPr lang="en-US" sz="2400" dirty="0" err="1"/>
              <a:t>Deacetylation</a:t>
            </a:r>
            <a:r>
              <a:rPr lang="en-US" sz="2400" dirty="0"/>
              <a:t> of histones, </a:t>
            </a:r>
            <a:r>
              <a:rPr lang="en-US" sz="2400" dirty="0" err="1"/>
              <a:t>catalysed</a:t>
            </a:r>
            <a:r>
              <a:rPr lang="en-US" sz="2400" dirty="0"/>
              <a:t> by histone </a:t>
            </a:r>
            <a:r>
              <a:rPr lang="en-US" sz="2400" dirty="0" err="1"/>
              <a:t>deacetylases</a:t>
            </a:r>
            <a:r>
              <a:rPr lang="en-US" sz="2400" dirty="0"/>
              <a:t> (HDACs), is associated with </a:t>
            </a:r>
            <a:r>
              <a:rPr lang="en-US" sz="2400" dirty="0">
                <a:solidFill>
                  <a:srgbClr val="FF0000"/>
                </a:solidFill>
              </a:rPr>
              <a:t>silencing of gene transcription</a:t>
            </a:r>
            <a:r>
              <a:rPr lang="en-US" sz="2400" dirty="0"/>
              <a:t>. </a:t>
            </a:r>
          </a:p>
          <a:p>
            <a:pPr marL="0" indent="0">
              <a:buNone/>
            </a:pPr>
            <a:endParaRPr lang="en-US" dirty="0"/>
          </a:p>
          <a:p>
            <a:endParaRPr lang="en-US" dirty="0"/>
          </a:p>
          <a:p>
            <a:r>
              <a:rPr lang="en-US" sz="1600" dirty="0"/>
              <a:t>It is now well established that methylation of DNA and modifications of histones are intimately interconnected</a:t>
            </a:r>
            <a:r>
              <a:rPr lang="en-US" dirty="0"/>
              <a:t>. </a:t>
            </a:r>
          </a:p>
          <a:p>
            <a:pPr marL="0" indent="0">
              <a:buNone/>
            </a:pPr>
            <a:r>
              <a:rPr lang="en-US" dirty="0"/>
              <a:t> </a:t>
            </a:r>
          </a:p>
          <a:p>
            <a:endParaRPr lang="el-GR" dirty="0"/>
          </a:p>
        </p:txBody>
      </p:sp>
      <p:sp>
        <p:nvSpPr>
          <p:cNvPr id="4" name="Title 1"/>
          <p:cNvSpPr>
            <a:spLocks noGrp="1"/>
          </p:cNvSpPr>
          <p:nvPr>
            <p:ph type="title"/>
          </p:nvPr>
        </p:nvSpPr>
        <p:spPr/>
        <p:txBody>
          <a:bodyPr/>
          <a:lstStyle/>
          <a:p>
            <a:r>
              <a:rPr lang="en-US" dirty="0"/>
              <a:t>Epigenetic therapy</a:t>
            </a:r>
            <a:endParaRPr lang="el-GR" dirty="0"/>
          </a:p>
        </p:txBody>
      </p:sp>
    </p:spTree>
    <p:extLst>
      <p:ext uri="{BB962C8B-B14F-4D97-AF65-F5344CB8AC3E}">
        <p14:creationId xmlns:p14="http://schemas.microsoft.com/office/powerpoint/2010/main" val="9076781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9660" y="1654459"/>
            <a:ext cx="10148047" cy="2031325"/>
          </a:xfrm>
          <a:prstGeom prst="rect">
            <a:avLst/>
          </a:prstGeom>
        </p:spPr>
        <p:txBody>
          <a:bodyPr wrap="square">
            <a:spAutoFit/>
          </a:bodyPr>
          <a:lstStyle/>
          <a:p>
            <a:r>
              <a:rPr lang="en-US" dirty="0"/>
              <a:t>DNA methylation which usually, but not always, depending on the position of the</a:t>
            </a:r>
          </a:p>
          <a:p>
            <a:r>
              <a:rPr lang="en-US" dirty="0"/>
              <a:t>methylation change relative to the position of the transcription start site, </a:t>
            </a:r>
            <a:r>
              <a:rPr lang="en-US" dirty="0">
                <a:solidFill>
                  <a:srgbClr val="FF0000"/>
                </a:solidFill>
              </a:rPr>
              <a:t>inhibits gene transcription</a:t>
            </a:r>
            <a:r>
              <a:rPr lang="en-US" dirty="0"/>
              <a:t>. </a:t>
            </a:r>
          </a:p>
          <a:p>
            <a:endParaRPr lang="en-US" dirty="0">
              <a:latin typeface="Times New Roman" panose="02020603050405020304" pitchFamily="18" charset="0"/>
            </a:endParaRPr>
          </a:p>
          <a:p>
            <a:r>
              <a:rPr lang="en-US" dirty="0"/>
              <a:t>Four DNA </a:t>
            </a:r>
            <a:r>
              <a:rPr lang="en-US" dirty="0" err="1"/>
              <a:t>methyltransferases</a:t>
            </a:r>
            <a:r>
              <a:rPr lang="en-US" dirty="0"/>
              <a:t> (DNMTs) named DNMT1, DNMT2, DNMT3A DNMT3B have been found to be associated with the human genome</a:t>
            </a:r>
          </a:p>
          <a:p>
            <a:endParaRPr lang="en-US" dirty="0"/>
          </a:p>
          <a:p>
            <a:endParaRPr lang="en-US" dirty="0">
              <a:effectLst/>
              <a:latin typeface="Times New Roman" panose="02020603050405020304" pitchFamily="18" charset="0"/>
            </a:endParaRPr>
          </a:p>
        </p:txBody>
      </p:sp>
      <p:sp>
        <p:nvSpPr>
          <p:cNvPr id="5" name="Title 1"/>
          <p:cNvSpPr>
            <a:spLocks noGrp="1"/>
          </p:cNvSpPr>
          <p:nvPr>
            <p:ph type="title"/>
          </p:nvPr>
        </p:nvSpPr>
        <p:spPr/>
        <p:txBody>
          <a:bodyPr/>
          <a:lstStyle/>
          <a:p>
            <a:r>
              <a:rPr lang="en-US" dirty="0"/>
              <a:t>Epigenetic therapy</a:t>
            </a:r>
            <a:endParaRPr lang="el-GR" dirty="0"/>
          </a:p>
        </p:txBody>
      </p:sp>
      <p:pic>
        <p:nvPicPr>
          <p:cNvPr id="6" name="Picture 5"/>
          <p:cNvPicPr>
            <a:picLocks noChangeAspect="1"/>
          </p:cNvPicPr>
          <p:nvPr/>
        </p:nvPicPr>
        <p:blipFill rotWithShape="1">
          <a:blip r:embed="rId2"/>
          <a:srcRect l="7836" t="37694" r="52516" b="20750"/>
          <a:stretch/>
        </p:blipFill>
        <p:spPr>
          <a:xfrm>
            <a:off x="3119719" y="3578208"/>
            <a:ext cx="4689274" cy="2764321"/>
          </a:xfrm>
          <a:prstGeom prst="rect">
            <a:avLst/>
          </a:prstGeom>
        </p:spPr>
      </p:pic>
    </p:spTree>
    <p:extLst>
      <p:ext uri="{BB962C8B-B14F-4D97-AF65-F5344CB8AC3E}">
        <p14:creationId xmlns:p14="http://schemas.microsoft.com/office/powerpoint/2010/main" val="30839772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3432" t="22156" r="40832" b="4706"/>
          <a:stretch/>
        </p:blipFill>
        <p:spPr>
          <a:xfrm>
            <a:off x="3026538" y="80261"/>
            <a:ext cx="5785768" cy="6660776"/>
          </a:xfrm>
          <a:prstGeom prst="rect">
            <a:avLst/>
          </a:prstGeom>
        </p:spPr>
      </p:pic>
    </p:spTree>
    <p:extLst>
      <p:ext uri="{BB962C8B-B14F-4D97-AF65-F5344CB8AC3E}">
        <p14:creationId xmlns:p14="http://schemas.microsoft.com/office/powerpoint/2010/main" val="1027397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361E4B-7AB1-FC24-4543-E3A61D7C2E03}"/>
            </a:ext>
          </a:extLst>
        </p:cNvPr>
        <p:cNvGrpSpPr/>
        <p:nvPr/>
      </p:nvGrpSpPr>
      <p:grpSpPr>
        <a:xfrm>
          <a:off x="0" y="0"/>
          <a:ext cx="0" cy="0"/>
          <a:chOff x="0" y="0"/>
          <a:chExt cx="0" cy="0"/>
        </a:xfrm>
      </p:grpSpPr>
      <p:pic>
        <p:nvPicPr>
          <p:cNvPr id="3" name="Picture 2" descr="A screenshot of a medical form&#10;&#10;Description automatically generated">
            <a:extLst>
              <a:ext uri="{FF2B5EF4-FFF2-40B4-BE49-F238E27FC236}">
                <a16:creationId xmlns:a16="http://schemas.microsoft.com/office/drawing/2014/main" id="{240404C4-0B02-7DD2-6E5C-21B6AA92C2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4382"/>
            <a:ext cx="11520876" cy="6018632"/>
          </a:xfrm>
          <a:prstGeom prst="rect">
            <a:avLst/>
          </a:prstGeom>
        </p:spPr>
      </p:pic>
    </p:spTree>
    <p:extLst>
      <p:ext uri="{BB962C8B-B14F-4D97-AF65-F5344CB8AC3E}">
        <p14:creationId xmlns:p14="http://schemas.microsoft.com/office/powerpoint/2010/main" val="17379851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Epigenetic therapy</a:t>
            </a:r>
            <a:endParaRPr lang="el-GR" dirty="0"/>
          </a:p>
        </p:txBody>
      </p:sp>
      <p:sp>
        <p:nvSpPr>
          <p:cNvPr id="4" name="Rectangle 3"/>
          <p:cNvSpPr/>
          <p:nvPr/>
        </p:nvSpPr>
        <p:spPr>
          <a:xfrm>
            <a:off x="932329" y="1535703"/>
            <a:ext cx="10461812" cy="3754874"/>
          </a:xfrm>
          <a:prstGeom prst="rect">
            <a:avLst/>
          </a:prstGeom>
        </p:spPr>
        <p:txBody>
          <a:bodyPr wrap="square">
            <a:spAutoFit/>
          </a:bodyPr>
          <a:lstStyle/>
          <a:p>
            <a:r>
              <a:rPr lang="en-US" sz="2000" b="1" dirty="0"/>
              <a:t>Epigenetic therapy: </a:t>
            </a:r>
            <a:r>
              <a:rPr lang="en-US" sz="2000" dirty="0"/>
              <a:t>the pharmacological application of epigenetics.</a:t>
            </a:r>
          </a:p>
          <a:p>
            <a:endParaRPr lang="en-US" sz="2000" dirty="0"/>
          </a:p>
          <a:p>
            <a:r>
              <a:rPr lang="en-US" sz="2000" dirty="0"/>
              <a:t>Epigenetic therapy, the use of drugs to correct epigenetic defects, is a new and rapidly developing</a:t>
            </a:r>
            <a:r>
              <a:rPr lang="el-GR" sz="2000" dirty="0"/>
              <a:t> </a:t>
            </a:r>
            <a:r>
              <a:rPr lang="en-US" sz="2000" dirty="0"/>
              <a:t>area of pharmacology. Epigenetic therapy is a potentially very useful form of therapy because</a:t>
            </a:r>
            <a:r>
              <a:rPr lang="el-GR" sz="2000" dirty="0"/>
              <a:t> </a:t>
            </a:r>
            <a:r>
              <a:rPr lang="en-US" sz="2000" dirty="0"/>
              <a:t>epigenetic defects, when compared to genetic defects, are thought to be more easily reversible with</a:t>
            </a:r>
            <a:r>
              <a:rPr lang="el-GR" sz="2000" dirty="0"/>
              <a:t> </a:t>
            </a:r>
            <a:r>
              <a:rPr lang="en-US" sz="2000" dirty="0"/>
              <a:t>pharmacological intervention.  In addition to</a:t>
            </a:r>
            <a:r>
              <a:rPr lang="el-GR" sz="2000" dirty="0"/>
              <a:t> </a:t>
            </a:r>
            <a:r>
              <a:rPr lang="en-US" sz="2000" dirty="0"/>
              <a:t>holding promise as therapeutic agents, epigenetic</a:t>
            </a:r>
            <a:r>
              <a:rPr lang="el-GR" sz="2000" dirty="0"/>
              <a:t> </a:t>
            </a:r>
            <a:r>
              <a:rPr lang="en-US" sz="2000" dirty="0"/>
              <a:t>drugs may also be able to prevent disease</a:t>
            </a:r>
            <a:r>
              <a:rPr lang="el-GR" sz="2000" dirty="0"/>
              <a:t>.</a:t>
            </a:r>
          </a:p>
          <a:p>
            <a:endParaRPr lang="el-GR" sz="2000" dirty="0"/>
          </a:p>
          <a:p>
            <a:r>
              <a:rPr lang="en-US" sz="2000" dirty="0"/>
              <a:t>However,</a:t>
            </a:r>
            <a:r>
              <a:rPr lang="el-GR" sz="2000" dirty="0"/>
              <a:t> </a:t>
            </a:r>
            <a:r>
              <a:rPr lang="en-US" sz="2000" dirty="0"/>
              <a:t>epigenetic therapy has its limitations, such as the fact</a:t>
            </a:r>
            <a:r>
              <a:rPr lang="el-GR" sz="2000" dirty="0"/>
              <a:t> </a:t>
            </a:r>
            <a:r>
              <a:rPr lang="en-US" sz="2000" dirty="0"/>
              <a:t>that both DNMT as well as HDAC inhibitors may</a:t>
            </a:r>
            <a:r>
              <a:rPr lang="el-GR" sz="2000" dirty="0"/>
              <a:t> </a:t>
            </a:r>
            <a:r>
              <a:rPr lang="en-US" sz="2000" dirty="0"/>
              <a:t>activate oncogenes due to lack of specificity, resulting</a:t>
            </a:r>
            <a:r>
              <a:rPr lang="el-GR" sz="2000" dirty="0"/>
              <a:t> </a:t>
            </a:r>
            <a:r>
              <a:rPr lang="en-US" sz="2000" dirty="0"/>
              <a:t>in accelerated </a:t>
            </a:r>
            <a:r>
              <a:rPr lang="en-US" sz="2000" dirty="0" err="1"/>
              <a:t>tumour</a:t>
            </a:r>
            <a:r>
              <a:rPr lang="el-GR" sz="2000" dirty="0"/>
              <a:t> </a:t>
            </a:r>
            <a:r>
              <a:rPr lang="en-US" sz="2000" dirty="0"/>
              <a:t>progression</a:t>
            </a:r>
            <a:r>
              <a:rPr lang="el-GR" sz="2000" dirty="0"/>
              <a:t>. </a:t>
            </a:r>
            <a:endParaRPr lang="en-US" sz="2000" dirty="0"/>
          </a:p>
          <a:p>
            <a:endParaRPr lang="en-US" dirty="0">
              <a:effectLst/>
              <a:latin typeface="Times New Roman" panose="02020603050405020304" pitchFamily="18" charset="0"/>
            </a:endParaRPr>
          </a:p>
        </p:txBody>
      </p:sp>
    </p:spTree>
    <p:extLst>
      <p:ext uri="{BB962C8B-B14F-4D97-AF65-F5344CB8AC3E}">
        <p14:creationId xmlns:p14="http://schemas.microsoft.com/office/powerpoint/2010/main" val="32778530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Text Box 2"/>
          <p:cNvSpPr txBox="1">
            <a:spLocks noChangeArrowheads="1"/>
          </p:cNvSpPr>
          <p:nvPr/>
        </p:nvSpPr>
        <p:spPr bwMode="auto">
          <a:xfrm>
            <a:off x="1971147" y="2154237"/>
            <a:ext cx="7775575" cy="144655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a:spAutoFit/>
          </a:bodyPr>
          <a:lstStyle/>
          <a:p>
            <a:pPr algn="ctr"/>
            <a:r>
              <a:rPr lang="en-US" sz="4400" b="1" i="1" dirty="0">
                <a:solidFill>
                  <a:srgbClr val="FFFF00"/>
                </a:solidFill>
                <a:ea typeface="STLiti" pitchFamily="2" charset="-122"/>
              </a:rPr>
              <a:t>The Genomics </a:t>
            </a:r>
          </a:p>
          <a:p>
            <a:pPr algn="ctr"/>
            <a:r>
              <a:rPr lang="en-US" sz="4400" b="1" i="1" dirty="0">
                <a:solidFill>
                  <a:srgbClr val="FFFF00"/>
                </a:solidFill>
                <a:ea typeface="STLiti" pitchFamily="2" charset="-122"/>
              </a:rPr>
              <a:t>and post-Genomics Era</a:t>
            </a:r>
            <a:endParaRPr lang="el-GR" sz="4400" b="1" i="1" dirty="0">
              <a:solidFill>
                <a:srgbClr val="FFFF00"/>
              </a:solidFill>
              <a:ea typeface="STLiti" pitchFamily="2" charset="-122"/>
            </a:endParaRPr>
          </a:p>
        </p:txBody>
      </p:sp>
    </p:spTree>
    <p:extLst>
      <p:ext uri="{BB962C8B-B14F-4D97-AF65-F5344CB8AC3E}">
        <p14:creationId xmlns:p14="http://schemas.microsoft.com/office/powerpoint/2010/main" val="16186116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8034" name="Picture 2" descr="primer_sm">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l="1810" t="2301" r="2605" b="2684"/>
          <a:stretch>
            <a:fillRect/>
          </a:stretch>
        </p:blipFill>
        <p:spPr bwMode="auto">
          <a:xfrm>
            <a:off x="2360613" y="1446214"/>
            <a:ext cx="7632700" cy="5113337"/>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07763" dir="18900000" algn="ctr" rotWithShape="0">
                    <a:srgbClr val="808080">
                      <a:alpha val="50000"/>
                    </a:srgbClr>
                  </a:outerShdw>
                </a:effectLst>
              </a14:hiddenEffects>
            </a:ext>
          </a:extLst>
        </p:spPr>
      </p:pic>
      <p:pic>
        <p:nvPicPr>
          <p:cNvPr id="428035" name="Picture 3" descr="gtl_logo">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1088" y="241301"/>
            <a:ext cx="2976562" cy="113347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07763" dir="18900000" algn="ctr" rotWithShape="0">
                    <a:srgbClr val="808080">
                      <a:alpha val="50000"/>
                    </a:srgbClr>
                  </a:outerShdw>
                </a:effectLst>
              </a14:hiddenEffects>
            </a:ext>
          </a:extLst>
        </p:spPr>
      </p:pic>
      <p:sp>
        <p:nvSpPr>
          <p:cNvPr id="428036" name="Rectangle 4"/>
          <p:cNvSpPr>
            <a:spLocks noChangeArrowheads="1"/>
          </p:cNvSpPr>
          <p:nvPr/>
        </p:nvSpPr>
        <p:spPr bwMode="auto">
          <a:xfrm>
            <a:off x="4265614" y="4932364"/>
            <a:ext cx="903287" cy="714375"/>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solidFill>
                <a:prstClr val="black"/>
              </a:solidFill>
            </a:endParaRPr>
          </a:p>
        </p:txBody>
      </p:sp>
      <p:sp>
        <p:nvSpPr>
          <p:cNvPr id="428037" name="Rectangle 5"/>
          <p:cNvSpPr>
            <a:spLocks noChangeArrowheads="1"/>
          </p:cNvSpPr>
          <p:nvPr/>
        </p:nvSpPr>
        <p:spPr bwMode="auto">
          <a:xfrm>
            <a:off x="6248400" y="4111625"/>
            <a:ext cx="1441450" cy="10795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solidFill>
                <a:prstClr val="black"/>
              </a:solidFill>
            </a:endParaRPr>
          </a:p>
        </p:txBody>
      </p:sp>
      <p:sp>
        <p:nvSpPr>
          <p:cNvPr id="428038" name="Rectangle 6"/>
          <p:cNvSpPr>
            <a:spLocks noChangeArrowheads="1"/>
          </p:cNvSpPr>
          <p:nvPr/>
        </p:nvSpPr>
        <p:spPr bwMode="auto">
          <a:xfrm>
            <a:off x="6321426" y="5911851"/>
            <a:ext cx="1800225" cy="574675"/>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solidFill>
                <a:prstClr val="black"/>
              </a:solidFill>
            </a:endParaRPr>
          </a:p>
        </p:txBody>
      </p:sp>
      <p:sp>
        <p:nvSpPr>
          <p:cNvPr id="428039" name="Rectangle 7"/>
          <p:cNvSpPr>
            <a:spLocks noChangeArrowheads="1"/>
          </p:cNvSpPr>
          <p:nvPr/>
        </p:nvSpPr>
        <p:spPr bwMode="auto">
          <a:xfrm>
            <a:off x="7905750" y="2959100"/>
            <a:ext cx="1150938" cy="719138"/>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solidFill>
                <a:prstClr val="black"/>
              </a:solidFill>
            </a:endParaRPr>
          </a:p>
        </p:txBody>
      </p:sp>
    </p:spTree>
    <p:extLst>
      <p:ext uri="{BB962C8B-B14F-4D97-AF65-F5344CB8AC3E}">
        <p14:creationId xmlns:p14="http://schemas.microsoft.com/office/powerpoint/2010/main" val="18569652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12" name="Picture 4" descr="payoffs_sm">
            <a:hlinkClick r:id="rId2"/>
          </p:cNvPr>
          <p:cNvPicPr>
            <a:picLocks noChangeAspect="1" noChangeArrowheads="1"/>
          </p:cNvPicPr>
          <p:nvPr/>
        </p:nvPicPr>
        <p:blipFill>
          <a:blip r:embed="rId3">
            <a:lum bright="-12000" contrast="18000"/>
            <a:extLst>
              <a:ext uri="{28A0092B-C50C-407E-A947-70E740481C1C}">
                <a14:useLocalDpi xmlns:a14="http://schemas.microsoft.com/office/drawing/2010/main" val="0"/>
              </a:ext>
            </a:extLst>
          </a:blip>
          <a:srcRect/>
          <a:stretch>
            <a:fillRect/>
          </a:stretch>
        </p:blipFill>
        <p:spPr bwMode="auto">
          <a:xfrm>
            <a:off x="2495550" y="836613"/>
            <a:ext cx="7272338" cy="5453062"/>
          </a:xfrm>
          <a:prstGeom prst="rect">
            <a:avLst/>
          </a:prstGeom>
          <a:noFill/>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sp>
        <p:nvSpPr>
          <p:cNvPr id="324617" name="Rectangle 9"/>
          <p:cNvSpPr>
            <a:spLocks noChangeArrowheads="1"/>
          </p:cNvSpPr>
          <p:nvPr/>
        </p:nvSpPr>
        <p:spPr bwMode="auto">
          <a:xfrm>
            <a:off x="1631951" y="234951"/>
            <a:ext cx="5008935" cy="461665"/>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wrap="none">
            <a:spAutoFit/>
          </a:bodyPr>
          <a:lstStyle/>
          <a:p>
            <a:r>
              <a:rPr lang="el-GR" sz="2400" b="1" dirty="0" err="1">
                <a:solidFill>
                  <a:prstClr val="white"/>
                </a:solidFill>
              </a:rPr>
              <a:t>Genomics:GTL</a:t>
            </a:r>
            <a:r>
              <a:rPr lang="el-GR" sz="2400" b="1" dirty="0">
                <a:solidFill>
                  <a:prstClr val="white"/>
                </a:solidFill>
              </a:rPr>
              <a:t> </a:t>
            </a:r>
            <a:r>
              <a:rPr lang="el-GR" sz="2400" b="1" dirty="0" err="1">
                <a:solidFill>
                  <a:prstClr val="white"/>
                </a:solidFill>
              </a:rPr>
              <a:t>Program</a:t>
            </a:r>
            <a:r>
              <a:rPr lang="el-GR" sz="2400" b="1" dirty="0">
                <a:solidFill>
                  <a:prstClr val="white"/>
                </a:solidFill>
              </a:rPr>
              <a:t> </a:t>
            </a:r>
            <a:r>
              <a:rPr lang="el-GR" sz="2400" b="1" dirty="0" err="1">
                <a:solidFill>
                  <a:prstClr val="white"/>
                </a:solidFill>
              </a:rPr>
              <a:t>Payoffs</a:t>
            </a:r>
            <a:r>
              <a:rPr lang="el-GR" sz="2400" dirty="0">
                <a:solidFill>
                  <a:prstClr val="white"/>
                </a:solidFill>
                <a:latin typeface="Times New Roman" panose="02020603050405020304" pitchFamily="18" charset="0"/>
              </a:rPr>
              <a:t> </a:t>
            </a:r>
          </a:p>
        </p:txBody>
      </p:sp>
      <p:sp>
        <p:nvSpPr>
          <p:cNvPr id="324618" name="Rectangle 10"/>
          <p:cNvSpPr>
            <a:spLocks noChangeArrowheads="1"/>
          </p:cNvSpPr>
          <p:nvPr/>
        </p:nvSpPr>
        <p:spPr bwMode="auto">
          <a:xfrm>
            <a:off x="2566989" y="2205038"/>
            <a:ext cx="1296987" cy="3603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solidFill>
                <a:prstClr val="black"/>
              </a:solidFill>
            </a:endParaRPr>
          </a:p>
        </p:txBody>
      </p:sp>
      <p:sp>
        <p:nvSpPr>
          <p:cNvPr id="324619" name="Rectangle 11"/>
          <p:cNvSpPr>
            <a:spLocks noChangeArrowheads="1"/>
          </p:cNvSpPr>
          <p:nvPr/>
        </p:nvSpPr>
        <p:spPr bwMode="auto">
          <a:xfrm>
            <a:off x="4295776" y="2205038"/>
            <a:ext cx="936625" cy="3603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solidFill>
                <a:prstClr val="black"/>
              </a:solidFill>
            </a:endParaRPr>
          </a:p>
        </p:txBody>
      </p:sp>
    </p:spTree>
    <p:extLst>
      <p:ext uri="{BB962C8B-B14F-4D97-AF65-F5344CB8AC3E}">
        <p14:creationId xmlns:p14="http://schemas.microsoft.com/office/powerpoint/2010/main" val="20368706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6" name="Picture 4" descr="01-0398">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2313" y="458789"/>
            <a:ext cx="8088312" cy="6065837"/>
          </a:xfrm>
          <a:prstGeom prst="rect">
            <a:avLst/>
          </a:prstGeom>
          <a:noFill/>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85075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78158" y="212571"/>
            <a:ext cx="8678854" cy="6395629"/>
          </a:xfrm>
          <a:prstGeom prst="rect">
            <a:avLst/>
          </a:prstGeom>
        </p:spPr>
      </p:pic>
    </p:spTree>
    <p:extLst>
      <p:ext uri="{BB962C8B-B14F-4D97-AF65-F5344CB8AC3E}">
        <p14:creationId xmlns:p14="http://schemas.microsoft.com/office/powerpoint/2010/main" val="13870264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4178" name="Picture 2" descr="01-0417">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1964" y="936625"/>
            <a:ext cx="7705725" cy="5780088"/>
          </a:xfrm>
          <a:prstGeom prst="rect">
            <a:avLst/>
          </a:prstGeom>
          <a:noFill/>
          <a:extLst>
            <a:ext uri="{909E8E84-426E-40DD-AFC4-6F175D3DCCD1}">
              <a14:hiddenFill xmlns:a14="http://schemas.microsoft.com/office/drawing/2010/main">
                <a:solidFill>
                  <a:srgbClr val="FFFFFF"/>
                </a:solidFill>
              </a14:hiddenFill>
            </a:ext>
          </a:extLst>
        </p:spPr>
      </p:pic>
      <p:sp>
        <p:nvSpPr>
          <p:cNvPr id="434179" name="Rectangle 3"/>
          <p:cNvSpPr>
            <a:spLocks noChangeArrowheads="1"/>
          </p:cNvSpPr>
          <p:nvPr/>
        </p:nvSpPr>
        <p:spPr bwMode="auto">
          <a:xfrm>
            <a:off x="1631951" y="115889"/>
            <a:ext cx="5808663" cy="830997"/>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a:spAutoFit/>
          </a:bodyPr>
          <a:lstStyle/>
          <a:p>
            <a:r>
              <a:rPr lang="el-GR" sz="2400" b="1" dirty="0" err="1">
                <a:solidFill>
                  <a:prstClr val="white"/>
                </a:solidFill>
              </a:rPr>
              <a:t>DOE's</a:t>
            </a:r>
            <a:r>
              <a:rPr lang="el-GR" sz="2400" b="1" dirty="0">
                <a:solidFill>
                  <a:prstClr val="white"/>
                </a:solidFill>
              </a:rPr>
              <a:t> </a:t>
            </a:r>
            <a:r>
              <a:rPr lang="el-GR" sz="2400" b="1" dirty="0" err="1">
                <a:solidFill>
                  <a:prstClr val="white"/>
                </a:solidFill>
              </a:rPr>
              <a:t>Cutting</a:t>
            </a:r>
            <a:r>
              <a:rPr lang="el-GR" sz="2400" b="1" dirty="0">
                <a:solidFill>
                  <a:prstClr val="white"/>
                </a:solidFill>
              </a:rPr>
              <a:t> </a:t>
            </a:r>
            <a:r>
              <a:rPr lang="el-GR" sz="2400" b="1" dirty="0" err="1">
                <a:solidFill>
                  <a:prstClr val="white"/>
                </a:solidFill>
              </a:rPr>
              <a:t>Edge</a:t>
            </a:r>
            <a:r>
              <a:rPr lang="el-GR" sz="2400" b="1" dirty="0">
                <a:solidFill>
                  <a:prstClr val="white"/>
                </a:solidFill>
              </a:rPr>
              <a:t> </a:t>
            </a:r>
            <a:r>
              <a:rPr lang="el-GR" sz="2400" b="1" dirty="0" err="1">
                <a:solidFill>
                  <a:prstClr val="white"/>
                </a:solidFill>
              </a:rPr>
              <a:t>Facilites</a:t>
            </a:r>
            <a:r>
              <a:rPr lang="el-GR" sz="2400" b="1" dirty="0">
                <a:solidFill>
                  <a:prstClr val="white"/>
                </a:solidFill>
              </a:rPr>
              <a:t> for </a:t>
            </a:r>
            <a:r>
              <a:rPr lang="el-GR" sz="2400" b="1" dirty="0" err="1">
                <a:solidFill>
                  <a:prstClr val="white"/>
                </a:solidFill>
              </a:rPr>
              <a:t>Multi-Disciplinary</a:t>
            </a:r>
            <a:r>
              <a:rPr lang="el-GR" sz="2400" b="1" dirty="0">
                <a:solidFill>
                  <a:prstClr val="white"/>
                </a:solidFill>
              </a:rPr>
              <a:t> Research</a:t>
            </a:r>
            <a:endParaRPr lang="en-GB" sz="2400" b="1" dirty="0">
              <a:solidFill>
                <a:prstClr val="white"/>
              </a:solidFill>
            </a:endParaRPr>
          </a:p>
        </p:txBody>
      </p:sp>
    </p:spTree>
    <p:extLst>
      <p:ext uri="{BB962C8B-B14F-4D97-AF65-F5344CB8AC3E}">
        <p14:creationId xmlns:p14="http://schemas.microsoft.com/office/powerpoint/2010/main" val="32297120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5202" name="Picture 2" descr="01-0399">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2314" y="333375"/>
            <a:ext cx="8231187" cy="6173788"/>
          </a:xfrm>
          <a:prstGeom prst="rect">
            <a:avLst/>
          </a:prstGeom>
          <a:noFill/>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45959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77655" y="236575"/>
            <a:ext cx="8201566" cy="6151176"/>
          </a:xfrm>
          <a:prstGeom prst="rect">
            <a:avLst/>
          </a:prstGeom>
        </p:spPr>
      </p:pic>
    </p:spTree>
    <p:extLst>
      <p:ext uri="{BB962C8B-B14F-4D97-AF65-F5344CB8AC3E}">
        <p14:creationId xmlns:p14="http://schemas.microsoft.com/office/powerpoint/2010/main" val="31023379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46214" y="619869"/>
            <a:ext cx="4262745" cy="5586197"/>
          </a:xfrm>
          <a:prstGeom prst="rect">
            <a:avLst/>
          </a:prstGeom>
        </p:spPr>
      </p:pic>
      <p:pic>
        <p:nvPicPr>
          <p:cNvPr id="3" name="Picture 2"/>
          <p:cNvPicPr>
            <a:picLocks noChangeAspect="1"/>
          </p:cNvPicPr>
          <p:nvPr/>
        </p:nvPicPr>
        <p:blipFill rotWithShape="1">
          <a:blip r:embed="rId3"/>
          <a:srcRect r="6878" b="3887"/>
          <a:stretch/>
        </p:blipFill>
        <p:spPr>
          <a:xfrm>
            <a:off x="6112932" y="619868"/>
            <a:ext cx="4191001" cy="5574359"/>
          </a:xfrm>
          <a:prstGeom prst="rect">
            <a:avLst/>
          </a:prstGeom>
        </p:spPr>
      </p:pic>
    </p:spTree>
    <p:extLst>
      <p:ext uri="{BB962C8B-B14F-4D97-AF65-F5344CB8AC3E}">
        <p14:creationId xmlns:p14="http://schemas.microsoft.com/office/powerpoint/2010/main" val="190983795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8759" t="14393" r="14891"/>
          <a:stretch/>
        </p:blipFill>
        <p:spPr>
          <a:xfrm>
            <a:off x="552893" y="269920"/>
            <a:ext cx="9994605" cy="6303657"/>
          </a:xfrm>
          <a:prstGeom prst="rect">
            <a:avLst/>
          </a:prstGeom>
        </p:spPr>
      </p:pic>
    </p:spTree>
    <p:extLst>
      <p:ext uri="{BB962C8B-B14F-4D97-AF65-F5344CB8AC3E}">
        <p14:creationId xmlns:p14="http://schemas.microsoft.com/office/powerpoint/2010/main" val="71925040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descr="Micro01-0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84107"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93100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Micro02-0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98159"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79381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3" descr="Micro03-0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69437"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55752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1" descr="Micro04-0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8413"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937661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1" descr="Micro05-0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29787"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86906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04327" y="423844"/>
            <a:ext cx="8464426" cy="6034147"/>
          </a:xfrm>
          <a:prstGeom prst="rect">
            <a:avLst/>
          </a:prstGeom>
        </p:spPr>
      </p:pic>
    </p:spTree>
    <p:extLst>
      <p:ext uri="{BB962C8B-B14F-4D97-AF65-F5344CB8AC3E}">
        <p14:creationId xmlns:p14="http://schemas.microsoft.com/office/powerpoint/2010/main" val="399829282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 descr="Micro06-0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5371"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204113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Micro07-0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8413"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36499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Micro08-0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41576"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661138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Micro09-0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75763"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682699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Metagenomics</a:t>
            </a:r>
            <a:endParaRPr lang="el-GR" dirty="0"/>
          </a:p>
        </p:txBody>
      </p:sp>
      <p:pic>
        <p:nvPicPr>
          <p:cNvPr id="4" name="Picture 3"/>
          <p:cNvPicPr>
            <a:picLocks noChangeAspect="1"/>
          </p:cNvPicPr>
          <p:nvPr/>
        </p:nvPicPr>
        <p:blipFill>
          <a:blip r:embed="rId2"/>
          <a:stretch>
            <a:fillRect/>
          </a:stretch>
        </p:blipFill>
        <p:spPr>
          <a:xfrm>
            <a:off x="7263476" y="94949"/>
            <a:ext cx="3861725" cy="6763051"/>
          </a:xfrm>
          <a:prstGeom prst="rect">
            <a:avLst/>
          </a:prstGeom>
        </p:spPr>
      </p:pic>
      <p:pic>
        <p:nvPicPr>
          <p:cNvPr id="6" name="Picture 5"/>
          <p:cNvPicPr>
            <a:picLocks noChangeAspect="1"/>
          </p:cNvPicPr>
          <p:nvPr/>
        </p:nvPicPr>
        <p:blipFill>
          <a:blip r:embed="rId3"/>
          <a:stretch>
            <a:fillRect/>
          </a:stretch>
        </p:blipFill>
        <p:spPr>
          <a:xfrm>
            <a:off x="304801" y="1108075"/>
            <a:ext cx="6578599" cy="5059306"/>
          </a:xfrm>
          <a:prstGeom prst="rect">
            <a:avLst/>
          </a:prstGeom>
        </p:spPr>
      </p:pic>
    </p:spTree>
    <p:extLst>
      <p:ext uri="{BB962C8B-B14F-4D97-AF65-F5344CB8AC3E}">
        <p14:creationId xmlns:p14="http://schemas.microsoft.com/office/powerpoint/2010/main" val="255335076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93759" y="4423167"/>
            <a:ext cx="6096000" cy="1754326"/>
          </a:xfrm>
          <a:prstGeom prst="rect">
            <a:avLst/>
          </a:prstGeom>
        </p:spPr>
        <p:txBody>
          <a:bodyPr>
            <a:spAutoFit/>
          </a:bodyPr>
          <a:lstStyle/>
          <a:p>
            <a:r>
              <a:rPr lang="en-US" dirty="0">
                <a:solidFill>
                  <a:prstClr val="black"/>
                </a:solidFill>
              </a:rPr>
              <a:t>“Every time you understand something, religion becomes less likely. Only with the discovery of the double helix and the ensuing genetic revolution have we had grounds for thinking that the powers held traditionally to be the exclusive property of the gods might one day be ours. . . .” </a:t>
            </a:r>
            <a:br>
              <a:rPr lang="en-US" dirty="0">
                <a:solidFill>
                  <a:prstClr val="black"/>
                </a:solidFill>
              </a:rPr>
            </a:br>
            <a:r>
              <a:rPr lang="en-US" dirty="0">
                <a:solidFill>
                  <a:prstClr val="black"/>
                </a:solidFill>
              </a:rPr>
              <a:t>― </a:t>
            </a:r>
            <a:r>
              <a:rPr lang="en-US" dirty="0">
                <a:solidFill>
                  <a:prstClr val="black"/>
                </a:solidFill>
                <a:hlinkClick r:id="rId2"/>
              </a:rPr>
              <a:t>James D. Watson</a:t>
            </a:r>
            <a:endParaRPr lang="el-GR" dirty="0">
              <a:solidFill>
                <a:prstClr val="black"/>
              </a:solidFill>
            </a:endParaRPr>
          </a:p>
        </p:txBody>
      </p:sp>
      <p:sp>
        <p:nvSpPr>
          <p:cNvPr id="5" name="Rectangle 4"/>
          <p:cNvSpPr/>
          <p:nvPr/>
        </p:nvSpPr>
        <p:spPr>
          <a:xfrm>
            <a:off x="4993759" y="1776489"/>
            <a:ext cx="6096000" cy="923330"/>
          </a:xfrm>
          <a:prstGeom prst="rect">
            <a:avLst/>
          </a:prstGeom>
        </p:spPr>
        <p:txBody>
          <a:bodyPr>
            <a:spAutoFit/>
          </a:bodyPr>
          <a:lstStyle/>
          <a:p>
            <a:r>
              <a:rPr lang="en-US" dirty="0">
                <a:solidFill>
                  <a:prstClr val="black"/>
                </a:solidFill>
              </a:rPr>
              <a:t>“DNA is like a computer program but far, far more advanced than any software ever created.” </a:t>
            </a:r>
            <a:br>
              <a:rPr lang="en-US" dirty="0">
                <a:solidFill>
                  <a:prstClr val="black"/>
                </a:solidFill>
              </a:rPr>
            </a:br>
            <a:r>
              <a:rPr lang="en-US" dirty="0">
                <a:solidFill>
                  <a:prstClr val="black"/>
                </a:solidFill>
              </a:rPr>
              <a:t>― </a:t>
            </a:r>
            <a:r>
              <a:rPr lang="en-US" dirty="0">
                <a:solidFill>
                  <a:prstClr val="black"/>
                </a:solidFill>
                <a:hlinkClick r:id="rId3"/>
              </a:rPr>
              <a:t>Bill Gates</a:t>
            </a:r>
            <a:r>
              <a:rPr lang="en-US" dirty="0">
                <a:solidFill>
                  <a:prstClr val="black"/>
                </a:solidFill>
              </a:rPr>
              <a:t>, </a:t>
            </a:r>
            <a:r>
              <a:rPr lang="en-US" i="1" dirty="0">
                <a:solidFill>
                  <a:prstClr val="black"/>
                </a:solidFill>
                <a:hlinkClick r:id="rId4"/>
              </a:rPr>
              <a:t>The Road Ahead</a:t>
            </a:r>
            <a:r>
              <a:rPr lang="en-US" i="1" dirty="0">
                <a:solidFill>
                  <a:prstClr val="black"/>
                </a:solidFill>
              </a:rPr>
              <a:t> </a:t>
            </a:r>
            <a:endParaRPr lang="el-GR" dirty="0">
              <a:solidFill>
                <a:prstClr val="black"/>
              </a:solidFill>
            </a:endParaRPr>
          </a:p>
        </p:txBody>
      </p:sp>
      <p:pic>
        <p:nvPicPr>
          <p:cNvPr id="6" name="Picture 5"/>
          <p:cNvPicPr>
            <a:picLocks noChangeAspect="1"/>
          </p:cNvPicPr>
          <p:nvPr/>
        </p:nvPicPr>
        <p:blipFill>
          <a:blip r:embed="rId5"/>
          <a:stretch>
            <a:fillRect/>
          </a:stretch>
        </p:blipFill>
        <p:spPr>
          <a:xfrm>
            <a:off x="2830218" y="928169"/>
            <a:ext cx="1582951" cy="2282394"/>
          </a:xfrm>
          <a:prstGeom prst="rect">
            <a:avLst/>
          </a:prstGeom>
        </p:spPr>
      </p:pic>
      <p:pic>
        <p:nvPicPr>
          <p:cNvPr id="1026" name="Picture 2" descr="http://e08595.medialib.glogster.com/media/96/96c22dd9cc935044148ab55e61065d1bed4c0e850b5f9c59724a76608d7e01f4/jameswatso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30218" y="3902148"/>
            <a:ext cx="1582951" cy="1973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26449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76621" y="567837"/>
            <a:ext cx="7838343" cy="5982509"/>
          </a:xfrm>
          <a:prstGeom prst="rect">
            <a:avLst/>
          </a:prstGeom>
        </p:spPr>
      </p:pic>
    </p:spTree>
    <p:extLst>
      <p:ext uri="{BB962C8B-B14F-4D97-AF65-F5344CB8AC3E}">
        <p14:creationId xmlns:p14="http://schemas.microsoft.com/office/powerpoint/2010/main" val="3999724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51832" y="932017"/>
            <a:ext cx="8611368" cy="5925983"/>
          </a:xfrm>
          <a:prstGeom prst="rect">
            <a:avLst/>
          </a:prstGeom>
        </p:spPr>
      </p:pic>
    </p:spTree>
    <p:extLst>
      <p:ext uri="{BB962C8B-B14F-4D97-AF65-F5344CB8AC3E}">
        <p14:creationId xmlns:p14="http://schemas.microsoft.com/office/powerpoint/2010/main" val="2141340349"/>
      </p:ext>
    </p:extLst>
  </p:cSld>
  <p:clrMapOvr>
    <a:masterClrMapping/>
  </p:clrMapOvr>
</p:sld>
</file>

<file path=ppt/theme/theme1.xml><?xml version="1.0" encoding="utf-8"?>
<a:theme xmlns:a="http://schemas.openxmlformats.org/drawingml/2006/main" name="1_TS101881354">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S101881354">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338</TotalTime>
  <Words>443</Words>
  <Application>Microsoft Macintosh PowerPoint</Application>
  <PresentationFormat>Widescreen</PresentationFormat>
  <Paragraphs>47</Paragraphs>
  <Slides>75</Slides>
  <Notes>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75</vt:i4>
      </vt:variant>
    </vt:vector>
  </HeadingPairs>
  <TitlesOfParts>
    <vt:vector size="81" baseType="lpstr">
      <vt:lpstr>STLiti</vt:lpstr>
      <vt:lpstr>Arial</vt:lpstr>
      <vt:lpstr>Calibri</vt:lpstr>
      <vt:lpstr>Times New Roman</vt:lpstr>
      <vt:lpstr>1_TS101881354</vt:lpstr>
      <vt:lpstr>TS101881354</vt:lpstr>
      <vt:lpstr>ΦΑΡΜΑΚΕΥΤΙΚΗ ΒΙΟΤΕΧΝΟΛΟΓΙΑ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Epigenetic therapy</vt:lpstr>
      <vt:lpstr>Epigenetic therapy</vt:lpstr>
      <vt:lpstr>PowerPoint Presentation</vt:lpstr>
      <vt:lpstr>PowerPoint Presentation</vt:lpstr>
      <vt:lpstr>Epigenetic therapy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Metagenomics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ΦΑΡΜΑΚΕΥΤΙΚΗ ΒΙΟΤΕΧΝΟΛΟΓΙΑ</dc:title>
  <dc:creator>Nikolas Fokialakis</dc:creator>
  <cp:lastModifiedBy>Nikolas Fokialakis</cp:lastModifiedBy>
  <cp:revision>27</cp:revision>
  <dcterms:created xsi:type="dcterms:W3CDTF">2014-07-06T17:33:31Z</dcterms:created>
  <dcterms:modified xsi:type="dcterms:W3CDTF">2024-05-20T10:30:22Z</dcterms:modified>
</cp:coreProperties>
</file>