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sldIdLst>
    <p:sldId id="281" r:id="rId2"/>
    <p:sldId id="282" r:id="rId3"/>
    <p:sldId id="257" r:id="rId4"/>
    <p:sldId id="258" r:id="rId5"/>
    <p:sldId id="259" r:id="rId6"/>
    <p:sldId id="260" r:id="rId7"/>
    <p:sldId id="284" r:id="rId8"/>
    <p:sldId id="262" r:id="rId9"/>
    <p:sldId id="263" r:id="rId10"/>
    <p:sldId id="264" r:id="rId11"/>
    <p:sldId id="265" r:id="rId12"/>
    <p:sldId id="266" r:id="rId13"/>
    <p:sldId id="28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688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DC79C72-4187-4AB4-8F69-E1757D1B515D}" type="datetimeFigureOut">
              <a:rPr lang="el-GR" smtClean="0"/>
              <a:pPr/>
              <a:t>9/9/2023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6DEA9C1-0FBE-4DE2-9C70-732F81DF8DE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9976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79C72-4187-4AB4-8F69-E1757D1B515D}" type="datetimeFigureOut">
              <a:rPr lang="el-GR" smtClean="0"/>
              <a:pPr/>
              <a:t>9/9/2023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EA9C1-0FBE-4DE2-9C70-732F81DF8D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7462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79C72-4187-4AB4-8F69-E1757D1B515D}" type="datetimeFigureOut">
              <a:rPr lang="el-GR" smtClean="0"/>
              <a:pPr/>
              <a:t>9/9/2023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EA9C1-0FBE-4DE2-9C70-732F81DF8D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1059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79C72-4187-4AB4-8F69-E1757D1B515D}" type="datetimeFigureOut">
              <a:rPr lang="el-GR" smtClean="0"/>
              <a:pPr/>
              <a:t>9/9/2023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EA9C1-0FBE-4DE2-9C70-732F81DF8D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804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C79C72-4187-4AB4-8F69-E1757D1B515D}" type="datetimeFigureOut">
              <a:rPr lang="el-GR" smtClean="0"/>
              <a:pPr/>
              <a:t>9/9/2023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6DEA9C1-0FBE-4DE2-9C70-732F81DF8DE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934426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79C72-4187-4AB4-8F69-E1757D1B515D}" type="datetimeFigureOut">
              <a:rPr lang="el-GR" smtClean="0"/>
              <a:pPr/>
              <a:t>9/9/2023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EA9C1-0FBE-4DE2-9C70-732F81DF8D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72431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79C72-4187-4AB4-8F69-E1757D1B515D}" type="datetimeFigureOut">
              <a:rPr lang="el-GR" smtClean="0"/>
              <a:pPr/>
              <a:t>9/9/2023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EA9C1-0FBE-4DE2-9C70-732F81DF8D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82552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79C72-4187-4AB4-8F69-E1757D1B515D}" type="datetimeFigureOut">
              <a:rPr lang="el-GR" smtClean="0"/>
              <a:pPr/>
              <a:t>9/9/2023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EA9C1-0FBE-4DE2-9C70-732F81DF8D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6863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79C72-4187-4AB4-8F69-E1757D1B515D}" type="datetimeFigureOut">
              <a:rPr lang="el-GR" smtClean="0"/>
              <a:pPr/>
              <a:t>9/9/2023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EA9C1-0FBE-4DE2-9C70-732F81DF8D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776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ADC79C72-4187-4AB4-8F69-E1757D1B515D}" type="datetimeFigureOut">
              <a:rPr lang="el-GR" smtClean="0"/>
              <a:pPr/>
              <a:t>9/9/2023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16DEA9C1-0FBE-4DE2-9C70-732F81DF8DE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80588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ADC79C72-4187-4AB4-8F69-E1757D1B515D}" type="datetimeFigureOut">
              <a:rPr lang="el-GR" smtClean="0"/>
              <a:pPr/>
              <a:t>9/9/2023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16DEA9C1-0FBE-4DE2-9C70-732F81DF8DE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24660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DC79C72-4187-4AB4-8F69-E1757D1B515D}" type="datetimeFigureOut">
              <a:rPr lang="el-GR" smtClean="0"/>
              <a:pPr/>
              <a:t>9/9/2023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6DEA9C1-0FBE-4DE2-9C70-732F81DF8DE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23006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594">
          <p15:clr>
            <a:srgbClr val="F26B43"/>
          </p15:clr>
        </p15:guide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mailto:thamnop@phed.uoa.g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Freeform 6">
            <a:extLst>
              <a:ext uri="{FF2B5EF4-FFF2-40B4-BE49-F238E27FC236}">
                <a16:creationId xmlns:a16="http://schemas.microsoft.com/office/drawing/2014/main" id="{CA71505E-6D83-4D7B-B88A-7D7C2DB42F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664368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50" name="Rectangle 1044">
            <a:extLst>
              <a:ext uri="{FF2B5EF4-FFF2-40B4-BE49-F238E27FC236}">
                <a16:creationId xmlns:a16="http://schemas.microsoft.com/office/drawing/2014/main" id="{82174A2F-5CC0-47EE-BFEA-6199C2BD7C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860032" y="831902"/>
            <a:ext cx="3769891" cy="840032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defTabSz="914400"/>
            <a:br>
              <a:rPr lang="en-US" sz="1300" spc="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1300" spc="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1300" spc="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600" spc="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ΣΧΟΛΗ ΕΠΙΣΤΗΜΗΣ </a:t>
            </a:r>
            <a:br>
              <a:rPr lang="en-US" sz="1600" spc="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1600" spc="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ΦΥΣΙΚΗΣ ΑΓΩΓΗΣ &amp; ΑΘΛΗΤΙΣΜΟΥ</a:t>
            </a:r>
            <a:br>
              <a:rPr lang="en-US" sz="1300" spc="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1300" spc="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1300" b="1" spc="200" dirty="0"/>
            </a:br>
            <a:br>
              <a:rPr lang="en-US" sz="1300" spc="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1300" spc="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1300" b="1" spc="200" dirty="0"/>
            </a:br>
            <a:br>
              <a:rPr lang="en-US" sz="1300" spc="200" dirty="0"/>
            </a:br>
            <a:endParaRPr lang="en-US" sz="1300" spc="200" dirty="0"/>
          </a:p>
        </p:txBody>
      </p:sp>
      <p:pic>
        <p:nvPicPr>
          <p:cNvPr id="1030" name="Picture 6" descr="Recreational Activities for Senior Citizens | Seniors, TX">
            <a:extLst>
              <a:ext uri="{FF2B5EF4-FFF2-40B4-BE49-F238E27FC236}">
                <a16:creationId xmlns:a16="http://schemas.microsoft.com/office/drawing/2014/main" id="{52686B3C-44EF-70DF-D22A-BD8A76789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52080" y="2400300"/>
            <a:ext cx="2496440" cy="1666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A63226D3-BC6C-8893-ACE0-A063D5AC7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8916" y="214278"/>
            <a:ext cx="2807492" cy="1641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64368" y="4149080"/>
            <a:ext cx="8205047" cy="2160240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 defTabSz="914400">
              <a:lnSpc>
                <a:spcPct val="110000"/>
              </a:lnSpc>
            </a:pPr>
            <a:r>
              <a:rPr lang="en-US" sz="2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Εισ</a:t>
            </a:r>
            <a:r>
              <a:rPr lang="en-US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αγωγικ</a:t>
            </a:r>
            <a:r>
              <a:rPr lang="el-GR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</a:t>
            </a:r>
            <a:r>
              <a:rPr lang="en-US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μ</a:t>
            </a:r>
            <a:r>
              <a:rPr lang="el-GR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</a:t>
            </a:r>
            <a:r>
              <a:rPr lang="en-US" sz="2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θημ</a:t>
            </a:r>
            <a:r>
              <a:rPr lang="en-US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</a:t>
            </a:r>
          </a:p>
          <a:p>
            <a:pPr indent="-228600" algn="l" defTabSz="914400">
              <a:lnSpc>
                <a:spcPct val="110000"/>
              </a:lnSpc>
            </a:pPr>
            <a:endParaRPr lang="el-G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indent="-228600" algn="l" defTabSz="914400">
              <a:lnSpc>
                <a:spcPct val="110000"/>
              </a:lnSpc>
            </a:pP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indent="-228600" algn="l" defTabSz="914400">
              <a:lnSpc>
                <a:spcPct val="110000"/>
              </a:lnSpc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Υπε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υ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θυνος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μαθ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η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μα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τος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Γι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ννης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Αυθ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ι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νος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Κα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θηγητhς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-228600" algn="l" defTabSz="914400">
              <a:lnSpc>
                <a:spcPct val="110000"/>
              </a:lnSpc>
            </a:pP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Διδάσκων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	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          για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ννης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Θα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μν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ουλος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PhD	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</a:t>
            </a:r>
          </a:p>
          <a:p>
            <a:pPr indent="-228600" algn="l" defTabSz="914400">
              <a:lnSpc>
                <a:spcPct val="110000"/>
              </a:lnSpc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38" name="Picture 14" descr="Εμβλημα ΕΚΠΑ-ΣΕΦΑΑ-ΤΕΦΑΑ">
            <a:extLst>
              <a:ext uri="{FF2B5EF4-FFF2-40B4-BE49-F238E27FC236}">
                <a16:creationId xmlns:a16="http://schemas.microsoft.com/office/drawing/2014/main" id="{E28080AD-2351-36B2-DF5C-A6E6C2B855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399" y="87834"/>
            <a:ext cx="12763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- Τίτλος">
            <a:extLst>
              <a:ext uri="{FF2B5EF4-FFF2-40B4-BE49-F238E27FC236}">
                <a16:creationId xmlns:a16="http://schemas.microsoft.com/office/drawing/2014/main" id="{EAF8C0D8-D3C1-09B9-4BC5-63DDEA7B21BF}"/>
              </a:ext>
            </a:extLst>
          </p:cNvPr>
          <p:cNvSpPr txBox="1">
            <a:spLocks/>
          </p:cNvSpPr>
          <p:nvPr/>
        </p:nvSpPr>
        <p:spPr>
          <a:xfrm>
            <a:off x="-3146176" y="-799524"/>
            <a:ext cx="8496944" cy="620518"/>
          </a:xfrm>
          <a:prstGeom prst="rect">
            <a:avLst/>
          </a:prstGeom>
        </p:spPr>
        <p:txBody>
          <a:bodyPr bIns="91440" anchor="ctr" anchorCtr="0">
            <a:normAutofit fontScale="6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</a:pPr>
            <a:br>
              <a:rPr lang="el-GR" sz="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l-GR" sz="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l-GR" sz="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ΕΘΝΙΚΟ &amp; ΚΑΠΟΔΙΣΤΡΙΑΚΟ ΠΑΝΕΠΙΣΤΗΜΙΟ ΑΘΗΝΩΝ</a:t>
            </a:r>
            <a:br>
              <a:rPr lang="el-GR" sz="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l-GR" sz="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ΣΧΟΛΗ ΕΠΙΣΤΗΜΗΣ </a:t>
            </a:r>
            <a:br>
              <a:rPr lang="el-GR" sz="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l-GR" sz="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ΦΥΣΙΚΗΣ ΑΓΩΓΗΣ &amp; ΑΘΛΗΤΙΣΜΟΥ</a:t>
            </a:r>
            <a:br>
              <a:rPr lang="el-GR" sz="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l-GR" sz="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500" b="1">
                <a:latin typeface="+mn-lt"/>
              </a:rPr>
              <a:t>ΜΑΘΗΜΑ: Οργάνωση Προγραμμάτων Κινητικής Αναψυχής [ΘΕ-446ΑΔ] ()</a:t>
            </a:r>
            <a:br>
              <a:rPr lang="el-GR" sz="500" b="1"/>
            </a:br>
            <a:br>
              <a:rPr lang="el-GR" sz="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l-GR" sz="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l-GR" sz="500" b="1"/>
            </a:br>
            <a:br>
              <a:rPr lang="el-GR" sz="500"/>
            </a:br>
            <a:endParaRPr lang="el-GR" sz="5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0CC062-3777-6624-6095-621E1A79E5E6}"/>
              </a:ext>
            </a:extLst>
          </p:cNvPr>
          <p:cNvSpPr txBox="1"/>
          <p:nvPr/>
        </p:nvSpPr>
        <p:spPr>
          <a:xfrm>
            <a:off x="4026111" y="2275917"/>
            <a:ext cx="490529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spc="200" dirty="0">
                <a:latin typeface="Cambria" panose="02040503050406030204" pitchFamily="18" charset="0"/>
                <a:ea typeface="Cambria" panose="02040503050406030204" pitchFamily="18" charset="0"/>
              </a:rPr>
              <a:t>ΜΑΘΗΜΑ: </a:t>
            </a:r>
            <a:endParaRPr lang="el-GR" sz="2000" b="1" spc="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US" sz="2000" b="1" spc="200" dirty="0" err="1">
                <a:latin typeface="Cambria" panose="02040503050406030204" pitchFamily="18" charset="0"/>
                <a:ea typeface="Cambria" panose="02040503050406030204" pitchFamily="18" charset="0"/>
              </a:rPr>
              <a:t>Οργάνωση</a:t>
            </a:r>
            <a:r>
              <a:rPr lang="en-US" sz="2000" b="1" spc="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spc="200" dirty="0" err="1">
                <a:latin typeface="Cambria" panose="02040503050406030204" pitchFamily="18" charset="0"/>
                <a:ea typeface="Cambria" panose="02040503050406030204" pitchFamily="18" charset="0"/>
              </a:rPr>
              <a:t>Προγρ</a:t>
            </a:r>
            <a:r>
              <a:rPr lang="en-US" sz="2000" b="1" spc="200" dirty="0">
                <a:latin typeface="Cambria" panose="02040503050406030204" pitchFamily="18" charset="0"/>
                <a:ea typeface="Cambria" panose="02040503050406030204" pitchFamily="18" charset="0"/>
              </a:rPr>
              <a:t>αμμάτων </a:t>
            </a:r>
            <a:endParaRPr lang="el-GR" sz="2000" b="1" spc="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US" sz="2000" b="1" spc="200" dirty="0" err="1">
                <a:latin typeface="Cambria" panose="02040503050406030204" pitchFamily="18" charset="0"/>
                <a:ea typeface="Cambria" panose="02040503050406030204" pitchFamily="18" charset="0"/>
              </a:rPr>
              <a:t>Κινητικής</a:t>
            </a:r>
            <a:r>
              <a:rPr lang="en-US" sz="2000" b="1" spc="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b="1" spc="200" dirty="0" err="1">
                <a:latin typeface="Cambria" panose="02040503050406030204" pitchFamily="18" charset="0"/>
                <a:ea typeface="Cambria" panose="02040503050406030204" pitchFamily="18" charset="0"/>
              </a:rPr>
              <a:t>Αν</a:t>
            </a:r>
            <a:r>
              <a:rPr lang="en-US" sz="2000" b="1" spc="200" dirty="0">
                <a:latin typeface="Cambria" panose="02040503050406030204" pitchFamily="18" charset="0"/>
                <a:ea typeface="Cambria" panose="02040503050406030204" pitchFamily="18" charset="0"/>
              </a:rPr>
              <a:t>αψυχής [ΘΕ-446ΑΔ] </a:t>
            </a:r>
            <a:endParaRPr lang="el-GR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5126">
            <a:extLst>
              <a:ext uri="{FF2B5EF4-FFF2-40B4-BE49-F238E27FC236}">
                <a16:creationId xmlns:a16="http://schemas.microsoft.com/office/drawing/2014/main" id="{93B3D315-2706-4149-873C-331EDFAFE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38758" y="949642"/>
            <a:ext cx="3661817" cy="1492132"/>
          </a:xfrm>
        </p:spPr>
        <p:txBody>
          <a:bodyPr>
            <a:normAutofit/>
          </a:bodyPr>
          <a:lstStyle/>
          <a:p>
            <a:r>
              <a:rPr lang="el-GR" err="1">
                <a:latin typeface="Cambria" panose="02040503050406030204" pitchFamily="18" charset="0"/>
                <a:ea typeface="Cambria" panose="02040503050406030204" pitchFamily="18" charset="0"/>
              </a:rPr>
              <a:t>Εξετασεις</a:t>
            </a:r>
            <a:endParaRPr lang="el-GR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129" name="Rectangle 5128">
            <a:extLst>
              <a:ext uri="{FF2B5EF4-FFF2-40B4-BE49-F238E27FC236}">
                <a16:creationId xmlns:a16="http://schemas.microsoft.com/office/drawing/2014/main" id="{8D04E398-086D-467C-B390-9F9079FA7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38758" y="2667000"/>
            <a:ext cx="3723049" cy="3212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b="1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Οι εξετάσεις θα είναι γραπτές και περιλαμβάνουν την ύλη που παρουσιάστηκε και διδάχτηκε στην τάξη σε οποιαδήποτε μορφή και η οποία θα οριστικοποιηθεί και κοινοποιηθεί εγκαίρως</a:t>
            </a:r>
            <a:r>
              <a:rPr lang="el-GR" b="1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l-GR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131" name="Freeform 6">
            <a:extLst>
              <a:ext uri="{FF2B5EF4-FFF2-40B4-BE49-F238E27FC236}">
                <a16:creationId xmlns:a16="http://schemas.microsoft.com/office/drawing/2014/main" id="{20E344BB-E23E-4198-B2C7-8E752C6A9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92605" y="613446"/>
            <a:ext cx="3926681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pic>
        <p:nvPicPr>
          <p:cNvPr id="5122" name="Picture 2" descr="Πρόγραμμα Ειδικών Μαθημάτων και Πρακτικών Δοκιμασιών για τα ΤΕΦΑΑ">
            <a:extLst>
              <a:ext uri="{FF2B5EF4-FFF2-40B4-BE49-F238E27FC236}">
                <a16:creationId xmlns:a16="http://schemas.microsoft.com/office/drawing/2014/main" id="{89EAAC98-E568-17C0-EF18-D11ED445B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49445" y="2350330"/>
            <a:ext cx="2413000" cy="1755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96795" y="382385"/>
            <a:ext cx="4751503" cy="1492132"/>
          </a:xfrm>
        </p:spPr>
        <p:txBody>
          <a:bodyPr>
            <a:normAutofit/>
          </a:bodyPr>
          <a:lstStyle/>
          <a:p>
            <a:pPr algn="ctr"/>
            <a:r>
              <a:rPr lang="el-GR" sz="3600" b="1" u="sng" dirty="0" err="1">
                <a:latin typeface="Cambria" panose="02040503050406030204" pitchFamily="18" charset="0"/>
                <a:ea typeface="Cambria" panose="02040503050406030204" pitchFamily="18" charset="0"/>
              </a:rPr>
              <a:t>Επαρκεια</a:t>
            </a:r>
            <a:r>
              <a:rPr lang="el-GR" sz="3600" b="1" u="sng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3600" b="1" u="sng" dirty="0" err="1">
                <a:latin typeface="Cambria" panose="02040503050406030204" pitchFamily="18" charset="0"/>
                <a:ea typeface="Cambria" panose="02040503050406030204" pitchFamily="18" charset="0"/>
              </a:rPr>
              <a:t>παρακολουθησης</a:t>
            </a:r>
            <a:endParaRPr lang="el-GR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5" name="Picture 4" descr="Κοντινό πλάνο ηλιακού συλλέκτη">
            <a:extLst>
              <a:ext uri="{FF2B5EF4-FFF2-40B4-BE49-F238E27FC236}">
                <a16:creationId xmlns:a16="http://schemas.microsoft.com/office/drawing/2014/main" id="{66293EE8-6165-DED0-C247-C7195BE9AF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349" r="33546"/>
          <a:stretch/>
        </p:blipFill>
        <p:spPr>
          <a:xfrm>
            <a:off x="516325" y="-9525"/>
            <a:ext cx="3097367" cy="6867525"/>
          </a:xfrm>
          <a:prstGeom prst="rect">
            <a:avLst/>
          </a:prstGeom>
        </p:spPr>
      </p:pic>
      <p:sp>
        <p:nvSpPr>
          <p:cNvPr id="16" name="Freeform 6">
            <a:extLst>
              <a:ext uri="{FF2B5EF4-FFF2-40B4-BE49-F238E27FC236}">
                <a16:creationId xmlns:a16="http://schemas.microsoft.com/office/drawing/2014/main" id="{5402222E-F041-43A0-81BC-1B3F2EF765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664368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7" name="2 - Θέση περιεχομένου"/>
          <p:cNvSpPr>
            <a:spLocks noGrp="1"/>
          </p:cNvSpPr>
          <p:nvPr>
            <p:ph idx="1"/>
          </p:nvPr>
        </p:nvSpPr>
        <p:spPr>
          <a:xfrm>
            <a:off x="3896795" y="2286001"/>
            <a:ext cx="4751503" cy="423934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l-GR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  <a:buNone/>
            </a:pPr>
            <a:r>
              <a:rPr lang="el-GR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Η συμμετοχή στο μάθημα είναι υποχρεωτική </a:t>
            </a:r>
          </a:p>
          <a:p>
            <a:pPr>
              <a:lnSpc>
                <a:spcPct val="100000"/>
              </a:lnSpc>
              <a:buNone/>
            </a:pP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   (80% παρουσίες, επί των μαθημάτων που θα πραγματοποιηθούν).</a:t>
            </a:r>
          </a:p>
          <a:p>
            <a:pPr>
              <a:lnSpc>
                <a:spcPct val="100000"/>
              </a:lnSpc>
            </a:pPr>
            <a:endParaRPr lang="el-GR" dirty="0"/>
          </a:p>
          <a:p>
            <a:pPr>
              <a:lnSpc>
                <a:spcPct val="100000"/>
              </a:lnSpc>
            </a:pPr>
            <a:r>
              <a:rPr lang="el-GR" b="1" dirty="0">
                <a:latin typeface="Cambria" panose="02040503050406030204" pitchFamily="18" charset="0"/>
                <a:ea typeface="Cambria" panose="02040503050406030204" pitchFamily="18" charset="0"/>
              </a:rPr>
              <a:t>Όποιος/α δε συμπληρώσει τον απαιτούμενο αριθμό παρουσιών, δεν έχει δικαίωμα συμμετοχής στις εξετάσεις και υποχρεούται να επαναλάβει την παρακολούθηση</a:t>
            </a: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B80D28A2-8EA4-4EF0-9056-3BDAA7290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38757" y="645105"/>
            <a:ext cx="3268125" cy="1320855"/>
          </a:xfrm>
        </p:spPr>
        <p:txBody>
          <a:bodyPr>
            <a:normAutofit/>
          </a:bodyPr>
          <a:lstStyle/>
          <a:p>
            <a:r>
              <a:rPr lang="el-GR" sz="3500" b="1" u="sng">
                <a:latin typeface="Cambria" panose="02040503050406030204" pitchFamily="18" charset="0"/>
                <a:ea typeface="Cambria" panose="02040503050406030204" pitchFamily="18" charset="0"/>
              </a:rPr>
              <a:t>Αξιολογηση</a:t>
            </a:r>
            <a:br>
              <a:rPr lang="el-GR" sz="3500" b="1" u="sng"/>
            </a:br>
            <a:endParaRPr lang="el-GR" sz="350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1560" y="2286001"/>
            <a:ext cx="4060728" cy="3593591"/>
          </a:xfrm>
        </p:spPr>
        <p:txBody>
          <a:bodyPr>
            <a:normAutofit/>
          </a:bodyPr>
          <a:lstStyle/>
          <a:p>
            <a:pPr algn="just"/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Τελικές εξετάσεις 				  70%</a:t>
            </a:r>
          </a:p>
          <a:p>
            <a:pPr algn="just"/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Πρακτική εφαρμογή/Εργασίες	             30%</a:t>
            </a:r>
          </a:p>
          <a:p>
            <a:endParaRPr lang="el-GR" dirty="0"/>
          </a:p>
        </p:txBody>
      </p:sp>
      <p:pic>
        <p:nvPicPr>
          <p:cNvPr id="6146" name="Picture 2" descr="ΠΩΣ ΓΡΑΦΟΥΜΕ ΜΙΑ ΔΟΜΗΜΕΝΗ ΑΚΑΔΗΜΑΙΚΗ/ΕΠΙΣΤΗΜΟΝΙΚΗ ΕΡΓΑΣΙΑ - Κοινωνικά  Γραφήματα">
            <a:extLst>
              <a:ext uri="{FF2B5EF4-FFF2-40B4-BE49-F238E27FC236}">
                <a16:creationId xmlns:a16="http://schemas.microsoft.com/office/drawing/2014/main" id="{8E10E2D8-1BB9-7DCD-D1A3-6896D8A2D4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95" r="22983" b="1"/>
          <a:stretch/>
        </p:blipFill>
        <p:spPr bwMode="auto">
          <a:xfrm>
            <a:off x="5004048" y="580713"/>
            <a:ext cx="3628680" cy="5407737"/>
          </a:xfrm>
          <a:custGeom>
            <a:avLst/>
            <a:gdLst/>
            <a:ahLst/>
            <a:cxnLst/>
            <a:rect l="l" t="t" r="r" b="b"/>
            <a:pathLst>
              <a:path w="3860171" h="3855489">
                <a:moveTo>
                  <a:pt x="1930086" y="0"/>
                </a:moveTo>
                <a:lnTo>
                  <a:pt x="1967540" y="3511"/>
                </a:lnTo>
                <a:lnTo>
                  <a:pt x="2003824" y="12875"/>
                </a:lnTo>
                <a:lnTo>
                  <a:pt x="2038938" y="26920"/>
                </a:lnTo>
                <a:lnTo>
                  <a:pt x="2075222" y="44477"/>
                </a:lnTo>
                <a:lnTo>
                  <a:pt x="2109166" y="64375"/>
                </a:lnTo>
                <a:lnTo>
                  <a:pt x="2144279" y="85443"/>
                </a:lnTo>
                <a:lnTo>
                  <a:pt x="2179393" y="104171"/>
                </a:lnTo>
                <a:lnTo>
                  <a:pt x="2214507" y="122898"/>
                </a:lnTo>
                <a:lnTo>
                  <a:pt x="2248450" y="136943"/>
                </a:lnTo>
                <a:lnTo>
                  <a:pt x="2285905" y="146307"/>
                </a:lnTo>
                <a:lnTo>
                  <a:pt x="2322189" y="150989"/>
                </a:lnTo>
                <a:lnTo>
                  <a:pt x="2360814" y="150989"/>
                </a:lnTo>
                <a:lnTo>
                  <a:pt x="2400610" y="148648"/>
                </a:lnTo>
                <a:lnTo>
                  <a:pt x="2440405" y="143966"/>
                </a:lnTo>
                <a:lnTo>
                  <a:pt x="2480201" y="138114"/>
                </a:lnTo>
                <a:lnTo>
                  <a:pt x="2519996" y="133432"/>
                </a:lnTo>
                <a:lnTo>
                  <a:pt x="2559792" y="129921"/>
                </a:lnTo>
                <a:lnTo>
                  <a:pt x="2597247" y="131091"/>
                </a:lnTo>
                <a:lnTo>
                  <a:pt x="2633531" y="135773"/>
                </a:lnTo>
                <a:lnTo>
                  <a:pt x="2668644" y="146307"/>
                </a:lnTo>
                <a:lnTo>
                  <a:pt x="2697906" y="161523"/>
                </a:lnTo>
                <a:lnTo>
                  <a:pt x="2725997" y="181421"/>
                </a:lnTo>
                <a:lnTo>
                  <a:pt x="2750577" y="204830"/>
                </a:lnTo>
                <a:lnTo>
                  <a:pt x="2775156" y="231750"/>
                </a:lnTo>
                <a:lnTo>
                  <a:pt x="2797395" y="259841"/>
                </a:lnTo>
                <a:lnTo>
                  <a:pt x="2819634" y="289103"/>
                </a:lnTo>
                <a:lnTo>
                  <a:pt x="2841872" y="318364"/>
                </a:lnTo>
                <a:lnTo>
                  <a:pt x="2864111" y="346455"/>
                </a:lnTo>
                <a:lnTo>
                  <a:pt x="2887520" y="373376"/>
                </a:lnTo>
                <a:lnTo>
                  <a:pt x="2914441" y="396785"/>
                </a:lnTo>
                <a:lnTo>
                  <a:pt x="2940191" y="417853"/>
                </a:lnTo>
                <a:lnTo>
                  <a:pt x="2969452" y="434240"/>
                </a:lnTo>
                <a:lnTo>
                  <a:pt x="3001055" y="448285"/>
                </a:lnTo>
                <a:lnTo>
                  <a:pt x="3034998" y="459990"/>
                </a:lnTo>
                <a:lnTo>
                  <a:pt x="3070112" y="470524"/>
                </a:lnTo>
                <a:lnTo>
                  <a:pt x="3105226" y="479888"/>
                </a:lnTo>
                <a:lnTo>
                  <a:pt x="3141510" y="489251"/>
                </a:lnTo>
                <a:lnTo>
                  <a:pt x="3175453" y="499785"/>
                </a:lnTo>
                <a:lnTo>
                  <a:pt x="3209396" y="511490"/>
                </a:lnTo>
                <a:lnTo>
                  <a:pt x="3240999" y="525535"/>
                </a:lnTo>
                <a:lnTo>
                  <a:pt x="3269090" y="543092"/>
                </a:lnTo>
                <a:lnTo>
                  <a:pt x="3294840" y="564161"/>
                </a:lnTo>
                <a:lnTo>
                  <a:pt x="3315908" y="589911"/>
                </a:lnTo>
                <a:lnTo>
                  <a:pt x="3333465" y="618002"/>
                </a:lnTo>
                <a:lnTo>
                  <a:pt x="3347510" y="649604"/>
                </a:lnTo>
                <a:lnTo>
                  <a:pt x="3359215" y="683547"/>
                </a:lnTo>
                <a:lnTo>
                  <a:pt x="3369749" y="717491"/>
                </a:lnTo>
                <a:lnTo>
                  <a:pt x="3379113" y="753775"/>
                </a:lnTo>
                <a:lnTo>
                  <a:pt x="3388476" y="788889"/>
                </a:lnTo>
                <a:lnTo>
                  <a:pt x="3399010" y="824002"/>
                </a:lnTo>
                <a:lnTo>
                  <a:pt x="3410715" y="857946"/>
                </a:lnTo>
                <a:lnTo>
                  <a:pt x="3424760" y="889548"/>
                </a:lnTo>
                <a:lnTo>
                  <a:pt x="3441147" y="918809"/>
                </a:lnTo>
                <a:lnTo>
                  <a:pt x="3462215" y="944560"/>
                </a:lnTo>
                <a:lnTo>
                  <a:pt x="3485624" y="971480"/>
                </a:lnTo>
                <a:lnTo>
                  <a:pt x="3512545" y="994889"/>
                </a:lnTo>
                <a:lnTo>
                  <a:pt x="3540636" y="1017128"/>
                </a:lnTo>
                <a:lnTo>
                  <a:pt x="3571068" y="1039367"/>
                </a:lnTo>
                <a:lnTo>
                  <a:pt x="3600329" y="1061605"/>
                </a:lnTo>
                <a:lnTo>
                  <a:pt x="3628420" y="1083844"/>
                </a:lnTo>
                <a:lnTo>
                  <a:pt x="3655341" y="1108424"/>
                </a:lnTo>
                <a:lnTo>
                  <a:pt x="3678750" y="1133003"/>
                </a:lnTo>
                <a:lnTo>
                  <a:pt x="3698648" y="1161094"/>
                </a:lnTo>
                <a:lnTo>
                  <a:pt x="3713864" y="1190356"/>
                </a:lnTo>
                <a:lnTo>
                  <a:pt x="3724398" y="1225469"/>
                </a:lnTo>
                <a:lnTo>
                  <a:pt x="3729080" y="1261754"/>
                </a:lnTo>
                <a:lnTo>
                  <a:pt x="3730250" y="1299208"/>
                </a:lnTo>
                <a:lnTo>
                  <a:pt x="3726739" y="1339004"/>
                </a:lnTo>
                <a:lnTo>
                  <a:pt x="3722057" y="1378799"/>
                </a:lnTo>
                <a:lnTo>
                  <a:pt x="3716205" y="1418595"/>
                </a:lnTo>
                <a:lnTo>
                  <a:pt x="3711523" y="1458391"/>
                </a:lnTo>
                <a:lnTo>
                  <a:pt x="3709182" y="1498186"/>
                </a:lnTo>
                <a:lnTo>
                  <a:pt x="3709182" y="1536811"/>
                </a:lnTo>
                <a:lnTo>
                  <a:pt x="3713864" y="1573096"/>
                </a:lnTo>
                <a:lnTo>
                  <a:pt x="3723228" y="1609380"/>
                </a:lnTo>
                <a:lnTo>
                  <a:pt x="3737273" y="1643323"/>
                </a:lnTo>
                <a:lnTo>
                  <a:pt x="3756000" y="1678437"/>
                </a:lnTo>
                <a:lnTo>
                  <a:pt x="3774728" y="1713550"/>
                </a:lnTo>
                <a:lnTo>
                  <a:pt x="3795796" y="1748664"/>
                </a:lnTo>
                <a:lnTo>
                  <a:pt x="3815694" y="1782608"/>
                </a:lnTo>
                <a:lnTo>
                  <a:pt x="3833250" y="1818892"/>
                </a:lnTo>
                <a:lnTo>
                  <a:pt x="3847296" y="1854005"/>
                </a:lnTo>
                <a:lnTo>
                  <a:pt x="3856660" y="1890290"/>
                </a:lnTo>
                <a:lnTo>
                  <a:pt x="3860171" y="1927744"/>
                </a:lnTo>
                <a:lnTo>
                  <a:pt x="3856660" y="1965199"/>
                </a:lnTo>
                <a:lnTo>
                  <a:pt x="3847296" y="2001483"/>
                </a:lnTo>
                <a:lnTo>
                  <a:pt x="3833250" y="2036597"/>
                </a:lnTo>
                <a:lnTo>
                  <a:pt x="3815694" y="2072881"/>
                </a:lnTo>
                <a:lnTo>
                  <a:pt x="3795796" y="2106824"/>
                </a:lnTo>
                <a:lnTo>
                  <a:pt x="3774728" y="2141938"/>
                </a:lnTo>
                <a:lnTo>
                  <a:pt x="3756000" y="2177052"/>
                </a:lnTo>
                <a:lnTo>
                  <a:pt x="3737273" y="2212166"/>
                </a:lnTo>
                <a:lnTo>
                  <a:pt x="3723228" y="2246109"/>
                </a:lnTo>
                <a:lnTo>
                  <a:pt x="3713864" y="2282393"/>
                </a:lnTo>
                <a:lnTo>
                  <a:pt x="3709182" y="2318677"/>
                </a:lnTo>
                <a:lnTo>
                  <a:pt x="3709182" y="2357302"/>
                </a:lnTo>
                <a:lnTo>
                  <a:pt x="3711523" y="2397098"/>
                </a:lnTo>
                <a:lnTo>
                  <a:pt x="3716205" y="2436894"/>
                </a:lnTo>
                <a:lnTo>
                  <a:pt x="3722057" y="2476689"/>
                </a:lnTo>
                <a:lnTo>
                  <a:pt x="3726739" y="2516485"/>
                </a:lnTo>
                <a:lnTo>
                  <a:pt x="3730250" y="2556280"/>
                </a:lnTo>
                <a:lnTo>
                  <a:pt x="3729080" y="2593735"/>
                </a:lnTo>
                <a:lnTo>
                  <a:pt x="3724398" y="2630019"/>
                </a:lnTo>
                <a:lnTo>
                  <a:pt x="3713864" y="2665133"/>
                </a:lnTo>
                <a:lnTo>
                  <a:pt x="3698648" y="2694394"/>
                </a:lnTo>
                <a:lnTo>
                  <a:pt x="3678750" y="2722485"/>
                </a:lnTo>
                <a:lnTo>
                  <a:pt x="3655341" y="2747065"/>
                </a:lnTo>
                <a:lnTo>
                  <a:pt x="3628420" y="2771645"/>
                </a:lnTo>
                <a:lnTo>
                  <a:pt x="3600329" y="2793883"/>
                </a:lnTo>
                <a:lnTo>
                  <a:pt x="3571068" y="2816122"/>
                </a:lnTo>
                <a:lnTo>
                  <a:pt x="3540636" y="2838361"/>
                </a:lnTo>
                <a:lnTo>
                  <a:pt x="3512545" y="2860599"/>
                </a:lnTo>
                <a:lnTo>
                  <a:pt x="3485624" y="2884009"/>
                </a:lnTo>
                <a:lnTo>
                  <a:pt x="3462215" y="2910929"/>
                </a:lnTo>
                <a:lnTo>
                  <a:pt x="3441147" y="2936679"/>
                </a:lnTo>
                <a:lnTo>
                  <a:pt x="3424760" y="2965941"/>
                </a:lnTo>
                <a:lnTo>
                  <a:pt x="3410715" y="2997543"/>
                </a:lnTo>
                <a:lnTo>
                  <a:pt x="3399010" y="3031486"/>
                </a:lnTo>
                <a:lnTo>
                  <a:pt x="3388476" y="3066600"/>
                </a:lnTo>
                <a:lnTo>
                  <a:pt x="3379113" y="3101714"/>
                </a:lnTo>
                <a:lnTo>
                  <a:pt x="3369749" y="3137998"/>
                </a:lnTo>
                <a:lnTo>
                  <a:pt x="3359215" y="3171941"/>
                </a:lnTo>
                <a:lnTo>
                  <a:pt x="3347510" y="3205885"/>
                </a:lnTo>
                <a:lnTo>
                  <a:pt x="3333465" y="3237487"/>
                </a:lnTo>
                <a:lnTo>
                  <a:pt x="3315908" y="3265578"/>
                </a:lnTo>
                <a:lnTo>
                  <a:pt x="3294840" y="3291328"/>
                </a:lnTo>
                <a:lnTo>
                  <a:pt x="3269090" y="3312396"/>
                </a:lnTo>
                <a:lnTo>
                  <a:pt x="3240999" y="3329953"/>
                </a:lnTo>
                <a:lnTo>
                  <a:pt x="3209396" y="3343999"/>
                </a:lnTo>
                <a:lnTo>
                  <a:pt x="3175453" y="3355703"/>
                </a:lnTo>
                <a:lnTo>
                  <a:pt x="3141510" y="3366237"/>
                </a:lnTo>
                <a:lnTo>
                  <a:pt x="3105226" y="3375601"/>
                </a:lnTo>
                <a:lnTo>
                  <a:pt x="3070112" y="3384965"/>
                </a:lnTo>
                <a:lnTo>
                  <a:pt x="3034998" y="3395499"/>
                </a:lnTo>
                <a:lnTo>
                  <a:pt x="3001055" y="3407203"/>
                </a:lnTo>
                <a:lnTo>
                  <a:pt x="2969452" y="3421249"/>
                </a:lnTo>
                <a:lnTo>
                  <a:pt x="2940191" y="3437635"/>
                </a:lnTo>
                <a:lnTo>
                  <a:pt x="2914441" y="3458704"/>
                </a:lnTo>
                <a:lnTo>
                  <a:pt x="2887520" y="3482113"/>
                </a:lnTo>
                <a:lnTo>
                  <a:pt x="2864111" y="3509033"/>
                </a:lnTo>
                <a:lnTo>
                  <a:pt x="2841872" y="3537124"/>
                </a:lnTo>
                <a:lnTo>
                  <a:pt x="2819634" y="3566386"/>
                </a:lnTo>
                <a:lnTo>
                  <a:pt x="2797395" y="3595647"/>
                </a:lnTo>
                <a:lnTo>
                  <a:pt x="2775156" y="3623738"/>
                </a:lnTo>
                <a:lnTo>
                  <a:pt x="2750577" y="3650659"/>
                </a:lnTo>
                <a:lnTo>
                  <a:pt x="2725997" y="3674068"/>
                </a:lnTo>
                <a:lnTo>
                  <a:pt x="2697906" y="3693966"/>
                </a:lnTo>
                <a:lnTo>
                  <a:pt x="2668644" y="3709182"/>
                </a:lnTo>
                <a:lnTo>
                  <a:pt x="2633531" y="3719716"/>
                </a:lnTo>
                <a:lnTo>
                  <a:pt x="2597247" y="3724398"/>
                </a:lnTo>
                <a:lnTo>
                  <a:pt x="2559792" y="3725568"/>
                </a:lnTo>
                <a:lnTo>
                  <a:pt x="2519996" y="3722057"/>
                </a:lnTo>
                <a:lnTo>
                  <a:pt x="2480201" y="3717375"/>
                </a:lnTo>
                <a:lnTo>
                  <a:pt x="2440405" y="3711523"/>
                </a:lnTo>
                <a:lnTo>
                  <a:pt x="2400610" y="3706841"/>
                </a:lnTo>
                <a:lnTo>
                  <a:pt x="2360814" y="3704500"/>
                </a:lnTo>
                <a:lnTo>
                  <a:pt x="2322189" y="3704500"/>
                </a:lnTo>
                <a:lnTo>
                  <a:pt x="2285905" y="3709182"/>
                </a:lnTo>
                <a:lnTo>
                  <a:pt x="2248450" y="3718545"/>
                </a:lnTo>
                <a:lnTo>
                  <a:pt x="2214507" y="3732591"/>
                </a:lnTo>
                <a:lnTo>
                  <a:pt x="2179393" y="3751318"/>
                </a:lnTo>
                <a:lnTo>
                  <a:pt x="2144279" y="3770045"/>
                </a:lnTo>
                <a:lnTo>
                  <a:pt x="2109166" y="3791114"/>
                </a:lnTo>
                <a:lnTo>
                  <a:pt x="2075222" y="3811011"/>
                </a:lnTo>
                <a:lnTo>
                  <a:pt x="2038938" y="3828568"/>
                </a:lnTo>
                <a:lnTo>
                  <a:pt x="2003824" y="3842614"/>
                </a:lnTo>
                <a:lnTo>
                  <a:pt x="1967540" y="3851978"/>
                </a:lnTo>
                <a:lnTo>
                  <a:pt x="1930086" y="3855489"/>
                </a:lnTo>
                <a:lnTo>
                  <a:pt x="1892631" y="3851978"/>
                </a:lnTo>
                <a:lnTo>
                  <a:pt x="1856347" y="3842614"/>
                </a:lnTo>
                <a:lnTo>
                  <a:pt x="1821233" y="3828568"/>
                </a:lnTo>
                <a:lnTo>
                  <a:pt x="1784949" y="3811011"/>
                </a:lnTo>
                <a:lnTo>
                  <a:pt x="1751005" y="3791114"/>
                </a:lnTo>
                <a:lnTo>
                  <a:pt x="1715892" y="3770045"/>
                </a:lnTo>
                <a:lnTo>
                  <a:pt x="1680778" y="3751318"/>
                </a:lnTo>
                <a:lnTo>
                  <a:pt x="1645664" y="3732591"/>
                </a:lnTo>
                <a:lnTo>
                  <a:pt x="1610550" y="3718545"/>
                </a:lnTo>
                <a:lnTo>
                  <a:pt x="1574266" y="3709182"/>
                </a:lnTo>
                <a:lnTo>
                  <a:pt x="1537982" y="3704500"/>
                </a:lnTo>
                <a:lnTo>
                  <a:pt x="1499357" y="3704500"/>
                </a:lnTo>
                <a:lnTo>
                  <a:pt x="1459561" y="3706841"/>
                </a:lnTo>
                <a:lnTo>
                  <a:pt x="1419766" y="3711523"/>
                </a:lnTo>
                <a:lnTo>
                  <a:pt x="1379970" y="3717375"/>
                </a:lnTo>
                <a:lnTo>
                  <a:pt x="1340175" y="3722057"/>
                </a:lnTo>
                <a:lnTo>
                  <a:pt x="1300379" y="3725568"/>
                </a:lnTo>
                <a:lnTo>
                  <a:pt x="1262924" y="3724398"/>
                </a:lnTo>
                <a:lnTo>
                  <a:pt x="1226640" y="3719716"/>
                </a:lnTo>
                <a:lnTo>
                  <a:pt x="1191526" y="3709182"/>
                </a:lnTo>
                <a:lnTo>
                  <a:pt x="1162265" y="3693966"/>
                </a:lnTo>
                <a:lnTo>
                  <a:pt x="1134174" y="3674068"/>
                </a:lnTo>
                <a:lnTo>
                  <a:pt x="1109594" y="3650659"/>
                </a:lnTo>
                <a:lnTo>
                  <a:pt x="1085015" y="3623738"/>
                </a:lnTo>
                <a:lnTo>
                  <a:pt x="1062776" y="3595647"/>
                </a:lnTo>
                <a:lnTo>
                  <a:pt x="1040537" y="3566386"/>
                </a:lnTo>
                <a:lnTo>
                  <a:pt x="1018299" y="3537124"/>
                </a:lnTo>
                <a:lnTo>
                  <a:pt x="996060" y="3509033"/>
                </a:lnTo>
                <a:lnTo>
                  <a:pt x="972651" y="3482113"/>
                </a:lnTo>
                <a:lnTo>
                  <a:pt x="945730" y="3458704"/>
                </a:lnTo>
                <a:lnTo>
                  <a:pt x="919980" y="3437635"/>
                </a:lnTo>
                <a:lnTo>
                  <a:pt x="890719" y="3421249"/>
                </a:lnTo>
                <a:lnTo>
                  <a:pt x="859116" y="3407203"/>
                </a:lnTo>
                <a:lnTo>
                  <a:pt x="825173" y="3395499"/>
                </a:lnTo>
                <a:lnTo>
                  <a:pt x="790059" y="3384965"/>
                </a:lnTo>
                <a:lnTo>
                  <a:pt x="754946" y="3375601"/>
                </a:lnTo>
                <a:lnTo>
                  <a:pt x="718662" y="3366237"/>
                </a:lnTo>
                <a:lnTo>
                  <a:pt x="684718" y="3355703"/>
                </a:lnTo>
                <a:lnTo>
                  <a:pt x="650775" y="3343999"/>
                </a:lnTo>
                <a:lnTo>
                  <a:pt x="619173" y="3329953"/>
                </a:lnTo>
                <a:lnTo>
                  <a:pt x="591082" y="3312396"/>
                </a:lnTo>
                <a:lnTo>
                  <a:pt x="565332" y="3291328"/>
                </a:lnTo>
                <a:lnTo>
                  <a:pt x="544263" y="3265578"/>
                </a:lnTo>
                <a:lnTo>
                  <a:pt x="526706" y="3237487"/>
                </a:lnTo>
                <a:lnTo>
                  <a:pt x="512661" y="3205885"/>
                </a:lnTo>
                <a:lnTo>
                  <a:pt x="500956" y="3171941"/>
                </a:lnTo>
                <a:lnTo>
                  <a:pt x="490422" y="3137998"/>
                </a:lnTo>
                <a:lnTo>
                  <a:pt x="481059" y="3101714"/>
                </a:lnTo>
                <a:lnTo>
                  <a:pt x="471695" y="3066600"/>
                </a:lnTo>
                <a:lnTo>
                  <a:pt x="461161" y="3031486"/>
                </a:lnTo>
                <a:lnTo>
                  <a:pt x="449456" y="2997543"/>
                </a:lnTo>
                <a:lnTo>
                  <a:pt x="435411" y="2965941"/>
                </a:lnTo>
                <a:lnTo>
                  <a:pt x="419024" y="2936679"/>
                </a:lnTo>
                <a:lnTo>
                  <a:pt x="397956" y="2910929"/>
                </a:lnTo>
                <a:lnTo>
                  <a:pt x="374547" y="2884009"/>
                </a:lnTo>
                <a:lnTo>
                  <a:pt x="347626" y="2860599"/>
                </a:lnTo>
                <a:lnTo>
                  <a:pt x="318365" y="2838361"/>
                </a:lnTo>
                <a:lnTo>
                  <a:pt x="289103" y="2816122"/>
                </a:lnTo>
                <a:lnTo>
                  <a:pt x="259842" y="2793883"/>
                </a:lnTo>
                <a:lnTo>
                  <a:pt x="231751" y="2771645"/>
                </a:lnTo>
                <a:lnTo>
                  <a:pt x="204830" y="2747065"/>
                </a:lnTo>
                <a:lnTo>
                  <a:pt x="181421" y="2722485"/>
                </a:lnTo>
                <a:lnTo>
                  <a:pt x="161523" y="2694394"/>
                </a:lnTo>
                <a:lnTo>
                  <a:pt x="146308" y="2665133"/>
                </a:lnTo>
                <a:lnTo>
                  <a:pt x="135773" y="2630019"/>
                </a:lnTo>
                <a:lnTo>
                  <a:pt x="131092" y="2593735"/>
                </a:lnTo>
                <a:lnTo>
                  <a:pt x="129921" y="2556280"/>
                </a:lnTo>
                <a:lnTo>
                  <a:pt x="133432" y="2516485"/>
                </a:lnTo>
                <a:lnTo>
                  <a:pt x="138114" y="2476689"/>
                </a:lnTo>
                <a:lnTo>
                  <a:pt x="143967" y="2436894"/>
                </a:lnTo>
                <a:lnTo>
                  <a:pt x="148648" y="2397098"/>
                </a:lnTo>
                <a:lnTo>
                  <a:pt x="150989" y="2357302"/>
                </a:lnTo>
                <a:lnTo>
                  <a:pt x="150989" y="2318677"/>
                </a:lnTo>
                <a:lnTo>
                  <a:pt x="146308" y="2282393"/>
                </a:lnTo>
                <a:lnTo>
                  <a:pt x="136944" y="2246109"/>
                </a:lnTo>
                <a:lnTo>
                  <a:pt x="122898" y="2212166"/>
                </a:lnTo>
                <a:lnTo>
                  <a:pt x="105341" y="2177052"/>
                </a:lnTo>
                <a:lnTo>
                  <a:pt x="85444" y="2141938"/>
                </a:lnTo>
                <a:lnTo>
                  <a:pt x="64375" y="2106824"/>
                </a:lnTo>
                <a:lnTo>
                  <a:pt x="44478" y="2072881"/>
                </a:lnTo>
                <a:lnTo>
                  <a:pt x="26921" y="2036597"/>
                </a:lnTo>
                <a:lnTo>
                  <a:pt x="12875" y="2001483"/>
                </a:lnTo>
                <a:lnTo>
                  <a:pt x="3512" y="1965199"/>
                </a:lnTo>
                <a:lnTo>
                  <a:pt x="0" y="1927744"/>
                </a:lnTo>
                <a:lnTo>
                  <a:pt x="3512" y="1890290"/>
                </a:lnTo>
                <a:lnTo>
                  <a:pt x="12875" y="1854005"/>
                </a:lnTo>
                <a:lnTo>
                  <a:pt x="26921" y="1818892"/>
                </a:lnTo>
                <a:lnTo>
                  <a:pt x="44478" y="1782608"/>
                </a:lnTo>
                <a:lnTo>
                  <a:pt x="64375" y="1748664"/>
                </a:lnTo>
                <a:lnTo>
                  <a:pt x="85444" y="1713550"/>
                </a:lnTo>
                <a:lnTo>
                  <a:pt x="105341" y="1678437"/>
                </a:lnTo>
                <a:lnTo>
                  <a:pt x="122898" y="1643323"/>
                </a:lnTo>
                <a:lnTo>
                  <a:pt x="136944" y="1609380"/>
                </a:lnTo>
                <a:lnTo>
                  <a:pt x="146308" y="1573096"/>
                </a:lnTo>
                <a:lnTo>
                  <a:pt x="150989" y="1536811"/>
                </a:lnTo>
                <a:lnTo>
                  <a:pt x="150989" y="1498186"/>
                </a:lnTo>
                <a:lnTo>
                  <a:pt x="148648" y="1458391"/>
                </a:lnTo>
                <a:lnTo>
                  <a:pt x="143967" y="1418595"/>
                </a:lnTo>
                <a:lnTo>
                  <a:pt x="138114" y="1378799"/>
                </a:lnTo>
                <a:lnTo>
                  <a:pt x="133432" y="1339004"/>
                </a:lnTo>
                <a:lnTo>
                  <a:pt x="129921" y="1299208"/>
                </a:lnTo>
                <a:lnTo>
                  <a:pt x="131092" y="1261754"/>
                </a:lnTo>
                <a:lnTo>
                  <a:pt x="135773" y="1225469"/>
                </a:lnTo>
                <a:lnTo>
                  <a:pt x="146308" y="1190356"/>
                </a:lnTo>
                <a:lnTo>
                  <a:pt x="161523" y="1161094"/>
                </a:lnTo>
                <a:lnTo>
                  <a:pt x="181421" y="1133003"/>
                </a:lnTo>
                <a:lnTo>
                  <a:pt x="204830" y="1108424"/>
                </a:lnTo>
                <a:lnTo>
                  <a:pt x="231751" y="1083844"/>
                </a:lnTo>
                <a:lnTo>
                  <a:pt x="259842" y="1061605"/>
                </a:lnTo>
                <a:lnTo>
                  <a:pt x="289103" y="1039367"/>
                </a:lnTo>
                <a:lnTo>
                  <a:pt x="318365" y="1017128"/>
                </a:lnTo>
                <a:lnTo>
                  <a:pt x="347626" y="994889"/>
                </a:lnTo>
                <a:lnTo>
                  <a:pt x="374547" y="971480"/>
                </a:lnTo>
                <a:lnTo>
                  <a:pt x="397956" y="944560"/>
                </a:lnTo>
                <a:lnTo>
                  <a:pt x="419024" y="918809"/>
                </a:lnTo>
                <a:lnTo>
                  <a:pt x="435411" y="889548"/>
                </a:lnTo>
                <a:lnTo>
                  <a:pt x="449456" y="857946"/>
                </a:lnTo>
                <a:lnTo>
                  <a:pt x="461161" y="824002"/>
                </a:lnTo>
                <a:lnTo>
                  <a:pt x="471695" y="788889"/>
                </a:lnTo>
                <a:lnTo>
                  <a:pt x="481059" y="753775"/>
                </a:lnTo>
                <a:lnTo>
                  <a:pt x="490422" y="717491"/>
                </a:lnTo>
                <a:lnTo>
                  <a:pt x="500956" y="683547"/>
                </a:lnTo>
                <a:lnTo>
                  <a:pt x="512661" y="649604"/>
                </a:lnTo>
                <a:lnTo>
                  <a:pt x="526706" y="618002"/>
                </a:lnTo>
                <a:lnTo>
                  <a:pt x="544263" y="589911"/>
                </a:lnTo>
                <a:lnTo>
                  <a:pt x="565332" y="564161"/>
                </a:lnTo>
                <a:lnTo>
                  <a:pt x="591082" y="543092"/>
                </a:lnTo>
                <a:lnTo>
                  <a:pt x="619173" y="525535"/>
                </a:lnTo>
                <a:lnTo>
                  <a:pt x="650775" y="511490"/>
                </a:lnTo>
                <a:lnTo>
                  <a:pt x="684718" y="499785"/>
                </a:lnTo>
                <a:lnTo>
                  <a:pt x="718662" y="489251"/>
                </a:lnTo>
                <a:lnTo>
                  <a:pt x="754946" y="479888"/>
                </a:lnTo>
                <a:lnTo>
                  <a:pt x="790059" y="470524"/>
                </a:lnTo>
                <a:lnTo>
                  <a:pt x="825173" y="459990"/>
                </a:lnTo>
                <a:lnTo>
                  <a:pt x="859116" y="448285"/>
                </a:lnTo>
                <a:lnTo>
                  <a:pt x="890719" y="434240"/>
                </a:lnTo>
                <a:lnTo>
                  <a:pt x="919980" y="417853"/>
                </a:lnTo>
                <a:lnTo>
                  <a:pt x="945730" y="396785"/>
                </a:lnTo>
                <a:lnTo>
                  <a:pt x="972651" y="373376"/>
                </a:lnTo>
                <a:lnTo>
                  <a:pt x="996060" y="346455"/>
                </a:lnTo>
                <a:lnTo>
                  <a:pt x="1018299" y="318364"/>
                </a:lnTo>
                <a:lnTo>
                  <a:pt x="1040537" y="289103"/>
                </a:lnTo>
                <a:lnTo>
                  <a:pt x="1062776" y="259841"/>
                </a:lnTo>
                <a:lnTo>
                  <a:pt x="1085015" y="231750"/>
                </a:lnTo>
                <a:lnTo>
                  <a:pt x="1109594" y="204830"/>
                </a:lnTo>
                <a:lnTo>
                  <a:pt x="1134174" y="181421"/>
                </a:lnTo>
                <a:lnTo>
                  <a:pt x="1162265" y="161523"/>
                </a:lnTo>
                <a:lnTo>
                  <a:pt x="1191526" y="146307"/>
                </a:lnTo>
                <a:lnTo>
                  <a:pt x="1226640" y="135773"/>
                </a:lnTo>
                <a:lnTo>
                  <a:pt x="1262924" y="131091"/>
                </a:lnTo>
                <a:lnTo>
                  <a:pt x="1300379" y="129921"/>
                </a:lnTo>
                <a:lnTo>
                  <a:pt x="1340175" y="133432"/>
                </a:lnTo>
                <a:lnTo>
                  <a:pt x="1379970" y="138114"/>
                </a:lnTo>
                <a:lnTo>
                  <a:pt x="1419766" y="143966"/>
                </a:lnTo>
                <a:lnTo>
                  <a:pt x="1459561" y="148648"/>
                </a:lnTo>
                <a:lnTo>
                  <a:pt x="1499357" y="150989"/>
                </a:lnTo>
                <a:lnTo>
                  <a:pt x="1537982" y="150989"/>
                </a:lnTo>
                <a:lnTo>
                  <a:pt x="1574266" y="146307"/>
                </a:lnTo>
                <a:lnTo>
                  <a:pt x="1610550" y="136943"/>
                </a:lnTo>
                <a:lnTo>
                  <a:pt x="1645664" y="122898"/>
                </a:lnTo>
                <a:lnTo>
                  <a:pt x="1680778" y="104171"/>
                </a:lnTo>
                <a:lnTo>
                  <a:pt x="1715892" y="85443"/>
                </a:lnTo>
                <a:lnTo>
                  <a:pt x="1751005" y="64375"/>
                </a:lnTo>
                <a:lnTo>
                  <a:pt x="1784949" y="44477"/>
                </a:lnTo>
                <a:lnTo>
                  <a:pt x="1821233" y="26920"/>
                </a:lnTo>
                <a:lnTo>
                  <a:pt x="1856347" y="12875"/>
                </a:lnTo>
                <a:lnTo>
                  <a:pt x="1892631" y="351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6" name="Freeform 6">
            <a:extLst>
              <a:ext uri="{FF2B5EF4-FFF2-40B4-BE49-F238E27FC236}">
                <a16:creationId xmlns:a16="http://schemas.microsoft.com/office/drawing/2014/main" id="{CA71505E-6D83-4D7B-B88A-7D7C2DB42F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664368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87" name="Rectangle 7178">
            <a:extLst>
              <a:ext uri="{FF2B5EF4-FFF2-40B4-BE49-F238E27FC236}">
                <a16:creationId xmlns:a16="http://schemas.microsoft.com/office/drawing/2014/main" id="{82174A2F-5CC0-47EE-BFEA-6199C2BD7C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7183" name="Rectangle 7176">
            <a:extLst>
              <a:ext uri="{FF2B5EF4-FFF2-40B4-BE49-F238E27FC236}">
                <a16:creationId xmlns:a16="http://schemas.microsoft.com/office/drawing/2014/main" id="{5EB5C8F0-2881-4184-92C6-0E251C42A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9143999" cy="4292600"/>
          </a:xfrm>
          <a:prstGeom prst="rect">
            <a:avLst/>
          </a:pr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4" name="Freeform: Shape 7178">
            <a:extLst>
              <a:ext uri="{FF2B5EF4-FFF2-40B4-BE49-F238E27FC236}">
                <a16:creationId xmlns:a16="http://schemas.microsoft.com/office/drawing/2014/main" id="{C2BCC826-0F95-4DB1-9DBA-C1F7BD609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55946"/>
            <a:ext cx="9143999" cy="3102054"/>
          </a:xfrm>
          <a:custGeom>
            <a:avLst/>
            <a:gdLst>
              <a:gd name="connsiteX0" fmla="*/ 685801 w 12192000"/>
              <a:gd name="connsiteY0" fmla="*/ 0 h 3102054"/>
              <a:gd name="connsiteX1" fmla="*/ 754064 w 12192000"/>
              <a:gd name="connsiteY1" fmla="*/ 3175 h 3102054"/>
              <a:gd name="connsiteX2" fmla="*/ 814389 w 12192000"/>
              <a:gd name="connsiteY2" fmla="*/ 9525 h 3102054"/>
              <a:gd name="connsiteX3" fmla="*/ 866776 w 12192000"/>
              <a:gd name="connsiteY3" fmla="*/ 20637 h 3102054"/>
              <a:gd name="connsiteX4" fmla="*/ 912814 w 12192000"/>
              <a:gd name="connsiteY4" fmla="*/ 36512 h 3102054"/>
              <a:gd name="connsiteX5" fmla="*/ 954089 w 12192000"/>
              <a:gd name="connsiteY5" fmla="*/ 52387 h 3102054"/>
              <a:gd name="connsiteX6" fmla="*/ 990601 w 12192000"/>
              <a:gd name="connsiteY6" fmla="*/ 68262 h 3102054"/>
              <a:gd name="connsiteX7" fmla="*/ 1028701 w 12192000"/>
              <a:gd name="connsiteY7" fmla="*/ 87312 h 3102054"/>
              <a:gd name="connsiteX8" fmla="*/ 1066801 w 12192000"/>
              <a:gd name="connsiteY8" fmla="*/ 106362 h 3102054"/>
              <a:gd name="connsiteX9" fmla="*/ 1103314 w 12192000"/>
              <a:gd name="connsiteY9" fmla="*/ 125412 h 3102054"/>
              <a:gd name="connsiteX10" fmla="*/ 1144589 w 12192000"/>
              <a:gd name="connsiteY10" fmla="*/ 141287 h 3102054"/>
              <a:gd name="connsiteX11" fmla="*/ 1190626 w 12192000"/>
              <a:gd name="connsiteY11" fmla="*/ 155575 h 3102054"/>
              <a:gd name="connsiteX12" fmla="*/ 1243014 w 12192000"/>
              <a:gd name="connsiteY12" fmla="*/ 166687 h 3102054"/>
              <a:gd name="connsiteX13" fmla="*/ 1303339 w 12192000"/>
              <a:gd name="connsiteY13" fmla="*/ 174625 h 3102054"/>
              <a:gd name="connsiteX14" fmla="*/ 1371601 w 12192000"/>
              <a:gd name="connsiteY14" fmla="*/ 176212 h 3102054"/>
              <a:gd name="connsiteX15" fmla="*/ 1439864 w 12192000"/>
              <a:gd name="connsiteY15" fmla="*/ 174625 h 3102054"/>
              <a:gd name="connsiteX16" fmla="*/ 1500189 w 12192000"/>
              <a:gd name="connsiteY16" fmla="*/ 166687 h 3102054"/>
              <a:gd name="connsiteX17" fmla="*/ 1552576 w 12192000"/>
              <a:gd name="connsiteY17" fmla="*/ 155575 h 3102054"/>
              <a:gd name="connsiteX18" fmla="*/ 1598614 w 12192000"/>
              <a:gd name="connsiteY18" fmla="*/ 141287 h 3102054"/>
              <a:gd name="connsiteX19" fmla="*/ 1639889 w 12192000"/>
              <a:gd name="connsiteY19" fmla="*/ 125412 h 3102054"/>
              <a:gd name="connsiteX20" fmla="*/ 1676401 w 12192000"/>
              <a:gd name="connsiteY20" fmla="*/ 106362 h 3102054"/>
              <a:gd name="connsiteX21" fmla="*/ 1714501 w 12192000"/>
              <a:gd name="connsiteY21" fmla="*/ 87312 h 3102054"/>
              <a:gd name="connsiteX22" fmla="*/ 1752601 w 12192000"/>
              <a:gd name="connsiteY22" fmla="*/ 68262 h 3102054"/>
              <a:gd name="connsiteX23" fmla="*/ 1789114 w 12192000"/>
              <a:gd name="connsiteY23" fmla="*/ 52387 h 3102054"/>
              <a:gd name="connsiteX24" fmla="*/ 1830389 w 12192000"/>
              <a:gd name="connsiteY24" fmla="*/ 36512 h 3102054"/>
              <a:gd name="connsiteX25" fmla="*/ 1876426 w 12192000"/>
              <a:gd name="connsiteY25" fmla="*/ 20637 h 3102054"/>
              <a:gd name="connsiteX26" fmla="*/ 1928814 w 12192000"/>
              <a:gd name="connsiteY26" fmla="*/ 9525 h 3102054"/>
              <a:gd name="connsiteX27" fmla="*/ 1989139 w 12192000"/>
              <a:gd name="connsiteY27" fmla="*/ 3175 h 3102054"/>
              <a:gd name="connsiteX28" fmla="*/ 2057401 w 12192000"/>
              <a:gd name="connsiteY28" fmla="*/ 0 h 3102054"/>
              <a:gd name="connsiteX29" fmla="*/ 2125664 w 12192000"/>
              <a:gd name="connsiteY29" fmla="*/ 3175 h 3102054"/>
              <a:gd name="connsiteX30" fmla="*/ 2185989 w 12192000"/>
              <a:gd name="connsiteY30" fmla="*/ 9525 h 3102054"/>
              <a:gd name="connsiteX31" fmla="*/ 2238376 w 12192000"/>
              <a:gd name="connsiteY31" fmla="*/ 20637 h 3102054"/>
              <a:gd name="connsiteX32" fmla="*/ 2284414 w 12192000"/>
              <a:gd name="connsiteY32" fmla="*/ 36512 h 3102054"/>
              <a:gd name="connsiteX33" fmla="*/ 2325688 w 12192000"/>
              <a:gd name="connsiteY33" fmla="*/ 52387 h 3102054"/>
              <a:gd name="connsiteX34" fmla="*/ 2362201 w 12192000"/>
              <a:gd name="connsiteY34" fmla="*/ 68262 h 3102054"/>
              <a:gd name="connsiteX35" fmla="*/ 2400301 w 12192000"/>
              <a:gd name="connsiteY35" fmla="*/ 87312 h 3102054"/>
              <a:gd name="connsiteX36" fmla="*/ 2438401 w 12192000"/>
              <a:gd name="connsiteY36" fmla="*/ 106362 h 3102054"/>
              <a:gd name="connsiteX37" fmla="*/ 2474913 w 12192000"/>
              <a:gd name="connsiteY37" fmla="*/ 125412 h 3102054"/>
              <a:gd name="connsiteX38" fmla="*/ 2516188 w 12192000"/>
              <a:gd name="connsiteY38" fmla="*/ 141287 h 3102054"/>
              <a:gd name="connsiteX39" fmla="*/ 2562226 w 12192000"/>
              <a:gd name="connsiteY39" fmla="*/ 155575 h 3102054"/>
              <a:gd name="connsiteX40" fmla="*/ 2614614 w 12192000"/>
              <a:gd name="connsiteY40" fmla="*/ 166687 h 3102054"/>
              <a:gd name="connsiteX41" fmla="*/ 2674938 w 12192000"/>
              <a:gd name="connsiteY41" fmla="*/ 174625 h 3102054"/>
              <a:gd name="connsiteX42" fmla="*/ 2743201 w 12192000"/>
              <a:gd name="connsiteY42" fmla="*/ 176212 h 3102054"/>
              <a:gd name="connsiteX43" fmla="*/ 2811464 w 12192000"/>
              <a:gd name="connsiteY43" fmla="*/ 174625 h 3102054"/>
              <a:gd name="connsiteX44" fmla="*/ 2871789 w 12192000"/>
              <a:gd name="connsiteY44" fmla="*/ 166687 h 3102054"/>
              <a:gd name="connsiteX45" fmla="*/ 2924176 w 12192000"/>
              <a:gd name="connsiteY45" fmla="*/ 155575 h 3102054"/>
              <a:gd name="connsiteX46" fmla="*/ 2970214 w 12192000"/>
              <a:gd name="connsiteY46" fmla="*/ 141287 h 3102054"/>
              <a:gd name="connsiteX47" fmla="*/ 3011489 w 12192000"/>
              <a:gd name="connsiteY47" fmla="*/ 125412 h 3102054"/>
              <a:gd name="connsiteX48" fmla="*/ 3048001 w 12192000"/>
              <a:gd name="connsiteY48" fmla="*/ 106362 h 3102054"/>
              <a:gd name="connsiteX49" fmla="*/ 3086101 w 12192000"/>
              <a:gd name="connsiteY49" fmla="*/ 87312 h 3102054"/>
              <a:gd name="connsiteX50" fmla="*/ 3124201 w 12192000"/>
              <a:gd name="connsiteY50" fmla="*/ 68262 h 3102054"/>
              <a:gd name="connsiteX51" fmla="*/ 3160714 w 12192000"/>
              <a:gd name="connsiteY51" fmla="*/ 52387 h 3102054"/>
              <a:gd name="connsiteX52" fmla="*/ 3201989 w 12192000"/>
              <a:gd name="connsiteY52" fmla="*/ 36512 h 3102054"/>
              <a:gd name="connsiteX53" fmla="*/ 3248026 w 12192000"/>
              <a:gd name="connsiteY53" fmla="*/ 20637 h 3102054"/>
              <a:gd name="connsiteX54" fmla="*/ 3300414 w 12192000"/>
              <a:gd name="connsiteY54" fmla="*/ 9525 h 3102054"/>
              <a:gd name="connsiteX55" fmla="*/ 3360739 w 12192000"/>
              <a:gd name="connsiteY55" fmla="*/ 3175 h 3102054"/>
              <a:gd name="connsiteX56" fmla="*/ 3427414 w 12192000"/>
              <a:gd name="connsiteY56" fmla="*/ 0 h 3102054"/>
              <a:gd name="connsiteX57" fmla="*/ 3497264 w 12192000"/>
              <a:gd name="connsiteY57" fmla="*/ 3175 h 3102054"/>
              <a:gd name="connsiteX58" fmla="*/ 3557589 w 12192000"/>
              <a:gd name="connsiteY58" fmla="*/ 9525 h 3102054"/>
              <a:gd name="connsiteX59" fmla="*/ 3609976 w 12192000"/>
              <a:gd name="connsiteY59" fmla="*/ 20637 h 3102054"/>
              <a:gd name="connsiteX60" fmla="*/ 3656014 w 12192000"/>
              <a:gd name="connsiteY60" fmla="*/ 36512 h 3102054"/>
              <a:gd name="connsiteX61" fmla="*/ 3697288 w 12192000"/>
              <a:gd name="connsiteY61" fmla="*/ 52387 h 3102054"/>
              <a:gd name="connsiteX62" fmla="*/ 3733801 w 12192000"/>
              <a:gd name="connsiteY62" fmla="*/ 68262 h 3102054"/>
              <a:gd name="connsiteX63" fmla="*/ 3771901 w 12192000"/>
              <a:gd name="connsiteY63" fmla="*/ 87312 h 3102054"/>
              <a:gd name="connsiteX64" fmla="*/ 3810001 w 12192000"/>
              <a:gd name="connsiteY64" fmla="*/ 106362 h 3102054"/>
              <a:gd name="connsiteX65" fmla="*/ 3846514 w 12192000"/>
              <a:gd name="connsiteY65" fmla="*/ 125412 h 3102054"/>
              <a:gd name="connsiteX66" fmla="*/ 3887789 w 12192000"/>
              <a:gd name="connsiteY66" fmla="*/ 141287 h 3102054"/>
              <a:gd name="connsiteX67" fmla="*/ 3933826 w 12192000"/>
              <a:gd name="connsiteY67" fmla="*/ 155575 h 3102054"/>
              <a:gd name="connsiteX68" fmla="*/ 3986214 w 12192000"/>
              <a:gd name="connsiteY68" fmla="*/ 166687 h 3102054"/>
              <a:gd name="connsiteX69" fmla="*/ 4046539 w 12192000"/>
              <a:gd name="connsiteY69" fmla="*/ 174625 h 3102054"/>
              <a:gd name="connsiteX70" fmla="*/ 4114801 w 12192000"/>
              <a:gd name="connsiteY70" fmla="*/ 176212 h 3102054"/>
              <a:gd name="connsiteX71" fmla="*/ 4183064 w 12192000"/>
              <a:gd name="connsiteY71" fmla="*/ 174625 h 3102054"/>
              <a:gd name="connsiteX72" fmla="*/ 4243388 w 12192000"/>
              <a:gd name="connsiteY72" fmla="*/ 166687 h 3102054"/>
              <a:gd name="connsiteX73" fmla="*/ 4295776 w 12192000"/>
              <a:gd name="connsiteY73" fmla="*/ 155575 h 3102054"/>
              <a:gd name="connsiteX74" fmla="*/ 4341813 w 12192000"/>
              <a:gd name="connsiteY74" fmla="*/ 141287 h 3102054"/>
              <a:gd name="connsiteX75" fmla="*/ 4383088 w 12192000"/>
              <a:gd name="connsiteY75" fmla="*/ 125412 h 3102054"/>
              <a:gd name="connsiteX76" fmla="*/ 4419601 w 12192000"/>
              <a:gd name="connsiteY76" fmla="*/ 106362 h 3102054"/>
              <a:gd name="connsiteX77" fmla="*/ 4495801 w 12192000"/>
              <a:gd name="connsiteY77" fmla="*/ 68262 h 3102054"/>
              <a:gd name="connsiteX78" fmla="*/ 4532314 w 12192000"/>
              <a:gd name="connsiteY78" fmla="*/ 52387 h 3102054"/>
              <a:gd name="connsiteX79" fmla="*/ 4573588 w 12192000"/>
              <a:gd name="connsiteY79" fmla="*/ 36512 h 3102054"/>
              <a:gd name="connsiteX80" fmla="*/ 4619626 w 12192000"/>
              <a:gd name="connsiteY80" fmla="*/ 20637 h 3102054"/>
              <a:gd name="connsiteX81" fmla="*/ 4672013 w 12192000"/>
              <a:gd name="connsiteY81" fmla="*/ 9525 h 3102054"/>
              <a:gd name="connsiteX82" fmla="*/ 4732338 w 12192000"/>
              <a:gd name="connsiteY82" fmla="*/ 3175 h 3102054"/>
              <a:gd name="connsiteX83" fmla="*/ 4800601 w 12192000"/>
              <a:gd name="connsiteY83" fmla="*/ 0 h 3102054"/>
              <a:gd name="connsiteX84" fmla="*/ 4868864 w 12192000"/>
              <a:gd name="connsiteY84" fmla="*/ 3175 h 3102054"/>
              <a:gd name="connsiteX85" fmla="*/ 4929188 w 12192000"/>
              <a:gd name="connsiteY85" fmla="*/ 9525 h 3102054"/>
              <a:gd name="connsiteX86" fmla="*/ 4981576 w 12192000"/>
              <a:gd name="connsiteY86" fmla="*/ 20637 h 3102054"/>
              <a:gd name="connsiteX87" fmla="*/ 5027614 w 12192000"/>
              <a:gd name="connsiteY87" fmla="*/ 36512 h 3102054"/>
              <a:gd name="connsiteX88" fmla="*/ 5068889 w 12192000"/>
              <a:gd name="connsiteY88" fmla="*/ 52387 h 3102054"/>
              <a:gd name="connsiteX89" fmla="*/ 5105402 w 12192000"/>
              <a:gd name="connsiteY89" fmla="*/ 68262 h 3102054"/>
              <a:gd name="connsiteX90" fmla="*/ 5143502 w 12192000"/>
              <a:gd name="connsiteY90" fmla="*/ 87312 h 3102054"/>
              <a:gd name="connsiteX91" fmla="*/ 5181601 w 12192000"/>
              <a:gd name="connsiteY91" fmla="*/ 106362 h 3102054"/>
              <a:gd name="connsiteX92" fmla="*/ 5218115 w 12192000"/>
              <a:gd name="connsiteY92" fmla="*/ 125412 h 3102054"/>
              <a:gd name="connsiteX93" fmla="*/ 5259388 w 12192000"/>
              <a:gd name="connsiteY93" fmla="*/ 141287 h 3102054"/>
              <a:gd name="connsiteX94" fmla="*/ 5305426 w 12192000"/>
              <a:gd name="connsiteY94" fmla="*/ 155575 h 3102054"/>
              <a:gd name="connsiteX95" fmla="*/ 5357813 w 12192000"/>
              <a:gd name="connsiteY95" fmla="*/ 166687 h 3102054"/>
              <a:gd name="connsiteX96" fmla="*/ 5418139 w 12192000"/>
              <a:gd name="connsiteY96" fmla="*/ 174625 h 3102054"/>
              <a:gd name="connsiteX97" fmla="*/ 5486401 w 12192000"/>
              <a:gd name="connsiteY97" fmla="*/ 176212 h 3102054"/>
              <a:gd name="connsiteX98" fmla="*/ 5554663 w 12192000"/>
              <a:gd name="connsiteY98" fmla="*/ 174625 h 3102054"/>
              <a:gd name="connsiteX99" fmla="*/ 5614989 w 12192000"/>
              <a:gd name="connsiteY99" fmla="*/ 166687 h 3102054"/>
              <a:gd name="connsiteX100" fmla="*/ 5667376 w 12192000"/>
              <a:gd name="connsiteY100" fmla="*/ 155575 h 3102054"/>
              <a:gd name="connsiteX101" fmla="*/ 5713414 w 12192000"/>
              <a:gd name="connsiteY101" fmla="*/ 141287 h 3102054"/>
              <a:gd name="connsiteX102" fmla="*/ 5754689 w 12192000"/>
              <a:gd name="connsiteY102" fmla="*/ 125412 h 3102054"/>
              <a:gd name="connsiteX103" fmla="*/ 5791202 w 12192000"/>
              <a:gd name="connsiteY103" fmla="*/ 106362 h 3102054"/>
              <a:gd name="connsiteX104" fmla="*/ 5829302 w 12192000"/>
              <a:gd name="connsiteY104" fmla="*/ 87312 h 3102054"/>
              <a:gd name="connsiteX105" fmla="*/ 5867402 w 12192000"/>
              <a:gd name="connsiteY105" fmla="*/ 68262 h 3102054"/>
              <a:gd name="connsiteX106" fmla="*/ 5903915 w 12192000"/>
              <a:gd name="connsiteY106" fmla="*/ 52387 h 3102054"/>
              <a:gd name="connsiteX107" fmla="*/ 5945189 w 12192000"/>
              <a:gd name="connsiteY107" fmla="*/ 36512 h 3102054"/>
              <a:gd name="connsiteX108" fmla="*/ 5991226 w 12192000"/>
              <a:gd name="connsiteY108" fmla="*/ 20637 h 3102054"/>
              <a:gd name="connsiteX109" fmla="*/ 6043614 w 12192000"/>
              <a:gd name="connsiteY109" fmla="*/ 9525 h 3102054"/>
              <a:gd name="connsiteX110" fmla="*/ 6103939 w 12192000"/>
              <a:gd name="connsiteY110" fmla="*/ 3175 h 3102054"/>
              <a:gd name="connsiteX111" fmla="*/ 6172201 w 12192000"/>
              <a:gd name="connsiteY111" fmla="*/ 0 h 3102054"/>
              <a:gd name="connsiteX112" fmla="*/ 6210301 w 12192000"/>
              <a:gd name="connsiteY112" fmla="*/ 1772 h 3102054"/>
              <a:gd name="connsiteX113" fmla="*/ 6248401 w 12192000"/>
              <a:gd name="connsiteY113" fmla="*/ 0 h 3102054"/>
              <a:gd name="connsiteX114" fmla="*/ 6316664 w 12192000"/>
              <a:gd name="connsiteY114" fmla="*/ 3175 h 3102054"/>
              <a:gd name="connsiteX115" fmla="*/ 6376989 w 12192000"/>
              <a:gd name="connsiteY115" fmla="*/ 9525 h 3102054"/>
              <a:gd name="connsiteX116" fmla="*/ 6429376 w 12192000"/>
              <a:gd name="connsiteY116" fmla="*/ 20637 h 3102054"/>
              <a:gd name="connsiteX117" fmla="*/ 6475414 w 12192000"/>
              <a:gd name="connsiteY117" fmla="*/ 36512 h 3102054"/>
              <a:gd name="connsiteX118" fmla="*/ 6516689 w 12192000"/>
              <a:gd name="connsiteY118" fmla="*/ 52387 h 3102054"/>
              <a:gd name="connsiteX119" fmla="*/ 6553202 w 12192000"/>
              <a:gd name="connsiteY119" fmla="*/ 68262 h 3102054"/>
              <a:gd name="connsiteX120" fmla="*/ 6591302 w 12192000"/>
              <a:gd name="connsiteY120" fmla="*/ 87312 h 3102054"/>
              <a:gd name="connsiteX121" fmla="*/ 6629401 w 12192000"/>
              <a:gd name="connsiteY121" fmla="*/ 106362 h 3102054"/>
              <a:gd name="connsiteX122" fmla="*/ 6665915 w 12192000"/>
              <a:gd name="connsiteY122" fmla="*/ 125412 h 3102054"/>
              <a:gd name="connsiteX123" fmla="*/ 6707189 w 12192000"/>
              <a:gd name="connsiteY123" fmla="*/ 141287 h 3102054"/>
              <a:gd name="connsiteX124" fmla="*/ 6753226 w 12192000"/>
              <a:gd name="connsiteY124" fmla="*/ 155575 h 3102054"/>
              <a:gd name="connsiteX125" fmla="*/ 6805614 w 12192000"/>
              <a:gd name="connsiteY125" fmla="*/ 166687 h 3102054"/>
              <a:gd name="connsiteX126" fmla="*/ 6865939 w 12192000"/>
              <a:gd name="connsiteY126" fmla="*/ 174625 h 3102054"/>
              <a:gd name="connsiteX127" fmla="*/ 6934201 w 12192000"/>
              <a:gd name="connsiteY127" fmla="*/ 176212 h 3102054"/>
              <a:gd name="connsiteX128" fmla="*/ 7002464 w 12192000"/>
              <a:gd name="connsiteY128" fmla="*/ 174625 h 3102054"/>
              <a:gd name="connsiteX129" fmla="*/ 7062789 w 12192000"/>
              <a:gd name="connsiteY129" fmla="*/ 166687 h 3102054"/>
              <a:gd name="connsiteX130" fmla="*/ 7115176 w 12192000"/>
              <a:gd name="connsiteY130" fmla="*/ 155575 h 3102054"/>
              <a:gd name="connsiteX131" fmla="*/ 7161214 w 12192000"/>
              <a:gd name="connsiteY131" fmla="*/ 141287 h 3102054"/>
              <a:gd name="connsiteX132" fmla="*/ 7202489 w 12192000"/>
              <a:gd name="connsiteY132" fmla="*/ 125412 h 3102054"/>
              <a:gd name="connsiteX133" fmla="*/ 7239001 w 12192000"/>
              <a:gd name="connsiteY133" fmla="*/ 106362 h 3102054"/>
              <a:gd name="connsiteX134" fmla="*/ 7277101 w 12192000"/>
              <a:gd name="connsiteY134" fmla="*/ 87312 h 3102054"/>
              <a:gd name="connsiteX135" fmla="*/ 7315201 w 12192000"/>
              <a:gd name="connsiteY135" fmla="*/ 68262 h 3102054"/>
              <a:gd name="connsiteX136" fmla="*/ 7351714 w 12192000"/>
              <a:gd name="connsiteY136" fmla="*/ 52387 h 3102054"/>
              <a:gd name="connsiteX137" fmla="*/ 7392989 w 12192000"/>
              <a:gd name="connsiteY137" fmla="*/ 36512 h 3102054"/>
              <a:gd name="connsiteX138" fmla="*/ 7439026 w 12192000"/>
              <a:gd name="connsiteY138" fmla="*/ 20637 h 3102054"/>
              <a:gd name="connsiteX139" fmla="*/ 7491414 w 12192000"/>
              <a:gd name="connsiteY139" fmla="*/ 9525 h 3102054"/>
              <a:gd name="connsiteX140" fmla="*/ 7551739 w 12192000"/>
              <a:gd name="connsiteY140" fmla="*/ 3175 h 3102054"/>
              <a:gd name="connsiteX141" fmla="*/ 7620001 w 12192000"/>
              <a:gd name="connsiteY141" fmla="*/ 0 h 3102054"/>
              <a:gd name="connsiteX142" fmla="*/ 7688264 w 12192000"/>
              <a:gd name="connsiteY142" fmla="*/ 3175 h 3102054"/>
              <a:gd name="connsiteX143" fmla="*/ 7748589 w 12192000"/>
              <a:gd name="connsiteY143" fmla="*/ 9525 h 3102054"/>
              <a:gd name="connsiteX144" fmla="*/ 7800976 w 12192000"/>
              <a:gd name="connsiteY144" fmla="*/ 20637 h 3102054"/>
              <a:gd name="connsiteX145" fmla="*/ 7847014 w 12192000"/>
              <a:gd name="connsiteY145" fmla="*/ 36512 h 3102054"/>
              <a:gd name="connsiteX146" fmla="*/ 7888289 w 12192000"/>
              <a:gd name="connsiteY146" fmla="*/ 52387 h 3102054"/>
              <a:gd name="connsiteX147" fmla="*/ 7924801 w 12192000"/>
              <a:gd name="connsiteY147" fmla="*/ 68262 h 3102054"/>
              <a:gd name="connsiteX148" fmla="*/ 7962901 w 12192000"/>
              <a:gd name="connsiteY148" fmla="*/ 87312 h 3102054"/>
              <a:gd name="connsiteX149" fmla="*/ 8001001 w 12192000"/>
              <a:gd name="connsiteY149" fmla="*/ 106362 h 3102054"/>
              <a:gd name="connsiteX150" fmla="*/ 8037514 w 12192000"/>
              <a:gd name="connsiteY150" fmla="*/ 125412 h 3102054"/>
              <a:gd name="connsiteX151" fmla="*/ 8078789 w 12192000"/>
              <a:gd name="connsiteY151" fmla="*/ 141287 h 3102054"/>
              <a:gd name="connsiteX152" fmla="*/ 8124826 w 12192000"/>
              <a:gd name="connsiteY152" fmla="*/ 155575 h 3102054"/>
              <a:gd name="connsiteX153" fmla="*/ 8177214 w 12192000"/>
              <a:gd name="connsiteY153" fmla="*/ 166687 h 3102054"/>
              <a:gd name="connsiteX154" fmla="*/ 8237539 w 12192000"/>
              <a:gd name="connsiteY154" fmla="*/ 174625 h 3102054"/>
              <a:gd name="connsiteX155" fmla="*/ 8305801 w 12192000"/>
              <a:gd name="connsiteY155" fmla="*/ 176212 h 3102054"/>
              <a:gd name="connsiteX156" fmla="*/ 8374064 w 12192000"/>
              <a:gd name="connsiteY156" fmla="*/ 174625 h 3102054"/>
              <a:gd name="connsiteX157" fmla="*/ 8434388 w 12192000"/>
              <a:gd name="connsiteY157" fmla="*/ 166687 h 3102054"/>
              <a:gd name="connsiteX158" fmla="*/ 8486776 w 12192000"/>
              <a:gd name="connsiteY158" fmla="*/ 155575 h 3102054"/>
              <a:gd name="connsiteX159" fmla="*/ 8532814 w 12192000"/>
              <a:gd name="connsiteY159" fmla="*/ 141287 h 3102054"/>
              <a:gd name="connsiteX160" fmla="*/ 8574088 w 12192000"/>
              <a:gd name="connsiteY160" fmla="*/ 125412 h 3102054"/>
              <a:gd name="connsiteX161" fmla="*/ 8610600 w 12192000"/>
              <a:gd name="connsiteY161" fmla="*/ 106362 h 3102054"/>
              <a:gd name="connsiteX162" fmla="*/ 8648700 w 12192000"/>
              <a:gd name="connsiteY162" fmla="*/ 87312 h 3102054"/>
              <a:gd name="connsiteX163" fmla="*/ 8686800 w 12192000"/>
              <a:gd name="connsiteY163" fmla="*/ 68262 h 3102054"/>
              <a:gd name="connsiteX164" fmla="*/ 8723314 w 12192000"/>
              <a:gd name="connsiteY164" fmla="*/ 52387 h 3102054"/>
              <a:gd name="connsiteX165" fmla="*/ 8764588 w 12192000"/>
              <a:gd name="connsiteY165" fmla="*/ 36512 h 3102054"/>
              <a:gd name="connsiteX166" fmla="*/ 8810626 w 12192000"/>
              <a:gd name="connsiteY166" fmla="*/ 20637 h 3102054"/>
              <a:gd name="connsiteX167" fmla="*/ 8863014 w 12192000"/>
              <a:gd name="connsiteY167" fmla="*/ 9525 h 3102054"/>
              <a:gd name="connsiteX168" fmla="*/ 8923338 w 12192000"/>
              <a:gd name="connsiteY168" fmla="*/ 3175 h 3102054"/>
              <a:gd name="connsiteX169" fmla="*/ 8990014 w 12192000"/>
              <a:gd name="connsiteY169" fmla="*/ 0 h 3102054"/>
              <a:gd name="connsiteX170" fmla="*/ 9059864 w 12192000"/>
              <a:gd name="connsiteY170" fmla="*/ 3175 h 3102054"/>
              <a:gd name="connsiteX171" fmla="*/ 9120188 w 12192000"/>
              <a:gd name="connsiteY171" fmla="*/ 9525 h 3102054"/>
              <a:gd name="connsiteX172" fmla="*/ 9172576 w 12192000"/>
              <a:gd name="connsiteY172" fmla="*/ 20637 h 3102054"/>
              <a:gd name="connsiteX173" fmla="*/ 9218614 w 12192000"/>
              <a:gd name="connsiteY173" fmla="*/ 36512 h 3102054"/>
              <a:gd name="connsiteX174" fmla="*/ 9259888 w 12192000"/>
              <a:gd name="connsiteY174" fmla="*/ 52387 h 3102054"/>
              <a:gd name="connsiteX175" fmla="*/ 9296400 w 12192000"/>
              <a:gd name="connsiteY175" fmla="*/ 68262 h 3102054"/>
              <a:gd name="connsiteX176" fmla="*/ 9334500 w 12192000"/>
              <a:gd name="connsiteY176" fmla="*/ 87312 h 3102054"/>
              <a:gd name="connsiteX177" fmla="*/ 9372600 w 12192000"/>
              <a:gd name="connsiteY177" fmla="*/ 106362 h 3102054"/>
              <a:gd name="connsiteX178" fmla="*/ 9409114 w 12192000"/>
              <a:gd name="connsiteY178" fmla="*/ 125412 h 3102054"/>
              <a:gd name="connsiteX179" fmla="*/ 9450388 w 12192000"/>
              <a:gd name="connsiteY179" fmla="*/ 141287 h 3102054"/>
              <a:gd name="connsiteX180" fmla="*/ 9496426 w 12192000"/>
              <a:gd name="connsiteY180" fmla="*/ 155575 h 3102054"/>
              <a:gd name="connsiteX181" fmla="*/ 9548814 w 12192000"/>
              <a:gd name="connsiteY181" fmla="*/ 166687 h 3102054"/>
              <a:gd name="connsiteX182" fmla="*/ 9609138 w 12192000"/>
              <a:gd name="connsiteY182" fmla="*/ 174625 h 3102054"/>
              <a:gd name="connsiteX183" fmla="*/ 9677400 w 12192000"/>
              <a:gd name="connsiteY183" fmla="*/ 176212 h 3102054"/>
              <a:gd name="connsiteX184" fmla="*/ 9745664 w 12192000"/>
              <a:gd name="connsiteY184" fmla="*/ 174625 h 3102054"/>
              <a:gd name="connsiteX185" fmla="*/ 9805988 w 12192000"/>
              <a:gd name="connsiteY185" fmla="*/ 166687 h 3102054"/>
              <a:gd name="connsiteX186" fmla="*/ 9858376 w 12192000"/>
              <a:gd name="connsiteY186" fmla="*/ 155575 h 3102054"/>
              <a:gd name="connsiteX187" fmla="*/ 9904414 w 12192000"/>
              <a:gd name="connsiteY187" fmla="*/ 141287 h 3102054"/>
              <a:gd name="connsiteX188" fmla="*/ 9945688 w 12192000"/>
              <a:gd name="connsiteY188" fmla="*/ 125412 h 3102054"/>
              <a:gd name="connsiteX189" fmla="*/ 9982200 w 12192000"/>
              <a:gd name="connsiteY189" fmla="*/ 106362 h 3102054"/>
              <a:gd name="connsiteX190" fmla="*/ 10058400 w 12192000"/>
              <a:gd name="connsiteY190" fmla="*/ 68262 h 3102054"/>
              <a:gd name="connsiteX191" fmla="*/ 10094914 w 12192000"/>
              <a:gd name="connsiteY191" fmla="*/ 52387 h 3102054"/>
              <a:gd name="connsiteX192" fmla="*/ 10136188 w 12192000"/>
              <a:gd name="connsiteY192" fmla="*/ 36512 h 3102054"/>
              <a:gd name="connsiteX193" fmla="*/ 10182226 w 12192000"/>
              <a:gd name="connsiteY193" fmla="*/ 20637 h 3102054"/>
              <a:gd name="connsiteX194" fmla="*/ 10234614 w 12192000"/>
              <a:gd name="connsiteY194" fmla="*/ 9525 h 3102054"/>
              <a:gd name="connsiteX195" fmla="*/ 10294938 w 12192000"/>
              <a:gd name="connsiteY195" fmla="*/ 3175 h 3102054"/>
              <a:gd name="connsiteX196" fmla="*/ 10363200 w 12192000"/>
              <a:gd name="connsiteY196" fmla="*/ 0 h 3102054"/>
              <a:gd name="connsiteX197" fmla="*/ 10431464 w 12192000"/>
              <a:gd name="connsiteY197" fmla="*/ 3175 h 3102054"/>
              <a:gd name="connsiteX198" fmla="*/ 10491788 w 12192000"/>
              <a:gd name="connsiteY198" fmla="*/ 9525 h 3102054"/>
              <a:gd name="connsiteX199" fmla="*/ 10544176 w 12192000"/>
              <a:gd name="connsiteY199" fmla="*/ 20637 h 3102054"/>
              <a:gd name="connsiteX200" fmla="*/ 10590214 w 12192000"/>
              <a:gd name="connsiteY200" fmla="*/ 36512 h 3102054"/>
              <a:gd name="connsiteX201" fmla="*/ 10631488 w 12192000"/>
              <a:gd name="connsiteY201" fmla="*/ 52387 h 3102054"/>
              <a:gd name="connsiteX202" fmla="*/ 10668000 w 12192000"/>
              <a:gd name="connsiteY202" fmla="*/ 68262 h 3102054"/>
              <a:gd name="connsiteX203" fmla="*/ 10706100 w 12192000"/>
              <a:gd name="connsiteY203" fmla="*/ 87312 h 3102054"/>
              <a:gd name="connsiteX204" fmla="*/ 10744200 w 12192000"/>
              <a:gd name="connsiteY204" fmla="*/ 106362 h 3102054"/>
              <a:gd name="connsiteX205" fmla="*/ 10780714 w 12192000"/>
              <a:gd name="connsiteY205" fmla="*/ 125412 h 3102054"/>
              <a:gd name="connsiteX206" fmla="*/ 10821988 w 12192000"/>
              <a:gd name="connsiteY206" fmla="*/ 141287 h 3102054"/>
              <a:gd name="connsiteX207" fmla="*/ 10868026 w 12192000"/>
              <a:gd name="connsiteY207" fmla="*/ 155575 h 3102054"/>
              <a:gd name="connsiteX208" fmla="*/ 10920414 w 12192000"/>
              <a:gd name="connsiteY208" fmla="*/ 166687 h 3102054"/>
              <a:gd name="connsiteX209" fmla="*/ 10980738 w 12192000"/>
              <a:gd name="connsiteY209" fmla="*/ 174625 h 3102054"/>
              <a:gd name="connsiteX210" fmla="*/ 11049000 w 12192000"/>
              <a:gd name="connsiteY210" fmla="*/ 176212 h 3102054"/>
              <a:gd name="connsiteX211" fmla="*/ 11117264 w 12192000"/>
              <a:gd name="connsiteY211" fmla="*/ 174625 h 3102054"/>
              <a:gd name="connsiteX212" fmla="*/ 11177588 w 12192000"/>
              <a:gd name="connsiteY212" fmla="*/ 166687 h 3102054"/>
              <a:gd name="connsiteX213" fmla="*/ 11229976 w 12192000"/>
              <a:gd name="connsiteY213" fmla="*/ 155575 h 3102054"/>
              <a:gd name="connsiteX214" fmla="*/ 11276014 w 12192000"/>
              <a:gd name="connsiteY214" fmla="*/ 141287 h 3102054"/>
              <a:gd name="connsiteX215" fmla="*/ 11317288 w 12192000"/>
              <a:gd name="connsiteY215" fmla="*/ 125412 h 3102054"/>
              <a:gd name="connsiteX216" fmla="*/ 11353800 w 12192000"/>
              <a:gd name="connsiteY216" fmla="*/ 106362 h 3102054"/>
              <a:gd name="connsiteX217" fmla="*/ 11391900 w 12192000"/>
              <a:gd name="connsiteY217" fmla="*/ 87312 h 3102054"/>
              <a:gd name="connsiteX218" fmla="*/ 11430000 w 12192000"/>
              <a:gd name="connsiteY218" fmla="*/ 68263 h 3102054"/>
              <a:gd name="connsiteX219" fmla="*/ 11466514 w 12192000"/>
              <a:gd name="connsiteY219" fmla="*/ 52388 h 3102054"/>
              <a:gd name="connsiteX220" fmla="*/ 11507788 w 12192000"/>
              <a:gd name="connsiteY220" fmla="*/ 36513 h 3102054"/>
              <a:gd name="connsiteX221" fmla="*/ 11553826 w 12192000"/>
              <a:gd name="connsiteY221" fmla="*/ 20638 h 3102054"/>
              <a:gd name="connsiteX222" fmla="*/ 11606214 w 12192000"/>
              <a:gd name="connsiteY222" fmla="*/ 9525 h 3102054"/>
              <a:gd name="connsiteX223" fmla="*/ 11666538 w 12192000"/>
              <a:gd name="connsiteY223" fmla="*/ 3175 h 3102054"/>
              <a:gd name="connsiteX224" fmla="*/ 11734800 w 12192000"/>
              <a:gd name="connsiteY224" fmla="*/ 0 h 3102054"/>
              <a:gd name="connsiteX225" fmla="*/ 11803064 w 12192000"/>
              <a:gd name="connsiteY225" fmla="*/ 3175 h 3102054"/>
              <a:gd name="connsiteX226" fmla="*/ 11863388 w 12192000"/>
              <a:gd name="connsiteY226" fmla="*/ 9525 h 3102054"/>
              <a:gd name="connsiteX227" fmla="*/ 11915776 w 12192000"/>
              <a:gd name="connsiteY227" fmla="*/ 20638 h 3102054"/>
              <a:gd name="connsiteX228" fmla="*/ 11961814 w 12192000"/>
              <a:gd name="connsiteY228" fmla="*/ 36513 h 3102054"/>
              <a:gd name="connsiteX229" fmla="*/ 12003088 w 12192000"/>
              <a:gd name="connsiteY229" fmla="*/ 52388 h 3102054"/>
              <a:gd name="connsiteX230" fmla="*/ 12039600 w 12192000"/>
              <a:gd name="connsiteY230" fmla="*/ 68263 h 3102054"/>
              <a:gd name="connsiteX231" fmla="*/ 12077700 w 12192000"/>
              <a:gd name="connsiteY231" fmla="*/ 87313 h 3102054"/>
              <a:gd name="connsiteX232" fmla="*/ 12115800 w 12192000"/>
              <a:gd name="connsiteY232" fmla="*/ 106363 h 3102054"/>
              <a:gd name="connsiteX233" fmla="*/ 12152314 w 12192000"/>
              <a:gd name="connsiteY233" fmla="*/ 125413 h 3102054"/>
              <a:gd name="connsiteX234" fmla="*/ 12192000 w 12192000"/>
              <a:gd name="connsiteY234" fmla="*/ 140677 h 3102054"/>
              <a:gd name="connsiteX235" fmla="*/ 12192000 w 12192000"/>
              <a:gd name="connsiteY235" fmla="*/ 885826 h 3102054"/>
              <a:gd name="connsiteX236" fmla="*/ 12191999 w 12192000"/>
              <a:gd name="connsiteY236" fmla="*/ 885826 h 3102054"/>
              <a:gd name="connsiteX237" fmla="*/ 12191999 w 12192000"/>
              <a:gd name="connsiteY237" fmla="*/ 3102054 h 3102054"/>
              <a:gd name="connsiteX238" fmla="*/ 0 w 12192000"/>
              <a:gd name="connsiteY238" fmla="*/ 3102054 h 3102054"/>
              <a:gd name="connsiteX239" fmla="*/ 0 w 12192000"/>
              <a:gd name="connsiteY239" fmla="*/ 638254 h 3102054"/>
              <a:gd name="connsiteX240" fmla="*/ 1 w 12192000"/>
              <a:gd name="connsiteY240" fmla="*/ 638254 h 3102054"/>
              <a:gd name="connsiteX241" fmla="*/ 1 w 12192000"/>
              <a:gd name="connsiteY241" fmla="*/ 176212 h 3102054"/>
              <a:gd name="connsiteX242" fmla="*/ 68264 w 12192000"/>
              <a:gd name="connsiteY242" fmla="*/ 174625 h 3102054"/>
              <a:gd name="connsiteX243" fmla="*/ 128589 w 12192000"/>
              <a:gd name="connsiteY243" fmla="*/ 166687 h 3102054"/>
              <a:gd name="connsiteX244" fmla="*/ 180976 w 12192000"/>
              <a:gd name="connsiteY244" fmla="*/ 155575 h 3102054"/>
              <a:gd name="connsiteX245" fmla="*/ 227014 w 12192000"/>
              <a:gd name="connsiteY245" fmla="*/ 141287 h 3102054"/>
              <a:gd name="connsiteX246" fmla="*/ 268289 w 12192000"/>
              <a:gd name="connsiteY246" fmla="*/ 125412 h 3102054"/>
              <a:gd name="connsiteX247" fmla="*/ 304801 w 12192000"/>
              <a:gd name="connsiteY247" fmla="*/ 106362 h 3102054"/>
              <a:gd name="connsiteX248" fmla="*/ 342901 w 12192000"/>
              <a:gd name="connsiteY248" fmla="*/ 87312 h 3102054"/>
              <a:gd name="connsiteX249" fmla="*/ 381001 w 12192000"/>
              <a:gd name="connsiteY249" fmla="*/ 68262 h 3102054"/>
              <a:gd name="connsiteX250" fmla="*/ 417514 w 12192000"/>
              <a:gd name="connsiteY250" fmla="*/ 52387 h 3102054"/>
              <a:gd name="connsiteX251" fmla="*/ 458789 w 12192000"/>
              <a:gd name="connsiteY251" fmla="*/ 36512 h 3102054"/>
              <a:gd name="connsiteX252" fmla="*/ 504826 w 12192000"/>
              <a:gd name="connsiteY252" fmla="*/ 20637 h 3102054"/>
              <a:gd name="connsiteX253" fmla="*/ 557214 w 12192000"/>
              <a:gd name="connsiteY253" fmla="*/ 9525 h 3102054"/>
              <a:gd name="connsiteX254" fmla="*/ 617539 w 12192000"/>
              <a:gd name="connsiteY254" fmla="*/ 3175 h 310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12192000" h="3102054">
                <a:moveTo>
                  <a:pt x="685801" y="0"/>
                </a:moveTo>
                <a:lnTo>
                  <a:pt x="754064" y="3175"/>
                </a:lnTo>
                <a:lnTo>
                  <a:pt x="814389" y="9525"/>
                </a:lnTo>
                <a:lnTo>
                  <a:pt x="866776" y="20637"/>
                </a:lnTo>
                <a:lnTo>
                  <a:pt x="912814" y="36512"/>
                </a:lnTo>
                <a:lnTo>
                  <a:pt x="954089" y="52387"/>
                </a:lnTo>
                <a:lnTo>
                  <a:pt x="990601" y="68262"/>
                </a:lnTo>
                <a:lnTo>
                  <a:pt x="1028701" y="87312"/>
                </a:lnTo>
                <a:lnTo>
                  <a:pt x="1066801" y="106362"/>
                </a:lnTo>
                <a:lnTo>
                  <a:pt x="1103314" y="125412"/>
                </a:lnTo>
                <a:lnTo>
                  <a:pt x="1144589" y="141287"/>
                </a:lnTo>
                <a:lnTo>
                  <a:pt x="1190626" y="155575"/>
                </a:lnTo>
                <a:lnTo>
                  <a:pt x="1243014" y="166687"/>
                </a:lnTo>
                <a:lnTo>
                  <a:pt x="1303339" y="174625"/>
                </a:lnTo>
                <a:lnTo>
                  <a:pt x="1371601" y="176212"/>
                </a:lnTo>
                <a:lnTo>
                  <a:pt x="1439864" y="174625"/>
                </a:lnTo>
                <a:lnTo>
                  <a:pt x="1500189" y="166687"/>
                </a:lnTo>
                <a:lnTo>
                  <a:pt x="1552576" y="155575"/>
                </a:lnTo>
                <a:lnTo>
                  <a:pt x="1598614" y="141287"/>
                </a:lnTo>
                <a:lnTo>
                  <a:pt x="1639889" y="125412"/>
                </a:lnTo>
                <a:lnTo>
                  <a:pt x="1676401" y="106362"/>
                </a:lnTo>
                <a:lnTo>
                  <a:pt x="1714501" y="87312"/>
                </a:lnTo>
                <a:lnTo>
                  <a:pt x="1752601" y="68262"/>
                </a:lnTo>
                <a:lnTo>
                  <a:pt x="1789114" y="52387"/>
                </a:lnTo>
                <a:lnTo>
                  <a:pt x="1830389" y="36512"/>
                </a:lnTo>
                <a:lnTo>
                  <a:pt x="1876426" y="20637"/>
                </a:lnTo>
                <a:lnTo>
                  <a:pt x="1928814" y="9525"/>
                </a:lnTo>
                <a:lnTo>
                  <a:pt x="1989139" y="3175"/>
                </a:lnTo>
                <a:lnTo>
                  <a:pt x="2057401" y="0"/>
                </a:lnTo>
                <a:lnTo>
                  <a:pt x="2125664" y="3175"/>
                </a:lnTo>
                <a:lnTo>
                  <a:pt x="2185989" y="9525"/>
                </a:lnTo>
                <a:lnTo>
                  <a:pt x="2238376" y="20637"/>
                </a:lnTo>
                <a:lnTo>
                  <a:pt x="2284414" y="36512"/>
                </a:lnTo>
                <a:lnTo>
                  <a:pt x="2325688" y="52387"/>
                </a:lnTo>
                <a:lnTo>
                  <a:pt x="2362201" y="68262"/>
                </a:lnTo>
                <a:lnTo>
                  <a:pt x="2400301" y="87312"/>
                </a:lnTo>
                <a:lnTo>
                  <a:pt x="2438401" y="106362"/>
                </a:lnTo>
                <a:lnTo>
                  <a:pt x="2474913" y="125412"/>
                </a:lnTo>
                <a:lnTo>
                  <a:pt x="2516188" y="141287"/>
                </a:lnTo>
                <a:lnTo>
                  <a:pt x="2562226" y="155575"/>
                </a:lnTo>
                <a:lnTo>
                  <a:pt x="2614614" y="166687"/>
                </a:lnTo>
                <a:lnTo>
                  <a:pt x="2674938" y="174625"/>
                </a:lnTo>
                <a:lnTo>
                  <a:pt x="2743201" y="176212"/>
                </a:lnTo>
                <a:lnTo>
                  <a:pt x="2811464" y="174625"/>
                </a:lnTo>
                <a:lnTo>
                  <a:pt x="2871789" y="166687"/>
                </a:lnTo>
                <a:lnTo>
                  <a:pt x="2924176" y="155575"/>
                </a:lnTo>
                <a:lnTo>
                  <a:pt x="2970214" y="141287"/>
                </a:lnTo>
                <a:lnTo>
                  <a:pt x="3011489" y="125412"/>
                </a:lnTo>
                <a:lnTo>
                  <a:pt x="3048001" y="106362"/>
                </a:lnTo>
                <a:lnTo>
                  <a:pt x="3086101" y="87312"/>
                </a:lnTo>
                <a:lnTo>
                  <a:pt x="3124201" y="68262"/>
                </a:lnTo>
                <a:lnTo>
                  <a:pt x="3160714" y="52387"/>
                </a:lnTo>
                <a:lnTo>
                  <a:pt x="3201989" y="36512"/>
                </a:lnTo>
                <a:lnTo>
                  <a:pt x="3248026" y="20637"/>
                </a:lnTo>
                <a:lnTo>
                  <a:pt x="3300414" y="9525"/>
                </a:lnTo>
                <a:lnTo>
                  <a:pt x="3360739" y="3175"/>
                </a:lnTo>
                <a:lnTo>
                  <a:pt x="3427414" y="0"/>
                </a:lnTo>
                <a:lnTo>
                  <a:pt x="3497264" y="3175"/>
                </a:lnTo>
                <a:lnTo>
                  <a:pt x="3557589" y="9525"/>
                </a:lnTo>
                <a:lnTo>
                  <a:pt x="3609976" y="20637"/>
                </a:lnTo>
                <a:lnTo>
                  <a:pt x="3656014" y="36512"/>
                </a:lnTo>
                <a:lnTo>
                  <a:pt x="3697288" y="52387"/>
                </a:lnTo>
                <a:lnTo>
                  <a:pt x="3733801" y="68262"/>
                </a:lnTo>
                <a:lnTo>
                  <a:pt x="3771901" y="87312"/>
                </a:lnTo>
                <a:lnTo>
                  <a:pt x="3810001" y="106362"/>
                </a:lnTo>
                <a:lnTo>
                  <a:pt x="3846514" y="125412"/>
                </a:lnTo>
                <a:lnTo>
                  <a:pt x="3887789" y="141287"/>
                </a:lnTo>
                <a:lnTo>
                  <a:pt x="3933826" y="155575"/>
                </a:lnTo>
                <a:lnTo>
                  <a:pt x="3986214" y="166687"/>
                </a:lnTo>
                <a:lnTo>
                  <a:pt x="4046539" y="174625"/>
                </a:lnTo>
                <a:lnTo>
                  <a:pt x="4114801" y="176212"/>
                </a:lnTo>
                <a:lnTo>
                  <a:pt x="4183064" y="174625"/>
                </a:lnTo>
                <a:lnTo>
                  <a:pt x="4243388" y="166687"/>
                </a:lnTo>
                <a:lnTo>
                  <a:pt x="4295776" y="155575"/>
                </a:lnTo>
                <a:lnTo>
                  <a:pt x="4341813" y="141287"/>
                </a:lnTo>
                <a:lnTo>
                  <a:pt x="4383088" y="125412"/>
                </a:lnTo>
                <a:lnTo>
                  <a:pt x="4419601" y="106362"/>
                </a:lnTo>
                <a:lnTo>
                  <a:pt x="4495801" y="68262"/>
                </a:lnTo>
                <a:lnTo>
                  <a:pt x="4532314" y="52387"/>
                </a:lnTo>
                <a:lnTo>
                  <a:pt x="4573588" y="36512"/>
                </a:lnTo>
                <a:lnTo>
                  <a:pt x="4619626" y="20637"/>
                </a:lnTo>
                <a:lnTo>
                  <a:pt x="4672013" y="9525"/>
                </a:lnTo>
                <a:lnTo>
                  <a:pt x="4732338" y="3175"/>
                </a:lnTo>
                <a:lnTo>
                  <a:pt x="4800601" y="0"/>
                </a:lnTo>
                <a:lnTo>
                  <a:pt x="4868864" y="3175"/>
                </a:lnTo>
                <a:lnTo>
                  <a:pt x="4929188" y="9525"/>
                </a:lnTo>
                <a:lnTo>
                  <a:pt x="4981576" y="20637"/>
                </a:lnTo>
                <a:lnTo>
                  <a:pt x="5027614" y="36512"/>
                </a:lnTo>
                <a:lnTo>
                  <a:pt x="5068889" y="52387"/>
                </a:lnTo>
                <a:lnTo>
                  <a:pt x="5105402" y="68262"/>
                </a:lnTo>
                <a:lnTo>
                  <a:pt x="5143502" y="87312"/>
                </a:lnTo>
                <a:lnTo>
                  <a:pt x="5181601" y="106362"/>
                </a:lnTo>
                <a:lnTo>
                  <a:pt x="5218115" y="125412"/>
                </a:lnTo>
                <a:lnTo>
                  <a:pt x="5259388" y="141287"/>
                </a:lnTo>
                <a:lnTo>
                  <a:pt x="5305426" y="155575"/>
                </a:lnTo>
                <a:lnTo>
                  <a:pt x="5357813" y="166687"/>
                </a:lnTo>
                <a:lnTo>
                  <a:pt x="5418139" y="174625"/>
                </a:lnTo>
                <a:lnTo>
                  <a:pt x="5486401" y="176212"/>
                </a:lnTo>
                <a:lnTo>
                  <a:pt x="5554663" y="174625"/>
                </a:lnTo>
                <a:lnTo>
                  <a:pt x="5614989" y="166687"/>
                </a:lnTo>
                <a:lnTo>
                  <a:pt x="5667376" y="155575"/>
                </a:lnTo>
                <a:lnTo>
                  <a:pt x="5713414" y="141287"/>
                </a:lnTo>
                <a:lnTo>
                  <a:pt x="5754689" y="125412"/>
                </a:lnTo>
                <a:lnTo>
                  <a:pt x="5791202" y="106362"/>
                </a:lnTo>
                <a:lnTo>
                  <a:pt x="5829302" y="87312"/>
                </a:lnTo>
                <a:lnTo>
                  <a:pt x="5867402" y="68262"/>
                </a:lnTo>
                <a:lnTo>
                  <a:pt x="5903915" y="52387"/>
                </a:lnTo>
                <a:lnTo>
                  <a:pt x="5945189" y="36512"/>
                </a:lnTo>
                <a:lnTo>
                  <a:pt x="5991226" y="20637"/>
                </a:lnTo>
                <a:lnTo>
                  <a:pt x="6043614" y="9525"/>
                </a:lnTo>
                <a:lnTo>
                  <a:pt x="6103939" y="3175"/>
                </a:lnTo>
                <a:lnTo>
                  <a:pt x="6172201" y="0"/>
                </a:lnTo>
                <a:lnTo>
                  <a:pt x="6210301" y="1772"/>
                </a:lnTo>
                <a:lnTo>
                  <a:pt x="6248401" y="0"/>
                </a:lnTo>
                <a:lnTo>
                  <a:pt x="6316664" y="3175"/>
                </a:lnTo>
                <a:lnTo>
                  <a:pt x="6376989" y="9525"/>
                </a:lnTo>
                <a:lnTo>
                  <a:pt x="6429376" y="20637"/>
                </a:lnTo>
                <a:lnTo>
                  <a:pt x="6475414" y="36512"/>
                </a:lnTo>
                <a:lnTo>
                  <a:pt x="6516689" y="52387"/>
                </a:lnTo>
                <a:lnTo>
                  <a:pt x="6553202" y="68262"/>
                </a:lnTo>
                <a:lnTo>
                  <a:pt x="6591302" y="87312"/>
                </a:lnTo>
                <a:lnTo>
                  <a:pt x="6629401" y="106362"/>
                </a:lnTo>
                <a:lnTo>
                  <a:pt x="6665915" y="125412"/>
                </a:lnTo>
                <a:lnTo>
                  <a:pt x="6707189" y="141287"/>
                </a:lnTo>
                <a:lnTo>
                  <a:pt x="6753226" y="155575"/>
                </a:lnTo>
                <a:lnTo>
                  <a:pt x="6805614" y="166687"/>
                </a:lnTo>
                <a:lnTo>
                  <a:pt x="6865939" y="174625"/>
                </a:lnTo>
                <a:lnTo>
                  <a:pt x="6934201" y="176212"/>
                </a:lnTo>
                <a:lnTo>
                  <a:pt x="7002464" y="174625"/>
                </a:lnTo>
                <a:lnTo>
                  <a:pt x="7062789" y="166687"/>
                </a:lnTo>
                <a:lnTo>
                  <a:pt x="7115176" y="155575"/>
                </a:lnTo>
                <a:lnTo>
                  <a:pt x="7161214" y="141287"/>
                </a:lnTo>
                <a:lnTo>
                  <a:pt x="7202489" y="125412"/>
                </a:lnTo>
                <a:lnTo>
                  <a:pt x="7239001" y="106362"/>
                </a:lnTo>
                <a:lnTo>
                  <a:pt x="7277101" y="87312"/>
                </a:lnTo>
                <a:lnTo>
                  <a:pt x="7315201" y="68262"/>
                </a:lnTo>
                <a:lnTo>
                  <a:pt x="7351714" y="52387"/>
                </a:lnTo>
                <a:lnTo>
                  <a:pt x="7392989" y="36512"/>
                </a:lnTo>
                <a:lnTo>
                  <a:pt x="7439026" y="20637"/>
                </a:lnTo>
                <a:lnTo>
                  <a:pt x="7491414" y="9525"/>
                </a:lnTo>
                <a:lnTo>
                  <a:pt x="7551739" y="3175"/>
                </a:lnTo>
                <a:lnTo>
                  <a:pt x="7620001" y="0"/>
                </a:lnTo>
                <a:lnTo>
                  <a:pt x="7688264" y="3175"/>
                </a:lnTo>
                <a:lnTo>
                  <a:pt x="7748589" y="9525"/>
                </a:lnTo>
                <a:lnTo>
                  <a:pt x="7800976" y="20637"/>
                </a:lnTo>
                <a:lnTo>
                  <a:pt x="7847014" y="36512"/>
                </a:lnTo>
                <a:lnTo>
                  <a:pt x="7888289" y="52387"/>
                </a:lnTo>
                <a:lnTo>
                  <a:pt x="7924801" y="68262"/>
                </a:lnTo>
                <a:lnTo>
                  <a:pt x="7962901" y="87312"/>
                </a:lnTo>
                <a:lnTo>
                  <a:pt x="8001001" y="106362"/>
                </a:lnTo>
                <a:lnTo>
                  <a:pt x="8037514" y="125412"/>
                </a:lnTo>
                <a:lnTo>
                  <a:pt x="8078789" y="141287"/>
                </a:lnTo>
                <a:lnTo>
                  <a:pt x="8124826" y="155575"/>
                </a:lnTo>
                <a:lnTo>
                  <a:pt x="8177214" y="166687"/>
                </a:lnTo>
                <a:lnTo>
                  <a:pt x="8237539" y="174625"/>
                </a:lnTo>
                <a:lnTo>
                  <a:pt x="8305801" y="176212"/>
                </a:lnTo>
                <a:lnTo>
                  <a:pt x="8374064" y="174625"/>
                </a:lnTo>
                <a:lnTo>
                  <a:pt x="8434388" y="166687"/>
                </a:lnTo>
                <a:lnTo>
                  <a:pt x="8486776" y="155575"/>
                </a:lnTo>
                <a:lnTo>
                  <a:pt x="8532814" y="141287"/>
                </a:lnTo>
                <a:lnTo>
                  <a:pt x="8574088" y="125412"/>
                </a:lnTo>
                <a:lnTo>
                  <a:pt x="8610600" y="106362"/>
                </a:lnTo>
                <a:lnTo>
                  <a:pt x="8648700" y="87312"/>
                </a:lnTo>
                <a:lnTo>
                  <a:pt x="8686800" y="68262"/>
                </a:lnTo>
                <a:lnTo>
                  <a:pt x="8723314" y="52387"/>
                </a:lnTo>
                <a:lnTo>
                  <a:pt x="8764588" y="36512"/>
                </a:lnTo>
                <a:lnTo>
                  <a:pt x="8810626" y="20637"/>
                </a:lnTo>
                <a:lnTo>
                  <a:pt x="8863014" y="9525"/>
                </a:lnTo>
                <a:lnTo>
                  <a:pt x="8923338" y="3175"/>
                </a:lnTo>
                <a:lnTo>
                  <a:pt x="8990014" y="0"/>
                </a:lnTo>
                <a:lnTo>
                  <a:pt x="9059864" y="3175"/>
                </a:lnTo>
                <a:lnTo>
                  <a:pt x="9120188" y="9525"/>
                </a:lnTo>
                <a:lnTo>
                  <a:pt x="9172576" y="20637"/>
                </a:lnTo>
                <a:lnTo>
                  <a:pt x="9218614" y="36512"/>
                </a:lnTo>
                <a:lnTo>
                  <a:pt x="9259888" y="52387"/>
                </a:lnTo>
                <a:lnTo>
                  <a:pt x="9296400" y="68262"/>
                </a:lnTo>
                <a:lnTo>
                  <a:pt x="9334500" y="87312"/>
                </a:lnTo>
                <a:lnTo>
                  <a:pt x="9372600" y="106362"/>
                </a:lnTo>
                <a:lnTo>
                  <a:pt x="9409114" y="125412"/>
                </a:lnTo>
                <a:lnTo>
                  <a:pt x="9450388" y="141287"/>
                </a:lnTo>
                <a:lnTo>
                  <a:pt x="9496426" y="155575"/>
                </a:lnTo>
                <a:lnTo>
                  <a:pt x="9548814" y="166687"/>
                </a:lnTo>
                <a:lnTo>
                  <a:pt x="9609138" y="174625"/>
                </a:lnTo>
                <a:lnTo>
                  <a:pt x="9677400" y="176212"/>
                </a:lnTo>
                <a:lnTo>
                  <a:pt x="9745664" y="174625"/>
                </a:lnTo>
                <a:lnTo>
                  <a:pt x="9805988" y="166687"/>
                </a:lnTo>
                <a:lnTo>
                  <a:pt x="9858376" y="155575"/>
                </a:lnTo>
                <a:lnTo>
                  <a:pt x="9904414" y="141287"/>
                </a:lnTo>
                <a:lnTo>
                  <a:pt x="9945688" y="125412"/>
                </a:lnTo>
                <a:lnTo>
                  <a:pt x="9982200" y="106362"/>
                </a:lnTo>
                <a:lnTo>
                  <a:pt x="10058400" y="68262"/>
                </a:lnTo>
                <a:lnTo>
                  <a:pt x="10094914" y="52387"/>
                </a:lnTo>
                <a:lnTo>
                  <a:pt x="10136188" y="36512"/>
                </a:lnTo>
                <a:lnTo>
                  <a:pt x="10182226" y="20637"/>
                </a:lnTo>
                <a:lnTo>
                  <a:pt x="10234614" y="9525"/>
                </a:lnTo>
                <a:lnTo>
                  <a:pt x="10294938" y="3175"/>
                </a:lnTo>
                <a:lnTo>
                  <a:pt x="10363200" y="0"/>
                </a:lnTo>
                <a:lnTo>
                  <a:pt x="10431464" y="3175"/>
                </a:lnTo>
                <a:lnTo>
                  <a:pt x="10491788" y="9525"/>
                </a:lnTo>
                <a:lnTo>
                  <a:pt x="10544176" y="20637"/>
                </a:lnTo>
                <a:lnTo>
                  <a:pt x="10590214" y="36512"/>
                </a:lnTo>
                <a:lnTo>
                  <a:pt x="10631488" y="52387"/>
                </a:lnTo>
                <a:lnTo>
                  <a:pt x="10668000" y="68262"/>
                </a:lnTo>
                <a:lnTo>
                  <a:pt x="10706100" y="87312"/>
                </a:lnTo>
                <a:lnTo>
                  <a:pt x="10744200" y="106362"/>
                </a:lnTo>
                <a:lnTo>
                  <a:pt x="10780714" y="125412"/>
                </a:lnTo>
                <a:lnTo>
                  <a:pt x="10821988" y="141287"/>
                </a:lnTo>
                <a:lnTo>
                  <a:pt x="10868026" y="155575"/>
                </a:lnTo>
                <a:lnTo>
                  <a:pt x="10920414" y="166687"/>
                </a:lnTo>
                <a:lnTo>
                  <a:pt x="10980738" y="174625"/>
                </a:lnTo>
                <a:lnTo>
                  <a:pt x="11049000" y="176212"/>
                </a:lnTo>
                <a:lnTo>
                  <a:pt x="11117264" y="174625"/>
                </a:lnTo>
                <a:lnTo>
                  <a:pt x="11177588" y="166687"/>
                </a:lnTo>
                <a:lnTo>
                  <a:pt x="11229976" y="155575"/>
                </a:lnTo>
                <a:lnTo>
                  <a:pt x="11276014" y="141287"/>
                </a:lnTo>
                <a:lnTo>
                  <a:pt x="11317288" y="125412"/>
                </a:lnTo>
                <a:lnTo>
                  <a:pt x="11353800" y="106362"/>
                </a:lnTo>
                <a:lnTo>
                  <a:pt x="11391900" y="87312"/>
                </a:lnTo>
                <a:lnTo>
                  <a:pt x="11430000" y="68263"/>
                </a:lnTo>
                <a:lnTo>
                  <a:pt x="11466514" y="52388"/>
                </a:lnTo>
                <a:lnTo>
                  <a:pt x="11507788" y="36513"/>
                </a:lnTo>
                <a:lnTo>
                  <a:pt x="11553826" y="20638"/>
                </a:lnTo>
                <a:lnTo>
                  <a:pt x="11606214" y="9525"/>
                </a:lnTo>
                <a:lnTo>
                  <a:pt x="11666538" y="3175"/>
                </a:lnTo>
                <a:lnTo>
                  <a:pt x="11734800" y="0"/>
                </a:lnTo>
                <a:lnTo>
                  <a:pt x="11803064" y="3175"/>
                </a:lnTo>
                <a:lnTo>
                  <a:pt x="11863388" y="9525"/>
                </a:lnTo>
                <a:lnTo>
                  <a:pt x="11915776" y="20638"/>
                </a:lnTo>
                <a:lnTo>
                  <a:pt x="11961814" y="36513"/>
                </a:lnTo>
                <a:lnTo>
                  <a:pt x="12003088" y="52388"/>
                </a:lnTo>
                <a:lnTo>
                  <a:pt x="12039600" y="68263"/>
                </a:lnTo>
                <a:lnTo>
                  <a:pt x="12077700" y="87313"/>
                </a:lnTo>
                <a:lnTo>
                  <a:pt x="12115800" y="106363"/>
                </a:lnTo>
                <a:lnTo>
                  <a:pt x="12152314" y="125413"/>
                </a:lnTo>
                <a:lnTo>
                  <a:pt x="12192000" y="140677"/>
                </a:lnTo>
                <a:lnTo>
                  <a:pt x="12192000" y="885826"/>
                </a:lnTo>
                <a:lnTo>
                  <a:pt x="12191999" y="885826"/>
                </a:lnTo>
                <a:lnTo>
                  <a:pt x="12191999" y="3102054"/>
                </a:lnTo>
                <a:lnTo>
                  <a:pt x="0" y="3102054"/>
                </a:lnTo>
                <a:lnTo>
                  <a:pt x="0" y="638254"/>
                </a:lnTo>
                <a:lnTo>
                  <a:pt x="1" y="638254"/>
                </a:lnTo>
                <a:lnTo>
                  <a:pt x="1" y="176212"/>
                </a:lnTo>
                <a:lnTo>
                  <a:pt x="68264" y="174625"/>
                </a:lnTo>
                <a:lnTo>
                  <a:pt x="128589" y="166687"/>
                </a:lnTo>
                <a:lnTo>
                  <a:pt x="180976" y="155575"/>
                </a:lnTo>
                <a:lnTo>
                  <a:pt x="227014" y="141287"/>
                </a:lnTo>
                <a:lnTo>
                  <a:pt x="268289" y="125412"/>
                </a:lnTo>
                <a:lnTo>
                  <a:pt x="304801" y="106362"/>
                </a:lnTo>
                <a:lnTo>
                  <a:pt x="342901" y="87312"/>
                </a:lnTo>
                <a:lnTo>
                  <a:pt x="381001" y="68262"/>
                </a:lnTo>
                <a:lnTo>
                  <a:pt x="417514" y="52387"/>
                </a:lnTo>
                <a:lnTo>
                  <a:pt x="458789" y="36512"/>
                </a:lnTo>
                <a:lnTo>
                  <a:pt x="504826" y="20637"/>
                </a:lnTo>
                <a:lnTo>
                  <a:pt x="557214" y="9525"/>
                </a:lnTo>
                <a:lnTo>
                  <a:pt x="617539" y="317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1A98F998-3657-BD4D-B683-7990EBE34F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8757" y="645105"/>
            <a:ext cx="3268125" cy="13208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/>
            <a:r>
              <a:rPr lang="en-US" sz="3800" spc="200" dirty="0"/>
              <a:t>ΕΠΙΚΟΙΝΩΝΙΑ</a:t>
            </a:r>
          </a:p>
        </p:txBody>
      </p:sp>
      <p:sp>
        <p:nvSpPr>
          <p:cNvPr id="2" name="Υπότιτλος 1">
            <a:extLst>
              <a:ext uri="{FF2B5EF4-FFF2-40B4-BE49-F238E27FC236}">
                <a16:creationId xmlns:a16="http://schemas.microsoft.com/office/drawing/2014/main" id="{A303A0B6-99DF-3CEE-0BA5-FE6DD2500D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504" y="1628801"/>
            <a:ext cx="4103950" cy="4250792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 defTabSz="914400">
              <a:lnSpc>
                <a:spcPct val="110000"/>
              </a:lnSpc>
            </a:pPr>
            <a:r>
              <a:rPr lang="en-US" sz="20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thamnop@phed.uoa.gr</a:t>
            </a:r>
            <a:endParaRPr lang="en-US" sz="2000" cap="none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-228600" algn="l" defTabSz="914400">
              <a:lnSpc>
                <a:spcPct val="110000"/>
              </a:lnSpc>
            </a:pPr>
            <a:r>
              <a:rPr lang="en-US" sz="2000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mob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6948943841</a:t>
            </a:r>
          </a:p>
          <a:p>
            <a:pPr indent="-228600" algn="l" defTabSz="914400">
              <a:lnSpc>
                <a:spcPct val="110000"/>
              </a:lnSpc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KINHTIKHΑΝΑΨΥΧΗ 2023</a:t>
            </a:r>
          </a:p>
          <a:p>
            <a:pPr indent="-228600" algn="l" defTabSz="914400">
              <a:lnSpc>
                <a:spcPct val="110000"/>
              </a:lnSpc>
            </a:pP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Eclass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-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viber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-228600" algn="l" defTabSz="914400">
              <a:lnSpc>
                <a:spcPct val="110000"/>
              </a:lnSpc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172" name="Picture 4" descr="Viber Logo PNG Vector (AI) Free Download">
            <a:extLst>
              <a:ext uri="{FF2B5EF4-FFF2-40B4-BE49-F238E27FC236}">
                <a16:creationId xmlns:a16="http://schemas.microsoft.com/office/drawing/2014/main" id="{B79631BA-E5A9-99DC-0703-A96206D3E9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3644" y="3522563"/>
            <a:ext cx="3882558" cy="182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eclass.uoa.gr - eClass ΕΚΠΑ - EClass Uoa">
            <a:extLst>
              <a:ext uri="{FF2B5EF4-FFF2-40B4-BE49-F238E27FC236}">
                <a16:creationId xmlns:a16="http://schemas.microsoft.com/office/drawing/2014/main" id="{EB84AF48-C6C4-763E-09C1-07F72DDC0A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3644" y="1213763"/>
            <a:ext cx="3882558" cy="2147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511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38757" y="645105"/>
            <a:ext cx="3268125" cy="1320855"/>
          </a:xfrm>
        </p:spPr>
        <p:txBody>
          <a:bodyPr>
            <a:normAutofit/>
          </a:bodyPr>
          <a:lstStyle/>
          <a:p>
            <a:r>
              <a:rPr lang="el-GR" sz="29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Σε ποιους απευθυνεται το μαθημα</a:t>
            </a:r>
            <a:r>
              <a:rPr lang="el-GR" sz="2900" b="1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el-GR" sz="29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2286001"/>
            <a:ext cx="4176464" cy="4311351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buNone/>
            </a:pPr>
            <a:r>
              <a:rPr lang="el-GR" dirty="0"/>
              <a:t>	</a:t>
            </a:r>
          </a:p>
          <a:p>
            <a:pPr>
              <a:lnSpc>
                <a:spcPct val="100000"/>
              </a:lnSpc>
              <a:buNone/>
            </a:pP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Το μάθημα αυτό απευθύνεται στους φοιτητές και φοιτήτριες της ειδίκευσης της Αθλητικής Διοίκησης, αλλά και σε όσους/</a:t>
            </a:r>
            <a:r>
              <a:rPr lang="el-GR" sz="2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ες</a:t>
            </a:r>
            <a:r>
              <a:rPr lang="el-G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το επέλεξαν, ως πιθανά μελλοντικά διοικητικά στελέχη σε Οργανισμούς κινητικής αναψυχής . </a:t>
            </a:r>
          </a:p>
        </p:txBody>
      </p:sp>
      <p:pic>
        <p:nvPicPr>
          <p:cNvPr id="2050" name="Picture 2" descr="Εμψυχωτής Υπαίθριων Τουριστικών Δραστηριοτήτων Αναψυχής">
            <a:extLst>
              <a:ext uri="{FF2B5EF4-FFF2-40B4-BE49-F238E27FC236}">
                <a16:creationId xmlns:a16="http://schemas.microsoft.com/office/drawing/2014/main" id="{76EE3DFE-B1D2-3DE9-F723-10E8933AEE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67" r="20964" b="-2"/>
          <a:stretch/>
        </p:blipFill>
        <p:spPr bwMode="auto">
          <a:xfrm>
            <a:off x="4572000" y="580713"/>
            <a:ext cx="4060728" cy="5407737"/>
          </a:xfrm>
          <a:custGeom>
            <a:avLst/>
            <a:gdLst/>
            <a:ahLst/>
            <a:cxnLst/>
            <a:rect l="l" t="t" r="r" b="b"/>
            <a:pathLst>
              <a:path w="3860171" h="3855489">
                <a:moveTo>
                  <a:pt x="1930086" y="0"/>
                </a:moveTo>
                <a:lnTo>
                  <a:pt x="1967540" y="3511"/>
                </a:lnTo>
                <a:lnTo>
                  <a:pt x="2003824" y="12875"/>
                </a:lnTo>
                <a:lnTo>
                  <a:pt x="2038938" y="26920"/>
                </a:lnTo>
                <a:lnTo>
                  <a:pt x="2075222" y="44477"/>
                </a:lnTo>
                <a:lnTo>
                  <a:pt x="2109166" y="64375"/>
                </a:lnTo>
                <a:lnTo>
                  <a:pt x="2144279" y="85443"/>
                </a:lnTo>
                <a:lnTo>
                  <a:pt x="2179393" y="104171"/>
                </a:lnTo>
                <a:lnTo>
                  <a:pt x="2214507" y="122898"/>
                </a:lnTo>
                <a:lnTo>
                  <a:pt x="2248450" y="136943"/>
                </a:lnTo>
                <a:lnTo>
                  <a:pt x="2285905" y="146307"/>
                </a:lnTo>
                <a:lnTo>
                  <a:pt x="2322189" y="150989"/>
                </a:lnTo>
                <a:lnTo>
                  <a:pt x="2360814" y="150989"/>
                </a:lnTo>
                <a:lnTo>
                  <a:pt x="2400610" y="148648"/>
                </a:lnTo>
                <a:lnTo>
                  <a:pt x="2440405" y="143966"/>
                </a:lnTo>
                <a:lnTo>
                  <a:pt x="2480201" y="138114"/>
                </a:lnTo>
                <a:lnTo>
                  <a:pt x="2519996" y="133432"/>
                </a:lnTo>
                <a:lnTo>
                  <a:pt x="2559792" y="129921"/>
                </a:lnTo>
                <a:lnTo>
                  <a:pt x="2597247" y="131091"/>
                </a:lnTo>
                <a:lnTo>
                  <a:pt x="2633531" y="135773"/>
                </a:lnTo>
                <a:lnTo>
                  <a:pt x="2668644" y="146307"/>
                </a:lnTo>
                <a:lnTo>
                  <a:pt x="2697906" y="161523"/>
                </a:lnTo>
                <a:lnTo>
                  <a:pt x="2725997" y="181421"/>
                </a:lnTo>
                <a:lnTo>
                  <a:pt x="2750577" y="204830"/>
                </a:lnTo>
                <a:lnTo>
                  <a:pt x="2775156" y="231750"/>
                </a:lnTo>
                <a:lnTo>
                  <a:pt x="2797395" y="259841"/>
                </a:lnTo>
                <a:lnTo>
                  <a:pt x="2819634" y="289103"/>
                </a:lnTo>
                <a:lnTo>
                  <a:pt x="2841872" y="318364"/>
                </a:lnTo>
                <a:lnTo>
                  <a:pt x="2864111" y="346455"/>
                </a:lnTo>
                <a:lnTo>
                  <a:pt x="2887520" y="373376"/>
                </a:lnTo>
                <a:lnTo>
                  <a:pt x="2914441" y="396785"/>
                </a:lnTo>
                <a:lnTo>
                  <a:pt x="2940191" y="417853"/>
                </a:lnTo>
                <a:lnTo>
                  <a:pt x="2969452" y="434240"/>
                </a:lnTo>
                <a:lnTo>
                  <a:pt x="3001055" y="448285"/>
                </a:lnTo>
                <a:lnTo>
                  <a:pt x="3034998" y="459990"/>
                </a:lnTo>
                <a:lnTo>
                  <a:pt x="3070112" y="470524"/>
                </a:lnTo>
                <a:lnTo>
                  <a:pt x="3105226" y="479888"/>
                </a:lnTo>
                <a:lnTo>
                  <a:pt x="3141510" y="489251"/>
                </a:lnTo>
                <a:lnTo>
                  <a:pt x="3175453" y="499785"/>
                </a:lnTo>
                <a:lnTo>
                  <a:pt x="3209396" y="511490"/>
                </a:lnTo>
                <a:lnTo>
                  <a:pt x="3240999" y="525535"/>
                </a:lnTo>
                <a:lnTo>
                  <a:pt x="3269090" y="543092"/>
                </a:lnTo>
                <a:lnTo>
                  <a:pt x="3294840" y="564161"/>
                </a:lnTo>
                <a:lnTo>
                  <a:pt x="3315908" y="589911"/>
                </a:lnTo>
                <a:lnTo>
                  <a:pt x="3333465" y="618002"/>
                </a:lnTo>
                <a:lnTo>
                  <a:pt x="3347510" y="649604"/>
                </a:lnTo>
                <a:lnTo>
                  <a:pt x="3359215" y="683547"/>
                </a:lnTo>
                <a:lnTo>
                  <a:pt x="3369749" y="717491"/>
                </a:lnTo>
                <a:lnTo>
                  <a:pt x="3379113" y="753775"/>
                </a:lnTo>
                <a:lnTo>
                  <a:pt x="3388476" y="788889"/>
                </a:lnTo>
                <a:lnTo>
                  <a:pt x="3399010" y="824002"/>
                </a:lnTo>
                <a:lnTo>
                  <a:pt x="3410715" y="857946"/>
                </a:lnTo>
                <a:lnTo>
                  <a:pt x="3424760" y="889548"/>
                </a:lnTo>
                <a:lnTo>
                  <a:pt x="3441147" y="918809"/>
                </a:lnTo>
                <a:lnTo>
                  <a:pt x="3462215" y="944560"/>
                </a:lnTo>
                <a:lnTo>
                  <a:pt x="3485624" y="971480"/>
                </a:lnTo>
                <a:lnTo>
                  <a:pt x="3512545" y="994889"/>
                </a:lnTo>
                <a:lnTo>
                  <a:pt x="3540636" y="1017128"/>
                </a:lnTo>
                <a:lnTo>
                  <a:pt x="3571068" y="1039367"/>
                </a:lnTo>
                <a:lnTo>
                  <a:pt x="3600329" y="1061605"/>
                </a:lnTo>
                <a:lnTo>
                  <a:pt x="3628420" y="1083844"/>
                </a:lnTo>
                <a:lnTo>
                  <a:pt x="3655341" y="1108424"/>
                </a:lnTo>
                <a:lnTo>
                  <a:pt x="3678750" y="1133003"/>
                </a:lnTo>
                <a:lnTo>
                  <a:pt x="3698648" y="1161094"/>
                </a:lnTo>
                <a:lnTo>
                  <a:pt x="3713864" y="1190356"/>
                </a:lnTo>
                <a:lnTo>
                  <a:pt x="3724398" y="1225469"/>
                </a:lnTo>
                <a:lnTo>
                  <a:pt x="3729080" y="1261754"/>
                </a:lnTo>
                <a:lnTo>
                  <a:pt x="3730250" y="1299208"/>
                </a:lnTo>
                <a:lnTo>
                  <a:pt x="3726739" y="1339004"/>
                </a:lnTo>
                <a:lnTo>
                  <a:pt x="3722057" y="1378799"/>
                </a:lnTo>
                <a:lnTo>
                  <a:pt x="3716205" y="1418595"/>
                </a:lnTo>
                <a:lnTo>
                  <a:pt x="3711523" y="1458391"/>
                </a:lnTo>
                <a:lnTo>
                  <a:pt x="3709182" y="1498186"/>
                </a:lnTo>
                <a:lnTo>
                  <a:pt x="3709182" y="1536811"/>
                </a:lnTo>
                <a:lnTo>
                  <a:pt x="3713864" y="1573096"/>
                </a:lnTo>
                <a:lnTo>
                  <a:pt x="3723228" y="1609380"/>
                </a:lnTo>
                <a:lnTo>
                  <a:pt x="3737273" y="1643323"/>
                </a:lnTo>
                <a:lnTo>
                  <a:pt x="3756000" y="1678437"/>
                </a:lnTo>
                <a:lnTo>
                  <a:pt x="3774728" y="1713550"/>
                </a:lnTo>
                <a:lnTo>
                  <a:pt x="3795796" y="1748664"/>
                </a:lnTo>
                <a:lnTo>
                  <a:pt x="3815694" y="1782608"/>
                </a:lnTo>
                <a:lnTo>
                  <a:pt x="3833250" y="1818892"/>
                </a:lnTo>
                <a:lnTo>
                  <a:pt x="3847296" y="1854005"/>
                </a:lnTo>
                <a:lnTo>
                  <a:pt x="3856660" y="1890290"/>
                </a:lnTo>
                <a:lnTo>
                  <a:pt x="3860171" y="1927744"/>
                </a:lnTo>
                <a:lnTo>
                  <a:pt x="3856660" y="1965199"/>
                </a:lnTo>
                <a:lnTo>
                  <a:pt x="3847296" y="2001483"/>
                </a:lnTo>
                <a:lnTo>
                  <a:pt x="3833250" y="2036597"/>
                </a:lnTo>
                <a:lnTo>
                  <a:pt x="3815694" y="2072881"/>
                </a:lnTo>
                <a:lnTo>
                  <a:pt x="3795796" y="2106824"/>
                </a:lnTo>
                <a:lnTo>
                  <a:pt x="3774728" y="2141938"/>
                </a:lnTo>
                <a:lnTo>
                  <a:pt x="3756000" y="2177052"/>
                </a:lnTo>
                <a:lnTo>
                  <a:pt x="3737273" y="2212166"/>
                </a:lnTo>
                <a:lnTo>
                  <a:pt x="3723228" y="2246109"/>
                </a:lnTo>
                <a:lnTo>
                  <a:pt x="3713864" y="2282393"/>
                </a:lnTo>
                <a:lnTo>
                  <a:pt x="3709182" y="2318677"/>
                </a:lnTo>
                <a:lnTo>
                  <a:pt x="3709182" y="2357302"/>
                </a:lnTo>
                <a:lnTo>
                  <a:pt x="3711523" y="2397098"/>
                </a:lnTo>
                <a:lnTo>
                  <a:pt x="3716205" y="2436894"/>
                </a:lnTo>
                <a:lnTo>
                  <a:pt x="3722057" y="2476689"/>
                </a:lnTo>
                <a:lnTo>
                  <a:pt x="3726739" y="2516485"/>
                </a:lnTo>
                <a:lnTo>
                  <a:pt x="3730250" y="2556280"/>
                </a:lnTo>
                <a:lnTo>
                  <a:pt x="3729080" y="2593735"/>
                </a:lnTo>
                <a:lnTo>
                  <a:pt x="3724398" y="2630019"/>
                </a:lnTo>
                <a:lnTo>
                  <a:pt x="3713864" y="2665133"/>
                </a:lnTo>
                <a:lnTo>
                  <a:pt x="3698648" y="2694394"/>
                </a:lnTo>
                <a:lnTo>
                  <a:pt x="3678750" y="2722485"/>
                </a:lnTo>
                <a:lnTo>
                  <a:pt x="3655341" y="2747065"/>
                </a:lnTo>
                <a:lnTo>
                  <a:pt x="3628420" y="2771645"/>
                </a:lnTo>
                <a:lnTo>
                  <a:pt x="3600329" y="2793883"/>
                </a:lnTo>
                <a:lnTo>
                  <a:pt x="3571068" y="2816122"/>
                </a:lnTo>
                <a:lnTo>
                  <a:pt x="3540636" y="2838361"/>
                </a:lnTo>
                <a:lnTo>
                  <a:pt x="3512545" y="2860599"/>
                </a:lnTo>
                <a:lnTo>
                  <a:pt x="3485624" y="2884009"/>
                </a:lnTo>
                <a:lnTo>
                  <a:pt x="3462215" y="2910929"/>
                </a:lnTo>
                <a:lnTo>
                  <a:pt x="3441147" y="2936679"/>
                </a:lnTo>
                <a:lnTo>
                  <a:pt x="3424760" y="2965941"/>
                </a:lnTo>
                <a:lnTo>
                  <a:pt x="3410715" y="2997543"/>
                </a:lnTo>
                <a:lnTo>
                  <a:pt x="3399010" y="3031486"/>
                </a:lnTo>
                <a:lnTo>
                  <a:pt x="3388476" y="3066600"/>
                </a:lnTo>
                <a:lnTo>
                  <a:pt x="3379113" y="3101714"/>
                </a:lnTo>
                <a:lnTo>
                  <a:pt x="3369749" y="3137998"/>
                </a:lnTo>
                <a:lnTo>
                  <a:pt x="3359215" y="3171941"/>
                </a:lnTo>
                <a:lnTo>
                  <a:pt x="3347510" y="3205885"/>
                </a:lnTo>
                <a:lnTo>
                  <a:pt x="3333465" y="3237487"/>
                </a:lnTo>
                <a:lnTo>
                  <a:pt x="3315908" y="3265578"/>
                </a:lnTo>
                <a:lnTo>
                  <a:pt x="3294840" y="3291328"/>
                </a:lnTo>
                <a:lnTo>
                  <a:pt x="3269090" y="3312396"/>
                </a:lnTo>
                <a:lnTo>
                  <a:pt x="3240999" y="3329953"/>
                </a:lnTo>
                <a:lnTo>
                  <a:pt x="3209396" y="3343999"/>
                </a:lnTo>
                <a:lnTo>
                  <a:pt x="3175453" y="3355703"/>
                </a:lnTo>
                <a:lnTo>
                  <a:pt x="3141510" y="3366237"/>
                </a:lnTo>
                <a:lnTo>
                  <a:pt x="3105226" y="3375601"/>
                </a:lnTo>
                <a:lnTo>
                  <a:pt x="3070112" y="3384965"/>
                </a:lnTo>
                <a:lnTo>
                  <a:pt x="3034998" y="3395499"/>
                </a:lnTo>
                <a:lnTo>
                  <a:pt x="3001055" y="3407203"/>
                </a:lnTo>
                <a:lnTo>
                  <a:pt x="2969452" y="3421249"/>
                </a:lnTo>
                <a:lnTo>
                  <a:pt x="2940191" y="3437635"/>
                </a:lnTo>
                <a:lnTo>
                  <a:pt x="2914441" y="3458704"/>
                </a:lnTo>
                <a:lnTo>
                  <a:pt x="2887520" y="3482113"/>
                </a:lnTo>
                <a:lnTo>
                  <a:pt x="2864111" y="3509033"/>
                </a:lnTo>
                <a:lnTo>
                  <a:pt x="2841872" y="3537124"/>
                </a:lnTo>
                <a:lnTo>
                  <a:pt x="2819634" y="3566386"/>
                </a:lnTo>
                <a:lnTo>
                  <a:pt x="2797395" y="3595647"/>
                </a:lnTo>
                <a:lnTo>
                  <a:pt x="2775156" y="3623738"/>
                </a:lnTo>
                <a:lnTo>
                  <a:pt x="2750577" y="3650659"/>
                </a:lnTo>
                <a:lnTo>
                  <a:pt x="2725997" y="3674068"/>
                </a:lnTo>
                <a:lnTo>
                  <a:pt x="2697906" y="3693966"/>
                </a:lnTo>
                <a:lnTo>
                  <a:pt x="2668644" y="3709182"/>
                </a:lnTo>
                <a:lnTo>
                  <a:pt x="2633531" y="3719716"/>
                </a:lnTo>
                <a:lnTo>
                  <a:pt x="2597247" y="3724398"/>
                </a:lnTo>
                <a:lnTo>
                  <a:pt x="2559792" y="3725568"/>
                </a:lnTo>
                <a:lnTo>
                  <a:pt x="2519996" y="3722057"/>
                </a:lnTo>
                <a:lnTo>
                  <a:pt x="2480201" y="3717375"/>
                </a:lnTo>
                <a:lnTo>
                  <a:pt x="2440405" y="3711523"/>
                </a:lnTo>
                <a:lnTo>
                  <a:pt x="2400610" y="3706841"/>
                </a:lnTo>
                <a:lnTo>
                  <a:pt x="2360814" y="3704500"/>
                </a:lnTo>
                <a:lnTo>
                  <a:pt x="2322189" y="3704500"/>
                </a:lnTo>
                <a:lnTo>
                  <a:pt x="2285905" y="3709182"/>
                </a:lnTo>
                <a:lnTo>
                  <a:pt x="2248450" y="3718545"/>
                </a:lnTo>
                <a:lnTo>
                  <a:pt x="2214507" y="3732591"/>
                </a:lnTo>
                <a:lnTo>
                  <a:pt x="2179393" y="3751318"/>
                </a:lnTo>
                <a:lnTo>
                  <a:pt x="2144279" y="3770045"/>
                </a:lnTo>
                <a:lnTo>
                  <a:pt x="2109166" y="3791114"/>
                </a:lnTo>
                <a:lnTo>
                  <a:pt x="2075222" y="3811011"/>
                </a:lnTo>
                <a:lnTo>
                  <a:pt x="2038938" y="3828568"/>
                </a:lnTo>
                <a:lnTo>
                  <a:pt x="2003824" y="3842614"/>
                </a:lnTo>
                <a:lnTo>
                  <a:pt x="1967540" y="3851978"/>
                </a:lnTo>
                <a:lnTo>
                  <a:pt x="1930086" y="3855489"/>
                </a:lnTo>
                <a:lnTo>
                  <a:pt x="1892631" y="3851978"/>
                </a:lnTo>
                <a:lnTo>
                  <a:pt x="1856347" y="3842614"/>
                </a:lnTo>
                <a:lnTo>
                  <a:pt x="1821233" y="3828568"/>
                </a:lnTo>
                <a:lnTo>
                  <a:pt x="1784949" y="3811011"/>
                </a:lnTo>
                <a:lnTo>
                  <a:pt x="1751005" y="3791114"/>
                </a:lnTo>
                <a:lnTo>
                  <a:pt x="1715892" y="3770045"/>
                </a:lnTo>
                <a:lnTo>
                  <a:pt x="1680778" y="3751318"/>
                </a:lnTo>
                <a:lnTo>
                  <a:pt x="1645664" y="3732591"/>
                </a:lnTo>
                <a:lnTo>
                  <a:pt x="1610550" y="3718545"/>
                </a:lnTo>
                <a:lnTo>
                  <a:pt x="1574266" y="3709182"/>
                </a:lnTo>
                <a:lnTo>
                  <a:pt x="1537982" y="3704500"/>
                </a:lnTo>
                <a:lnTo>
                  <a:pt x="1499357" y="3704500"/>
                </a:lnTo>
                <a:lnTo>
                  <a:pt x="1459561" y="3706841"/>
                </a:lnTo>
                <a:lnTo>
                  <a:pt x="1419766" y="3711523"/>
                </a:lnTo>
                <a:lnTo>
                  <a:pt x="1379970" y="3717375"/>
                </a:lnTo>
                <a:lnTo>
                  <a:pt x="1340175" y="3722057"/>
                </a:lnTo>
                <a:lnTo>
                  <a:pt x="1300379" y="3725568"/>
                </a:lnTo>
                <a:lnTo>
                  <a:pt x="1262924" y="3724398"/>
                </a:lnTo>
                <a:lnTo>
                  <a:pt x="1226640" y="3719716"/>
                </a:lnTo>
                <a:lnTo>
                  <a:pt x="1191526" y="3709182"/>
                </a:lnTo>
                <a:lnTo>
                  <a:pt x="1162265" y="3693966"/>
                </a:lnTo>
                <a:lnTo>
                  <a:pt x="1134174" y="3674068"/>
                </a:lnTo>
                <a:lnTo>
                  <a:pt x="1109594" y="3650659"/>
                </a:lnTo>
                <a:lnTo>
                  <a:pt x="1085015" y="3623738"/>
                </a:lnTo>
                <a:lnTo>
                  <a:pt x="1062776" y="3595647"/>
                </a:lnTo>
                <a:lnTo>
                  <a:pt x="1040537" y="3566386"/>
                </a:lnTo>
                <a:lnTo>
                  <a:pt x="1018299" y="3537124"/>
                </a:lnTo>
                <a:lnTo>
                  <a:pt x="996060" y="3509033"/>
                </a:lnTo>
                <a:lnTo>
                  <a:pt x="972651" y="3482113"/>
                </a:lnTo>
                <a:lnTo>
                  <a:pt x="945730" y="3458704"/>
                </a:lnTo>
                <a:lnTo>
                  <a:pt x="919980" y="3437635"/>
                </a:lnTo>
                <a:lnTo>
                  <a:pt x="890719" y="3421249"/>
                </a:lnTo>
                <a:lnTo>
                  <a:pt x="859116" y="3407203"/>
                </a:lnTo>
                <a:lnTo>
                  <a:pt x="825173" y="3395499"/>
                </a:lnTo>
                <a:lnTo>
                  <a:pt x="790059" y="3384965"/>
                </a:lnTo>
                <a:lnTo>
                  <a:pt x="754946" y="3375601"/>
                </a:lnTo>
                <a:lnTo>
                  <a:pt x="718662" y="3366237"/>
                </a:lnTo>
                <a:lnTo>
                  <a:pt x="684718" y="3355703"/>
                </a:lnTo>
                <a:lnTo>
                  <a:pt x="650775" y="3343999"/>
                </a:lnTo>
                <a:lnTo>
                  <a:pt x="619173" y="3329953"/>
                </a:lnTo>
                <a:lnTo>
                  <a:pt x="591082" y="3312396"/>
                </a:lnTo>
                <a:lnTo>
                  <a:pt x="565332" y="3291328"/>
                </a:lnTo>
                <a:lnTo>
                  <a:pt x="544263" y="3265578"/>
                </a:lnTo>
                <a:lnTo>
                  <a:pt x="526706" y="3237487"/>
                </a:lnTo>
                <a:lnTo>
                  <a:pt x="512661" y="3205885"/>
                </a:lnTo>
                <a:lnTo>
                  <a:pt x="500956" y="3171941"/>
                </a:lnTo>
                <a:lnTo>
                  <a:pt x="490422" y="3137998"/>
                </a:lnTo>
                <a:lnTo>
                  <a:pt x="481059" y="3101714"/>
                </a:lnTo>
                <a:lnTo>
                  <a:pt x="471695" y="3066600"/>
                </a:lnTo>
                <a:lnTo>
                  <a:pt x="461161" y="3031486"/>
                </a:lnTo>
                <a:lnTo>
                  <a:pt x="449456" y="2997543"/>
                </a:lnTo>
                <a:lnTo>
                  <a:pt x="435411" y="2965941"/>
                </a:lnTo>
                <a:lnTo>
                  <a:pt x="419024" y="2936679"/>
                </a:lnTo>
                <a:lnTo>
                  <a:pt x="397956" y="2910929"/>
                </a:lnTo>
                <a:lnTo>
                  <a:pt x="374547" y="2884009"/>
                </a:lnTo>
                <a:lnTo>
                  <a:pt x="347626" y="2860599"/>
                </a:lnTo>
                <a:lnTo>
                  <a:pt x="318365" y="2838361"/>
                </a:lnTo>
                <a:lnTo>
                  <a:pt x="289103" y="2816122"/>
                </a:lnTo>
                <a:lnTo>
                  <a:pt x="259842" y="2793883"/>
                </a:lnTo>
                <a:lnTo>
                  <a:pt x="231751" y="2771645"/>
                </a:lnTo>
                <a:lnTo>
                  <a:pt x="204830" y="2747065"/>
                </a:lnTo>
                <a:lnTo>
                  <a:pt x="181421" y="2722485"/>
                </a:lnTo>
                <a:lnTo>
                  <a:pt x="161523" y="2694394"/>
                </a:lnTo>
                <a:lnTo>
                  <a:pt x="146308" y="2665133"/>
                </a:lnTo>
                <a:lnTo>
                  <a:pt x="135773" y="2630019"/>
                </a:lnTo>
                <a:lnTo>
                  <a:pt x="131092" y="2593735"/>
                </a:lnTo>
                <a:lnTo>
                  <a:pt x="129921" y="2556280"/>
                </a:lnTo>
                <a:lnTo>
                  <a:pt x="133432" y="2516485"/>
                </a:lnTo>
                <a:lnTo>
                  <a:pt x="138114" y="2476689"/>
                </a:lnTo>
                <a:lnTo>
                  <a:pt x="143967" y="2436894"/>
                </a:lnTo>
                <a:lnTo>
                  <a:pt x="148648" y="2397098"/>
                </a:lnTo>
                <a:lnTo>
                  <a:pt x="150989" y="2357302"/>
                </a:lnTo>
                <a:lnTo>
                  <a:pt x="150989" y="2318677"/>
                </a:lnTo>
                <a:lnTo>
                  <a:pt x="146308" y="2282393"/>
                </a:lnTo>
                <a:lnTo>
                  <a:pt x="136944" y="2246109"/>
                </a:lnTo>
                <a:lnTo>
                  <a:pt x="122898" y="2212166"/>
                </a:lnTo>
                <a:lnTo>
                  <a:pt x="105341" y="2177052"/>
                </a:lnTo>
                <a:lnTo>
                  <a:pt x="85444" y="2141938"/>
                </a:lnTo>
                <a:lnTo>
                  <a:pt x="64375" y="2106824"/>
                </a:lnTo>
                <a:lnTo>
                  <a:pt x="44478" y="2072881"/>
                </a:lnTo>
                <a:lnTo>
                  <a:pt x="26921" y="2036597"/>
                </a:lnTo>
                <a:lnTo>
                  <a:pt x="12875" y="2001483"/>
                </a:lnTo>
                <a:lnTo>
                  <a:pt x="3512" y="1965199"/>
                </a:lnTo>
                <a:lnTo>
                  <a:pt x="0" y="1927744"/>
                </a:lnTo>
                <a:lnTo>
                  <a:pt x="3512" y="1890290"/>
                </a:lnTo>
                <a:lnTo>
                  <a:pt x="12875" y="1854005"/>
                </a:lnTo>
                <a:lnTo>
                  <a:pt x="26921" y="1818892"/>
                </a:lnTo>
                <a:lnTo>
                  <a:pt x="44478" y="1782608"/>
                </a:lnTo>
                <a:lnTo>
                  <a:pt x="64375" y="1748664"/>
                </a:lnTo>
                <a:lnTo>
                  <a:pt x="85444" y="1713550"/>
                </a:lnTo>
                <a:lnTo>
                  <a:pt x="105341" y="1678437"/>
                </a:lnTo>
                <a:lnTo>
                  <a:pt x="122898" y="1643323"/>
                </a:lnTo>
                <a:lnTo>
                  <a:pt x="136944" y="1609380"/>
                </a:lnTo>
                <a:lnTo>
                  <a:pt x="146308" y="1573096"/>
                </a:lnTo>
                <a:lnTo>
                  <a:pt x="150989" y="1536811"/>
                </a:lnTo>
                <a:lnTo>
                  <a:pt x="150989" y="1498186"/>
                </a:lnTo>
                <a:lnTo>
                  <a:pt x="148648" y="1458391"/>
                </a:lnTo>
                <a:lnTo>
                  <a:pt x="143967" y="1418595"/>
                </a:lnTo>
                <a:lnTo>
                  <a:pt x="138114" y="1378799"/>
                </a:lnTo>
                <a:lnTo>
                  <a:pt x="133432" y="1339004"/>
                </a:lnTo>
                <a:lnTo>
                  <a:pt x="129921" y="1299208"/>
                </a:lnTo>
                <a:lnTo>
                  <a:pt x="131092" y="1261754"/>
                </a:lnTo>
                <a:lnTo>
                  <a:pt x="135773" y="1225469"/>
                </a:lnTo>
                <a:lnTo>
                  <a:pt x="146308" y="1190356"/>
                </a:lnTo>
                <a:lnTo>
                  <a:pt x="161523" y="1161094"/>
                </a:lnTo>
                <a:lnTo>
                  <a:pt x="181421" y="1133003"/>
                </a:lnTo>
                <a:lnTo>
                  <a:pt x="204830" y="1108424"/>
                </a:lnTo>
                <a:lnTo>
                  <a:pt x="231751" y="1083844"/>
                </a:lnTo>
                <a:lnTo>
                  <a:pt x="259842" y="1061605"/>
                </a:lnTo>
                <a:lnTo>
                  <a:pt x="289103" y="1039367"/>
                </a:lnTo>
                <a:lnTo>
                  <a:pt x="318365" y="1017128"/>
                </a:lnTo>
                <a:lnTo>
                  <a:pt x="347626" y="994889"/>
                </a:lnTo>
                <a:lnTo>
                  <a:pt x="374547" y="971480"/>
                </a:lnTo>
                <a:lnTo>
                  <a:pt x="397956" y="944560"/>
                </a:lnTo>
                <a:lnTo>
                  <a:pt x="419024" y="918809"/>
                </a:lnTo>
                <a:lnTo>
                  <a:pt x="435411" y="889548"/>
                </a:lnTo>
                <a:lnTo>
                  <a:pt x="449456" y="857946"/>
                </a:lnTo>
                <a:lnTo>
                  <a:pt x="461161" y="824002"/>
                </a:lnTo>
                <a:lnTo>
                  <a:pt x="471695" y="788889"/>
                </a:lnTo>
                <a:lnTo>
                  <a:pt x="481059" y="753775"/>
                </a:lnTo>
                <a:lnTo>
                  <a:pt x="490422" y="717491"/>
                </a:lnTo>
                <a:lnTo>
                  <a:pt x="500956" y="683547"/>
                </a:lnTo>
                <a:lnTo>
                  <a:pt x="512661" y="649604"/>
                </a:lnTo>
                <a:lnTo>
                  <a:pt x="526706" y="618002"/>
                </a:lnTo>
                <a:lnTo>
                  <a:pt x="544263" y="589911"/>
                </a:lnTo>
                <a:lnTo>
                  <a:pt x="565332" y="564161"/>
                </a:lnTo>
                <a:lnTo>
                  <a:pt x="591082" y="543092"/>
                </a:lnTo>
                <a:lnTo>
                  <a:pt x="619173" y="525535"/>
                </a:lnTo>
                <a:lnTo>
                  <a:pt x="650775" y="511490"/>
                </a:lnTo>
                <a:lnTo>
                  <a:pt x="684718" y="499785"/>
                </a:lnTo>
                <a:lnTo>
                  <a:pt x="718662" y="489251"/>
                </a:lnTo>
                <a:lnTo>
                  <a:pt x="754946" y="479888"/>
                </a:lnTo>
                <a:lnTo>
                  <a:pt x="790059" y="470524"/>
                </a:lnTo>
                <a:lnTo>
                  <a:pt x="825173" y="459990"/>
                </a:lnTo>
                <a:lnTo>
                  <a:pt x="859116" y="448285"/>
                </a:lnTo>
                <a:lnTo>
                  <a:pt x="890719" y="434240"/>
                </a:lnTo>
                <a:lnTo>
                  <a:pt x="919980" y="417853"/>
                </a:lnTo>
                <a:lnTo>
                  <a:pt x="945730" y="396785"/>
                </a:lnTo>
                <a:lnTo>
                  <a:pt x="972651" y="373376"/>
                </a:lnTo>
                <a:lnTo>
                  <a:pt x="996060" y="346455"/>
                </a:lnTo>
                <a:lnTo>
                  <a:pt x="1018299" y="318364"/>
                </a:lnTo>
                <a:lnTo>
                  <a:pt x="1040537" y="289103"/>
                </a:lnTo>
                <a:lnTo>
                  <a:pt x="1062776" y="259841"/>
                </a:lnTo>
                <a:lnTo>
                  <a:pt x="1085015" y="231750"/>
                </a:lnTo>
                <a:lnTo>
                  <a:pt x="1109594" y="204830"/>
                </a:lnTo>
                <a:lnTo>
                  <a:pt x="1134174" y="181421"/>
                </a:lnTo>
                <a:lnTo>
                  <a:pt x="1162265" y="161523"/>
                </a:lnTo>
                <a:lnTo>
                  <a:pt x="1191526" y="146307"/>
                </a:lnTo>
                <a:lnTo>
                  <a:pt x="1226640" y="135773"/>
                </a:lnTo>
                <a:lnTo>
                  <a:pt x="1262924" y="131091"/>
                </a:lnTo>
                <a:lnTo>
                  <a:pt x="1300379" y="129921"/>
                </a:lnTo>
                <a:lnTo>
                  <a:pt x="1340175" y="133432"/>
                </a:lnTo>
                <a:lnTo>
                  <a:pt x="1379970" y="138114"/>
                </a:lnTo>
                <a:lnTo>
                  <a:pt x="1419766" y="143966"/>
                </a:lnTo>
                <a:lnTo>
                  <a:pt x="1459561" y="148648"/>
                </a:lnTo>
                <a:lnTo>
                  <a:pt x="1499357" y="150989"/>
                </a:lnTo>
                <a:lnTo>
                  <a:pt x="1537982" y="150989"/>
                </a:lnTo>
                <a:lnTo>
                  <a:pt x="1574266" y="146307"/>
                </a:lnTo>
                <a:lnTo>
                  <a:pt x="1610550" y="136943"/>
                </a:lnTo>
                <a:lnTo>
                  <a:pt x="1645664" y="122898"/>
                </a:lnTo>
                <a:lnTo>
                  <a:pt x="1680778" y="104171"/>
                </a:lnTo>
                <a:lnTo>
                  <a:pt x="1715892" y="85443"/>
                </a:lnTo>
                <a:lnTo>
                  <a:pt x="1751005" y="64375"/>
                </a:lnTo>
                <a:lnTo>
                  <a:pt x="1784949" y="44477"/>
                </a:lnTo>
                <a:lnTo>
                  <a:pt x="1821233" y="26920"/>
                </a:lnTo>
                <a:lnTo>
                  <a:pt x="1856347" y="12875"/>
                </a:lnTo>
                <a:lnTo>
                  <a:pt x="1892631" y="351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99500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38757" y="645105"/>
            <a:ext cx="4425331" cy="1320855"/>
          </a:xfrm>
        </p:spPr>
        <p:txBody>
          <a:bodyPr>
            <a:normAutofit/>
          </a:bodyPr>
          <a:lstStyle/>
          <a:p>
            <a:r>
              <a:rPr lang="el-GR" sz="38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Σκοπος</a:t>
            </a:r>
            <a:r>
              <a:rPr lang="el-GR" sz="3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του </a:t>
            </a:r>
            <a:r>
              <a:rPr lang="el-GR" sz="38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μαθηματος</a:t>
            </a:r>
            <a:r>
              <a:rPr lang="el-GR" sz="3800" b="1" dirty="0"/>
              <a:t> </a:t>
            </a:r>
            <a:endParaRPr lang="el-GR" sz="380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55576" y="2132856"/>
            <a:ext cx="4320480" cy="446449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0000"/>
              </a:lnSpc>
              <a:buNone/>
            </a:pPr>
            <a:r>
              <a:rPr lang="el-GR" sz="1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Σκοπός του μαθήματος, είναι η απόκτηση από τους/τις φοιτητές/</a:t>
            </a:r>
            <a:r>
              <a:rPr lang="el-G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τριες</a:t>
            </a:r>
            <a:r>
              <a:rPr lang="el-G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, βασικών γνώσεων που σχετίζονται με την κινητική αναψυχή και την άσκηση για όλους</a:t>
            </a:r>
          </a:p>
          <a:p>
            <a:pPr>
              <a:lnSpc>
                <a:spcPct val="100000"/>
              </a:lnSpc>
              <a:buNone/>
            </a:pPr>
            <a:r>
              <a:rPr lang="el-G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	Επίσης, σκοπεύει στην απόκτηση γνώσεων και εμπειριών των βασικών αρχών:</a:t>
            </a:r>
          </a:p>
          <a:p>
            <a:pPr>
              <a:lnSpc>
                <a:spcPct val="100000"/>
              </a:lnSpc>
            </a:pPr>
            <a:r>
              <a:rPr lang="el-G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σχεδιασμού, </a:t>
            </a:r>
          </a:p>
          <a:p>
            <a:pPr>
              <a:lnSpc>
                <a:spcPct val="100000"/>
              </a:lnSpc>
            </a:pPr>
            <a:r>
              <a:rPr lang="el-G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οργάνωσης, </a:t>
            </a:r>
          </a:p>
          <a:p>
            <a:pPr>
              <a:lnSpc>
                <a:spcPct val="100000"/>
              </a:lnSpc>
            </a:pPr>
            <a:r>
              <a:rPr lang="el-G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λειτουργίας, </a:t>
            </a:r>
          </a:p>
          <a:p>
            <a:pPr>
              <a:lnSpc>
                <a:spcPct val="100000"/>
              </a:lnSpc>
            </a:pPr>
            <a:r>
              <a:rPr lang="el-G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διεύθυνσης, </a:t>
            </a:r>
          </a:p>
          <a:p>
            <a:pPr>
              <a:lnSpc>
                <a:spcPct val="100000"/>
              </a:lnSpc>
            </a:pPr>
            <a:r>
              <a:rPr lang="el-G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ελέγχου και </a:t>
            </a:r>
          </a:p>
          <a:p>
            <a:pPr>
              <a:lnSpc>
                <a:spcPct val="100000"/>
              </a:lnSpc>
            </a:pPr>
            <a:r>
              <a:rPr lang="el-G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αξιολόγησης,</a:t>
            </a:r>
          </a:p>
          <a:p>
            <a:pPr marL="0" indent="0">
              <a:lnSpc>
                <a:spcPct val="100000"/>
              </a:lnSpc>
              <a:buNone/>
            </a:pPr>
            <a:endParaRPr lang="el-GR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l-G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όλων των μορφών προγραμμάτων κινητικής αναψυχής  και </a:t>
            </a:r>
            <a:r>
              <a:rPr lang="el-G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ασκησης</a:t>
            </a:r>
            <a:r>
              <a:rPr lang="el-G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για όλους </a:t>
            </a:r>
          </a:p>
        </p:txBody>
      </p:sp>
      <p:pic>
        <p:nvPicPr>
          <p:cNvPr id="3074" name="Picture 2" descr="Συμβουλευτική Υποστήριξη - Στρατηγικός σχεδιασμός Οργάνωση Εταιριών">
            <a:extLst>
              <a:ext uri="{FF2B5EF4-FFF2-40B4-BE49-F238E27FC236}">
                <a16:creationId xmlns:a16="http://schemas.microsoft.com/office/drawing/2014/main" id="{0A87E406-8740-3BD7-A0A6-E760B59236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14" r="18178" b="-1"/>
          <a:stretch/>
        </p:blipFill>
        <p:spPr bwMode="auto">
          <a:xfrm>
            <a:off x="5076056" y="580713"/>
            <a:ext cx="3556672" cy="5407737"/>
          </a:xfrm>
          <a:custGeom>
            <a:avLst/>
            <a:gdLst/>
            <a:ahLst/>
            <a:cxnLst/>
            <a:rect l="l" t="t" r="r" b="b"/>
            <a:pathLst>
              <a:path w="3860171" h="3855489">
                <a:moveTo>
                  <a:pt x="1930086" y="0"/>
                </a:moveTo>
                <a:lnTo>
                  <a:pt x="1967540" y="3511"/>
                </a:lnTo>
                <a:lnTo>
                  <a:pt x="2003824" y="12875"/>
                </a:lnTo>
                <a:lnTo>
                  <a:pt x="2038938" y="26920"/>
                </a:lnTo>
                <a:lnTo>
                  <a:pt x="2075222" y="44477"/>
                </a:lnTo>
                <a:lnTo>
                  <a:pt x="2109166" y="64375"/>
                </a:lnTo>
                <a:lnTo>
                  <a:pt x="2144279" y="85443"/>
                </a:lnTo>
                <a:lnTo>
                  <a:pt x="2179393" y="104171"/>
                </a:lnTo>
                <a:lnTo>
                  <a:pt x="2214507" y="122898"/>
                </a:lnTo>
                <a:lnTo>
                  <a:pt x="2248450" y="136943"/>
                </a:lnTo>
                <a:lnTo>
                  <a:pt x="2285905" y="146307"/>
                </a:lnTo>
                <a:lnTo>
                  <a:pt x="2322189" y="150989"/>
                </a:lnTo>
                <a:lnTo>
                  <a:pt x="2360814" y="150989"/>
                </a:lnTo>
                <a:lnTo>
                  <a:pt x="2400610" y="148648"/>
                </a:lnTo>
                <a:lnTo>
                  <a:pt x="2440405" y="143966"/>
                </a:lnTo>
                <a:lnTo>
                  <a:pt x="2480201" y="138114"/>
                </a:lnTo>
                <a:lnTo>
                  <a:pt x="2519996" y="133432"/>
                </a:lnTo>
                <a:lnTo>
                  <a:pt x="2559792" y="129921"/>
                </a:lnTo>
                <a:lnTo>
                  <a:pt x="2597247" y="131091"/>
                </a:lnTo>
                <a:lnTo>
                  <a:pt x="2633531" y="135773"/>
                </a:lnTo>
                <a:lnTo>
                  <a:pt x="2668644" y="146307"/>
                </a:lnTo>
                <a:lnTo>
                  <a:pt x="2697906" y="161523"/>
                </a:lnTo>
                <a:lnTo>
                  <a:pt x="2725997" y="181421"/>
                </a:lnTo>
                <a:lnTo>
                  <a:pt x="2750577" y="204830"/>
                </a:lnTo>
                <a:lnTo>
                  <a:pt x="2775156" y="231750"/>
                </a:lnTo>
                <a:lnTo>
                  <a:pt x="2797395" y="259841"/>
                </a:lnTo>
                <a:lnTo>
                  <a:pt x="2819634" y="289103"/>
                </a:lnTo>
                <a:lnTo>
                  <a:pt x="2841872" y="318364"/>
                </a:lnTo>
                <a:lnTo>
                  <a:pt x="2864111" y="346455"/>
                </a:lnTo>
                <a:lnTo>
                  <a:pt x="2887520" y="373376"/>
                </a:lnTo>
                <a:lnTo>
                  <a:pt x="2914441" y="396785"/>
                </a:lnTo>
                <a:lnTo>
                  <a:pt x="2940191" y="417853"/>
                </a:lnTo>
                <a:lnTo>
                  <a:pt x="2969452" y="434240"/>
                </a:lnTo>
                <a:lnTo>
                  <a:pt x="3001055" y="448285"/>
                </a:lnTo>
                <a:lnTo>
                  <a:pt x="3034998" y="459990"/>
                </a:lnTo>
                <a:lnTo>
                  <a:pt x="3070112" y="470524"/>
                </a:lnTo>
                <a:lnTo>
                  <a:pt x="3105226" y="479888"/>
                </a:lnTo>
                <a:lnTo>
                  <a:pt x="3141510" y="489251"/>
                </a:lnTo>
                <a:lnTo>
                  <a:pt x="3175453" y="499785"/>
                </a:lnTo>
                <a:lnTo>
                  <a:pt x="3209396" y="511490"/>
                </a:lnTo>
                <a:lnTo>
                  <a:pt x="3240999" y="525535"/>
                </a:lnTo>
                <a:lnTo>
                  <a:pt x="3269090" y="543092"/>
                </a:lnTo>
                <a:lnTo>
                  <a:pt x="3294840" y="564161"/>
                </a:lnTo>
                <a:lnTo>
                  <a:pt x="3315908" y="589911"/>
                </a:lnTo>
                <a:lnTo>
                  <a:pt x="3333465" y="618002"/>
                </a:lnTo>
                <a:lnTo>
                  <a:pt x="3347510" y="649604"/>
                </a:lnTo>
                <a:lnTo>
                  <a:pt x="3359215" y="683547"/>
                </a:lnTo>
                <a:lnTo>
                  <a:pt x="3369749" y="717491"/>
                </a:lnTo>
                <a:lnTo>
                  <a:pt x="3379113" y="753775"/>
                </a:lnTo>
                <a:lnTo>
                  <a:pt x="3388476" y="788889"/>
                </a:lnTo>
                <a:lnTo>
                  <a:pt x="3399010" y="824002"/>
                </a:lnTo>
                <a:lnTo>
                  <a:pt x="3410715" y="857946"/>
                </a:lnTo>
                <a:lnTo>
                  <a:pt x="3424760" y="889548"/>
                </a:lnTo>
                <a:lnTo>
                  <a:pt x="3441147" y="918809"/>
                </a:lnTo>
                <a:lnTo>
                  <a:pt x="3462215" y="944560"/>
                </a:lnTo>
                <a:lnTo>
                  <a:pt x="3485624" y="971480"/>
                </a:lnTo>
                <a:lnTo>
                  <a:pt x="3512545" y="994889"/>
                </a:lnTo>
                <a:lnTo>
                  <a:pt x="3540636" y="1017128"/>
                </a:lnTo>
                <a:lnTo>
                  <a:pt x="3571068" y="1039367"/>
                </a:lnTo>
                <a:lnTo>
                  <a:pt x="3600329" y="1061605"/>
                </a:lnTo>
                <a:lnTo>
                  <a:pt x="3628420" y="1083844"/>
                </a:lnTo>
                <a:lnTo>
                  <a:pt x="3655341" y="1108424"/>
                </a:lnTo>
                <a:lnTo>
                  <a:pt x="3678750" y="1133003"/>
                </a:lnTo>
                <a:lnTo>
                  <a:pt x="3698648" y="1161094"/>
                </a:lnTo>
                <a:lnTo>
                  <a:pt x="3713864" y="1190356"/>
                </a:lnTo>
                <a:lnTo>
                  <a:pt x="3724398" y="1225469"/>
                </a:lnTo>
                <a:lnTo>
                  <a:pt x="3729080" y="1261754"/>
                </a:lnTo>
                <a:lnTo>
                  <a:pt x="3730250" y="1299208"/>
                </a:lnTo>
                <a:lnTo>
                  <a:pt x="3726739" y="1339004"/>
                </a:lnTo>
                <a:lnTo>
                  <a:pt x="3722057" y="1378799"/>
                </a:lnTo>
                <a:lnTo>
                  <a:pt x="3716205" y="1418595"/>
                </a:lnTo>
                <a:lnTo>
                  <a:pt x="3711523" y="1458391"/>
                </a:lnTo>
                <a:lnTo>
                  <a:pt x="3709182" y="1498186"/>
                </a:lnTo>
                <a:lnTo>
                  <a:pt x="3709182" y="1536811"/>
                </a:lnTo>
                <a:lnTo>
                  <a:pt x="3713864" y="1573096"/>
                </a:lnTo>
                <a:lnTo>
                  <a:pt x="3723228" y="1609380"/>
                </a:lnTo>
                <a:lnTo>
                  <a:pt x="3737273" y="1643323"/>
                </a:lnTo>
                <a:lnTo>
                  <a:pt x="3756000" y="1678437"/>
                </a:lnTo>
                <a:lnTo>
                  <a:pt x="3774728" y="1713550"/>
                </a:lnTo>
                <a:lnTo>
                  <a:pt x="3795796" y="1748664"/>
                </a:lnTo>
                <a:lnTo>
                  <a:pt x="3815694" y="1782608"/>
                </a:lnTo>
                <a:lnTo>
                  <a:pt x="3833250" y="1818892"/>
                </a:lnTo>
                <a:lnTo>
                  <a:pt x="3847296" y="1854005"/>
                </a:lnTo>
                <a:lnTo>
                  <a:pt x="3856660" y="1890290"/>
                </a:lnTo>
                <a:lnTo>
                  <a:pt x="3860171" y="1927744"/>
                </a:lnTo>
                <a:lnTo>
                  <a:pt x="3856660" y="1965199"/>
                </a:lnTo>
                <a:lnTo>
                  <a:pt x="3847296" y="2001483"/>
                </a:lnTo>
                <a:lnTo>
                  <a:pt x="3833250" y="2036597"/>
                </a:lnTo>
                <a:lnTo>
                  <a:pt x="3815694" y="2072881"/>
                </a:lnTo>
                <a:lnTo>
                  <a:pt x="3795796" y="2106824"/>
                </a:lnTo>
                <a:lnTo>
                  <a:pt x="3774728" y="2141938"/>
                </a:lnTo>
                <a:lnTo>
                  <a:pt x="3756000" y="2177052"/>
                </a:lnTo>
                <a:lnTo>
                  <a:pt x="3737273" y="2212166"/>
                </a:lnTo>
                <a:lnTo>
                  <a:pt x="3723228" y="2246109"/>
                </a:lnTo>
                <a:lnTo>
                  <a:pt x="3713864" y="2282393"/>
                </a:lnTo>
                <a:lnTo>
                  <a:pt x="3709182" y="2318677"/>
                </a:lnTo>
                <a:lnTo>
                  <a:pt x="3709182" y="2357302"/>
                </a:lnTo>
                <a:lnTo>
                  <a:pt x="3711523" y="2397098"/>
                </a:lnTo>
                <a:lnTo>
                  <a:pt x="3716205" y="2436894"/>
                </a:lnTo>
                <a:lnTo>
                  <a:pt x="3722057" y="2476689"/>
                </a:lnTo>
                <a:lnTo>
                  <a:pt x="3726739" y="2516485"/>
                </a:lnTo>
                <a:lnTo>
                  <a:pt x="3730250" y="2556280"/>
                </a:lnTo>
                <a:lnTo>
                  <a:pt x="3729080" y="2593735"/>
                </a:lnTo>
                <a:lnTo>
                  <a:pt x="3724398" y="2630019"/>
                </a:lnTo>
                <a:lnTo>
                  <a:pt x="3713864" y="2665133"/>
                </a:lnTo>
                <a:lnTo>
                  <a:pt x="3698648" y="2694394"/>
                </a:lnTo>
                <a:lnTo>
                  <a:pt x="3678750" y="2722485"/>
                </a:lnTo>
                <a:lnTo>
                  <a:pt x="3655341" y="2747065"/>
                </a:lnTo>
                <a:lnTo>
                  <a:pt x="3628420" y="2771645"/>
                </a:lnTo>
                <a:lnTo>
                  <a:pt x="3600329" y="2793883"/>
                </a:lnTo>
                <a:lnTo>
                  <a:pt x="3571068" y="2816122"/>
                </a:lnTo>
                <a:lnTo>
                  <a:pt x="3540636" y="2838361"/>
                </a:lnTo>
                <a:lnTo>
                  <a:pt x="3512545" y="2860599"/>
                </a:lnTo>
                <a:lnTo>
                  <a:pt x="3485624" y="2884009"/>
                </a:lnTo>
                <a:lnTo>
                  <a:pt x="3462215" y="2910929"/>
                </a:lnTo>
                <a:lnTo>
                  <a:pt x="3441147" y="2936679"/>
                </a:lnTo>
                <a:lnTo>
                  <a:pt x="3424760" y="2965941"/>
                </a:lnTo>
                <a:lnTo>
                  <a:pt x="3410715" y="2997543"/>
                </a:lnTo>
                <a:lnTo>
                  <a:pt x="3399010" y="3031486"/>
                </a:lnTo>
                <a:lnTo>
                  <a:pt x="3388476" y="3066600"/>
                </a:lnTo>
                <a:lnTo>
                  <a:pt x="3379113" y="3101714"/>
                </a:lnTo>
                <a:lnTo>
                  <a:pt x="3369749" y="3137998"/>
                </a:lnTo>
                <a:lnTo>
                  <a:pt x="3359215" y="3171941"/>
                </a:lnTo>
                <a:lnTo>
                  <a:pt x="3347510" y="3205885"/>
                </a:lnTo>
                <a:lnTo>
                  <a:pt x="3333465" y="3237487"/>
                </a:lnTo>
                <a:lnTo>
                  <a:pt x="3315908" y="3265578"/>
                </a:lnTo>
                <a:lnTo>
                  <a:pt x="3294840" y="3291328"/>
                </a:lnTo>
                <a:lnTo>
                  <a:pt x="3269090" y="3312396"/>
                </a:lnTo>
                <a:lnTo>
                  <a:pt x="3240999" y="3329953"/>
                </a:lnTo>
                <a:lnTo>
                  <a:pt x="3209396" y="3343999"/>
                </a:lnTo>
                <a:lnTo>
                  <a:pt x="3175453" y="3355703"/>
                </a:lnTo>
                <a:lnTo>
                  <a:pt x="3141510" y="3366237"/>
                </a:lnTo>
                <a:lnTo>
                  <a:pt x="3105226" y="3375601"/>
                </a:lnTo>
                <a:lnTo>
                  <a:pt x="3070112" y="3384965"/>
                </a:lnTo>
                <a:lnTo>
                  <a:pt x="3034998" y="3395499"/>
                </a:lnTo>
                <a:lnTo>
                  <a:pt x="3001055" y="3407203"/>
                </a:lnTo>
                <a:lnTo>
                  <a:pt x="2969452" y="3421249"/>
                </a:lnTo>
                <a:lnTo>
                  <a:pt x="2940191" y="3437635"/>
                </a:lnTo>
                <a:lnTo>
                  <a:pt x="2914441" y="3458704"/>
                </a:lnTo>
                <a:lnTo>
                  <a:pt x="2887520" y="3482113"/>
                </a:lnTo>
                <a:lnTo>
                  <a:pt x="2864111" y="3509033"/>
                </a:lnTo>
                <a:lnTo>
                  <a:pt x="2841872" y="3537124"/>
                </a:lnTo>
                <a:lnTo>
                  <a:pt x="2819634" y="3566386"/>
                </a:lnTo>
                <a:lnTo>
                  <a:pt x="2797395" y="3595647"/>
                </a:lnTo>
                <a:lnTo>
                  <a:pt x="2775156" y="3623738"/>
                </a:lnTo>
                <a:lnTo>
                  <a:pt x="2750577" y="3650659"/>
                </a:lnTo>
                <a:lnTo>
                  <a:pt x="2725997" y="3674068"/>
                </a:lnTo>
                <a:lnTo>
                  <a:pt x="2697906" y="3693966"/>
                </a:lnTo>
                <a:lnTo>
                  <a:pt x="2668644" y="3709182"/>
                </a:lnTo>
                <a:lnTo>
                  <a:pt x="2633531" y="3719716"/>
                </a:lnTo>
                <a:lnTo>
                  <a:pt x="2597247" y="3724398"/>
                </a:lnTo>
                <a:lnTo>
                  <a:pt x="2559792" y="3725568"/>
                </a:lnTo>
                <a:lnTo>
                  <a:pt x="2519996" y="3722057"/>
                </a:lnTo>
                <a:lnTo>
                  <a:pt x="2480201" y="3717375"/>
                </a:lnTo>
                <a:lnTo>
                  <a:pt x="2440405" y="3711523"/>
                </a:lnTo>
                <a:lnTo>
                  <a:pt x="2400610" y="3706841"/>
                </a:lnTo>
                <a:lnTo>
                  <a:pt x="2360814" y="3704500"/>
                </a:lnTo>
                <a:lnTo>
                  <a:pt x="2322189" y="3704500"/>
                </a:lnTo>
                <a:lnTo>
                  <a:pt x="2285905" y="3709182"/>
                </a:lnTo>
                <a:lnTo>
                  <a:pt x="2248450" y="3718545"/>
                </a:lnTo>
                <a:lnTo>
                  <a:pt x="2214507" y="3732591"/>
                </a:lnTo>
                <a:lnTo>
                  <a:pt x="2179393" y="3751318"/>
                </a:lnTo>
                <a:lnTo>
                  <a:pt x="2144279" y="3770045"/>
                </a:lnTo>
                <a:lnTo>
                  <a:pt x="2109166" y="3791114"/>
                </a:lnTo>
                <a:lnTo>
                  <a:pt x="2075222" y="3811011"/>
                </a:lnTo>
                <a:lnTo>
                  <a:pt x="2038938" y="3828568"/>
                </a:lnTo>
                <a:lnTo>
                  <a:pt x="2003824" y="3842614"/>
                </a:lnTo>
                <a:lnTo>
                  <a:pt x="1967540" y="3851978"/>
                </a:lnTo>
                <a:lnTo>
                  <a:pt x="1930086" y="3855489"/>
                </a:lnTo>
                <a:lnTo>
                  <a:pt x="1892631" y="3851978"/>
                </a:lnTo>
                <a:lnTo>
                  <a:pt x="1856347" y="3842614"/>
                </a:lnTo>
                <a:lnTo>
                  <a:pt x="1821233" y="3828568"/>
                </a:lnTo>
                <a:lnTo>
                  <a:pt x="1784949" y="3811011"/>
                </a:lnTo>
                <a:lnTo>
                  <a:pt x="1751005" y="3791114"/>
                </a:lnTo>
                <a:lnTo>
                  <a:pt x="1715892" y="3770045"/>
                </a:lnTo>
                <a:lnTo>
                  <a:pt x="1680778" y="3751318"/>
                </a:lnTo>
                <a:lnTo>
                  <a:pt x="1645664" y="3732591"/>
                </a:lnTo>
                <a:lnTo>
                  <a:pt x="1610550" y="3718545"/>
                </a:lnTo>
                <a:lnTo>
                  <a:pt x="1574266" y="3709182"/>
                </a:lnTo>
                <a:lnTo>
                  <a:pt x="1537982" y="3704500"/>
                </a:lnTo>
                <a:lnTo>
                  <a:pt x="1499357" y="3704500"/>
                </a:lnTo>
                <a:lnTo>
                  <a:pt x="1459561" y="3706841"/>
                </a:lnTo>
                <a:lnTo>
                  <a:pt x="1419766" y="3711523"/>
                </a:lnTo>
                <a:lnTo>
                  <a:pt x="1379970" y="3717375"/>
                </a:lnTo>
                <a:lnTo>
                  <a:pt x="1340175" y="3722057"/>
                </a:lnTo>
                <a:lnTo>
                  <a:pt x="1300379" y="3725568"/>
                </a:lnTo>
                <a:lnTo>
                  <a:pt x="1262924" y="3724398"/>
                </a:lnTo>
                <a:lnTo>
                  <a:pt x="1226640" y="3719716"/>
                </a:lnTo>
                <a:lnTo>
                  <a:pt x="1191526" y="3709182"/>
                </a:lnTo>
                <a:lnTo>
                  <a:pt x="1162265" y="3693966"/>
                </a:lnTo>
                <a:lnTo>
                  <a:pt x="1134174" y="3674068"/>
                </a:lnTo>
                <a:lnTo>
                  <a:pt x="1109594" y="3650659"/>
                </a:lnTo>
                <a:lnTo>
                  <a:pt x="1085015" y="3623738"/>
                </a:lnTo>
                <a:lnTo>
                  <a:pt x="1062776" y="3595647"/>
                </a:lnTo>
                <a:lnTo>
                  <a:pt x="1040537" y="3566386"/>
                </a:lnTo>
                <a:lnTo>
                  <a:pt x="1018299" y="3537124"/>
                </a:lnTo>
                <a:lnTo>
                  <a:pt x="996060" y="3509033"/>
                </a:lnTo>
                <a:lnTo>
                  <a:pt x="972651" y="3482113"/>
                </a:lnTo>
                <a:lnTo>
                  <a:pt x="945730" y="3458704"/>
                </a:lnTo>
                <a:lnTo>
                  <a:pt x="919980" y="3437635"/>
                </a:lnTo>
                <a:lnTo>
                  <a:pt x="890719" y="3421249"/>
                </a:lnTo>
                <a:lnTo>
                  <a:pt x="859116" y="3407203"/>
                </a:lnTo>
                <a:lnTo>
                  <a:pt x="825173" y="3395499"/>
                </a:lnTo>
                <a:lnTo>
                  <a:pt x="790059" y="3384965"/>
                </a:lnTo>
                <a:lnTo>
                  <a:pt x="754946" y="3375601"/>
                </a:lnTo>
                <a:lnTo>
                  <a:pt x="718662" y="3366237"/>
                </a:lnTo>
                <a:lnTo>
                  <a:pt x="684718" y="3355703"/>
                </a:lnTo>
                <a:lnTo>
                  <a:pt x="650775" y="3343999"/>
                </a:lnTo>
                <a:lnTo>
                  <a:pt x="619173" y="3329953"/>
                </a:lnTo>
                <a:lnTo>
                  <a:pt x="591082" y="3312396"/>
                </a:lnTo>
                <a:lnTo>
                  <a:pt x="565332" y="3291328"/>
                </a:lnTo>
                <a:lnTo>
                  <a:pt x="544263" y="3265578"/>
                </a:lnTo>
                <a:lnTo>
                  <a:pt x="526706" y="3237487"/>
                </a:lnTo>
                <a:lnTo>
                  <a:pt x="512661" y="3205885"/>
                </a:lnTo>
                <a:lnTo>
                  <a:pt x="500956" y="3171941"/>
                </a:lnTo>
                <a:lnTo>
                  <a:pt x="490422" y="3137998"/>
                </a:lnTo>
                <a:lnTo>
                  <a:pt x="481059" y="3101714"/>
                </a:lnTo>
                <a:lnTo>
                  <a:pt x="471695" y="3066600"/>
                </a:lnTo>
                <a:lnTo>
                  <a:pt x="461161" y="3031486"/>
                </a:lnTo>
                <a:lnTo>
                  <a:pt x="449456" y="2997543"/>
                </a:lnTo>
                <a:lnTo>
                  <a:pt x="435411" y="2965941"/>
                </a:lnTo>
                <a:lnTo>
                  <a:pt x="419024" y="2936679"/>
                </a:lnTo>
                <a:lnTo>
                  <a:pt x="397956" y="2910929"/>
                </a:lnTo>
                <a:lnTo>
                  <a:pt x="374547" y="2884009"/>
                </a:lnTo>
                <a:lnTo>
                  <a:pt x="347626" y="2860599"/>
                </a:lnTo>
                <a:lnTo>
                  <a:pt x="318365" y="2838361"/>
                </a:lnTo>
                <a:lnTo>
                  <a:pt x="289103" y="2816122"/>
                </a:lnTo>
                <a:lnTo>
                  <a:pt x="259842" y="2793883"/>
                </a:lnTo>
                <a:lnTo>
                  <a:pt x="231751" y="2771645"/>
                </a:lnTo>
                <a:lnTo>
                  <a:pt x="204830" y="2747065"/>
                </a:lnTo>
                <a:lnTo>
                  <a:pt x="181421" y="2722485"/>
                </a:lnTo>
                <a:lnTo>
                  <a:pt x="161523" y="2694394"/>
                </a:lnTo>
                <a:lnTo>
                  <a:pt x="146308" y="2665133"/>
                </a:lnTo>
                <a:lnTo>
                  <a:pt x="135773" y="2630019"/>
                </a:lnTo>
                <a:lnTo>
                  <a:pt x="131092" y="2593735"/>
                </a:lnTo>
                <a:lnTo>
                  <a:pt x="129921" y="2556280"/>
                </a:lnTo>
                <a:lnTo>
                  <a:pt x="133432" y="2516485"/>
                </a:lnTo>
                <a:lnTo>
                  <a:pt x="138114" y="2476689"/>
                </a:lnTo>
                <a:lnTo>
                  <a:pt x="143967" y="2436894"/>
                </a:lnTo>
                <a:lnTo>
                  <a:pt x="148648" y="2397098"/>
                </a:lnTo>
                <a:lnTo>
                  <a:pt x="150989" y="2357302"/>
                </a:lnTo>
                <a:lnTo>
                  <a:pt x="150989" y="2318677"/>
                </a:lnTo>
                <a:lnTo>
                  <a:pt x="146308" y="2282393"/>
                </a:lnTo>
                <a:lnTo>
                  <a:pt x="136944" y="2246109"/>
                </a:lnTo>
                <a:lnTo>
                  <a:pt x="122898" y="2212166"/>
                </a:lnTo>
                <a:lnTo>
                  <a:pt x="105341" y="2177052"/>
                </a:lnTo>
                <a:lnTo>
                  <a:pt x="85444" y="2141938"/>
                </a:lnTo>
                <a:lnTo>
                  <a:pt x="64375" y="2106824"/>
                </a:lnTo>
                <a:lnTo>
                  <a:pt x="44478" y="2072881"/>
                </a:lnTo>
                <a:lnTo>
                  <a:pt x="26921" y="2036597"/>
                </a:lnTo>
                <a:lnTo>
                  <a:pt x="12875" y="2001483"/>
                </a:lnTo>
                <a:lnTo>
                  <a:pt x="3512" y="1965199"/>
                </a:lnTo>
                <a:lnTo>
                  <a:pt x="0" y="1927744"/>
                </a:lnTo>
                <a:lnTo>
                  <a:pt x="3512" y="1890290"/>
                </a:lnTo>
                <a:lnTo>
                  <a:pt x="12875" y="1854005"/>
                </a:lnTo>
                <a:lnTo>
                  <a:pt x="26921" y="1818892"/>
                </a:lnTo>
                <a:lnTo>
                  <a:pt x="44478" y="1782608"/>
                </a:lnTo>
                <a:lnTo>
                  <a:pt x="64375" y="1748664"/>
                </a:lnTo>
                <a:lnTo>
                  <a:pt x="85444" y="1713550"/>
                </a:lnTo>
                <a:lnTo>
                  <a:pt x="105341" y="1678437"/>
                </a:lnTo>
                <a:lnTo>
                  <a:pt x="122898" y="1643323"/>
                </a:lnTo>
                <a:lnTo>
                  <a:pt x="136944" y="1609380"/>
                </a:lnTo>
                <a:lnTo>
                  <a:pt x="146308" y="1573096"/>
                </a:lnTo>
                <a:lnTo>
                  <a:pt x="150989" y="1536811"/>
                </a:lnTo>
                <a:lnTo>
                  <a:pt x="150989" y="1498186"/>
                </a:lnTo>
                <a:lnTo>
                  <a:pt x="148648" y="1458391"/>
                </a:lnTo>
                <a:lnTo>
                  <a:pt x="143967" y="1418595"/>
                </a:lnTo>
                <a:lnTo>
                  <a:pt x="138114" y="1378799"/>
                </a:lnTo>
                <a:lnTo>
                  <a:pt x="133432" y="1339004"/>
                </a:lnTo>
                <a:lnTo>
                  <a:pt x="129921" y="1299208"/>
                </a:lnTo>
                <a:lnTo>
                  <a:pt x="131092" y="1261754"/>
                </a:lnTo>
                <a:lnTo>
                  <a:pt x="135773" y="1225469"/>
                </a:lnTo>
                <a:lnTo>
                  <a:pt x="146308" y="1190356"/>
                </a:lnTo>
                <a:lnTo>
                  <a:pt x="161523" y="1161094"/>
                </a:lnTo>
                <a:lnTo>
                  <a:pt x="181421" y="1133003"/>
                </a:lnTo>
                <a:lnTo>
                  <a:pt x="204830" y="1108424"/>
                </a:lnTo>
                <a:lnTo>
                  <a:pt x="231751" y="1083844"/>
                </a:lnTo>
                <a:lnTo>
                  <a:pt x="259842" y="1061605"/>
                </a:lnTo>
                <a:lnTo>
                  <a:pt x="289103" y="1039367"/>
                </a:lnTo>
                <a:lnTo>
                  <a:pt x="318365" y="1017128"/>
                </a:lnTo>
                <a:lnTo>
                  <a:pt x="347626" y="994889"/>
                </a:lnTo>
                <a:lnTo>
                  <a:pt x="374547" y="971480"/>
                </a:lnTo>
                <a:lnTo>
                  <a:pt x="397956" y="944560"/>
                </a:lnTo>
                <a:lnTo>
                  <a:pt x="419024" y="918809"/>
                </a:lnTo>
                <a:lnTo>
                  <a:pt x="435411" y="889548"/>
                </a:lnTo>
                <a:lnTo>
                  <a:pt x="449456" y="857946"/>
                </a:lnTo>
                <a:lnTo>
                  <a:pt x="461161" y="824002"/>
                </a:lnTo>
                <a:lnTo>
                  <a:pt x="471695" y="788889"/>
                </a:lnTo>
                <a:lnTo>
                  <a:pt x="481059" y="753775"/>
                </a:lnTo>
                <a:lnTo>
                  <a:pt x="490422" y="717491"/>
                </a:lnTo>
                <a:lnTo>
                  <a:pt x="500956" y="683547"/>
                </a:lnTo>
                <a:lnTo>
                  <a:pt x="512661" y="649604"/>
                </a:lnTo>
                <a:lnTo>
                  <a:pt x="526706" y="618002"/>
                </a:lnTo>
                <a:lnTo>
                  <a:pt x="544263" y="589911"/>
                </a:lnTo>
                <a:lnTo>
                  <a:pt x="565332" y="564161"/>
                </a:lnTo>
                <a:lnTo>
                  <a:pt x="591082" y="543092"/>
                </a:lnTo>
                <a:lnTo>
                  <a:pt x="619173" y="525535"/>
                </a:lnTo>
                <a:lnTo>
                  <a:pt x="650775" y="511490"/>
                </a:lnTo>
                <a:lnTo>
                  <a:pt x="684718" y="499785"/>
                </a:lnTo>
                <a:lnTo>
                  <a:pt x="718662" y="489251"/>
                </a:lnTo>
                <a:lnTo>
                  <a:pt x="754946" y="479888"/>
                </a:lnTo>
                <a:lnTo>
                  <a:pt x="790059" y="470524"/>
                </a:lnTo>
                <a:lnTo>
                  <a:pt x="825173" y="459990"/>
                </a:lnTo>
                <a:lnTo>
                  <a:pt x="859116" y="448285"/>
                </a:lnTo>
                <a:lnTo>
                  <a:pt x="890719" y="434240"/>
                </a:lnTo>
                <a:lnTo>
                  <a:pt x="919980" y="417853"/>
                </a:lnTo>
                <a:lnTo>
                  <a:pt x="945730" y="396785"/>
                </a:lnTo>
                <a:lnTo>
                  <a:pt x="972651" y="373376"/>
                </a:lnTo>
                <a:lnTo>
                  <a:pt x="996060" y="346455"/>
                </a:lnTo>
                <a:lnTo>
                  <a:pt x="1018299" y="318364"/>
                </a:lnTo>
                <a:lnTo>
                  <a:pt x="1040537" y="289103"/>
                </a:lnTo>
                <a:lnTo>
                  <a:pt x="1062776" y="259841"/>
                </a:lnTo>
                <a:lnTo>
                  <a:pt x="1085015" y="231750"/>
                </a:lnTo>
                <a:lnTo>
                  <a:pt x="1109594" y="204830"/>
                </a:lnTo>
                <a:lnTo>
                  <a:pt x="1134174" y="181421"/>
                </a:lnTo>
                <a:lnTo>
                  <a:pt x="1162265" y="161523"/>
                </a:lnTo>
                <a:lnTo>
                  <a:pt x="1191526" y="146307"/>
                </a:lnTo>
                <a:lnTo>
                  <a:pt x="1226640" y="135773"/>
                </a:lnTo>
                <a:lnTo>
                  <a:pt x="1262924" y="131091"/>
                </a:lnTo>
                <a:lnTo>
                  <a:pt x="1300379" y="129921"/>
                </a:lnTo>
                <a:lnTo>
                  <a:pt x="1340175" y="133432"/>
                </a:lnTo>
                <a:lnTo>
                  <a:pt x="1379970" y="138114"/>
                </a:lnTo>
                <a:lnTo>
                  <a:pt x="1419766" y="143966"/>
                </a:lnTo>
                <a:lnTo>
                  <a:pt x="1459561" y="148648"/>
                </a:lnTo>
                <a:lnTo>
                  <a:pt x="1499357" y="150989"/>
                </a:lnTo>
                <a:lnTo>
                  <a:pt x="1537982" y="150989"/>
                </a:lnTo>
                <a:lnTo>
                  <a:pt x="1574266" y="146307"/>
                </a:lnTo>
                <a:lnTo>
                  <a:pt x="1610550" y="136943"/>
                </a:lnTo>
                <a:lnTo>
                  <a:pt x="1645664" y="122898"/>
                </a:lnTo>
                <a:lnTo>
                  <a:pt x="1680778" y="104171"/>
                </a:lnTo>
                <a:lnTo>
                  <a:pt x="1715892" y="85443"/>
                </a:lnTo>
                <a:lnTo>
                  <a:pt x="1751005" y="64375"/>
                </a:lnTo>
                <a:lnTo>
                  <a:pt x="1784949" y="44477"/>
                </a:lnTo>
                <a:lnTo>
                  <a:pt x="1821233" y="26920"/>
                </a:lnTo>
                <a:lnTo>
                  <a:pt x="1856347" y="12875"/>
                </a:lnTo>
                <a:lnTo>
                  <a:pt x="1892631" y="351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-2"/>
            <a:ext cx="4725186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2599" y="1162940"/>
            <a:ext cx="3873050" cy="4532120"/>
          </a:xfrm>
        </p:spPr>
        <p:txBody>
          <a:bodyPr anchor="ctr">
            <a:normAutofit/>
          </a:bodyPr>
          <a:lstStyle/>
          <a:p>
            <a:r>
              <a:rPr lang="el-GR" sz="3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Με την </a:t>
            </a:r>
            <a:r>
              <a:rPr lang="el-GR" sz="32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ολοκληρωση</a:t>
            </a:r>
            <a:r>
              <a:rPr lang="el-GR" sz="3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του </a:t>
            </a:r>
            <a:r>
              <a:rPr lang="el-GR" sz="32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μαθηματος</a:t>
            </a:r>
            <a:r>
              <a:rPr lang="el-GR" sz="3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br>
              <a:rPr lang="el-GR" sz="3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l-GR" sz="3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ο </a:t>
            </a:r>
            <a:r>
              <a:rPr lang="el-GR" sz="32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φοιτητης</a:t>
            </a:r>
            <a:r>
              <a:rPr lang="el-GR" sz="3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/</a:t>
            </a:r>
            <a:br>
              <a:rPr lang="el-GR" sz="3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l-GR" sz="3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η </a:t>
            </a:r>
            <a:r>
              <a:rPr lang="el-GR" sz="32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φοιτητρια</a:t>
            </a:r>
            <a:br>
              <a:rPr lang="el-GR" sz="4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sz="3800" dirty="0">
              <a:solidFill>
                <a:srgbClr val="2A1A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355976" y="188640"/>
            <a:ext cx="4680520" cy="5828941"/>
          </a:xfrm>
        </p:spPr>
        <p:txBody>
          <a:bodyPr anchor="ctr">
            <a:normAutofit fontScale="92500" lnSpcReduction="20000"/>
          </a:bodyPr>
          <a:lstStyle/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endParaRPr lang="el-GR" sz="1100" dirty="0">
              <a:effectLst/>
              <a:ea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Θα </a:t>
            </a:r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είναι σε θέση να γνωρίζει </a:t>
            </a: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l-GR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την έννοια και τη σημασία της σχόλης και του ελεύθερου χρόνου</a:t>
            </a: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l-GR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την έννοια και το περιεχόμενο της Άσκησης για Όλους (</a:t>
            </a:r>
            <a:r>
              <a:rPr lang="el-GR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ΑγΟ</a:t>
            </a:r>
            <a:r>
              <a:rPr lang="el-GR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l-GR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τις βασικές αρχές σχεδιασμού, οργάνωσης υλοποίησης, ελέγχου και αξιολόγησης προγραμμάτων κινητικής αναψυχής</a:t>
            </a: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l-GR" dirty="0">
                <a:latin typeface="Cambria" panose="02040503050406030204" pitchFamily="18" charset="0"/>
                <a:ea typeface="Cambria" panose="02040503050406030204" pitchFamily="18" charset="0"/>
              </a:rPr>
              <a:t>την ιδιαίτερη «φύση» των</a:t>
            </a:r>
            <a:r>
              <a:rPr lang="el-GR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προγραμμάτων κινητικής αναψυχής</a:t>
            </a: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l-GR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τις δραστηριότητες κινητικής αναψυχής σε διαφορετικά μέρη και χώρους</a:t>
            </a: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l-GR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τον ρόλο του ειδικού στελέχους οργάνωσης προγραμμάτων κινητικής αναψυχής</a:t>
            </a:r>
          </a:p>
          <a:p>
            <a:pPr marL="342900" lvl="0" indent="-342900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el-GR" dirty="0">
                <a:latin typeface="Cambria" panose="02040503050406030204" pitchFamily="18" charset="0"/>
                <a:ea typeface="Cambria" panose="02040503050406030204" pitchFamily="18" charset="0"/>
              </a:rPr>
              <a:t>τις δυνατότητες που προκύπτουν για επαγγελματική ενασχόληση σε όλο το φάσμα της κινητικής αναψυχής</a:t>
            </a:r>
            <a:endParaRPr lang="el-GR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382385"/>
            <a:ext cx="8176964" cy="1492132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Περιεχομενα</a:t>
            </a:r>
            <a:r>
              <a:rPr lang="el-G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μαθηματων</a:t>
            </a:r>
            <a:br>
              <a:rPr lang="el-GR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l-GR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55172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Εισαγωγή στο μάθημα – Διαδικαστικά</a:t>
            </a:r>
            <a:endParaRPr lang="en-US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0">
              <a:buNone/>
            </a:pPr>
            <a:r>
              <a:rPr lang="el-G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   </a:t>
            </a:r>
            <a:r>
              <a:rPr lang="el-GR" sz="23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1ο μάθημα</a:t>
            </a:r>
            <a:r>
              <a:rPr lang="el-GR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r>
              <a:rPr lang="en-US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ΕΙΣΑΓΩΓΗ-ΣΧΟΛΗ-ΕΛΕΥΘΕΡΟΣ ΧΡΟΝΟΣ-ΑΝΑΨΥΧΗ</a:t>
            </a:r>
          </a:p>
          <a:p>
            <a:pPr marL="1704975" indent="-1704975">
              <a:lnSpc>
                <a:spcPct val="107000"/>
              </a:lnSpc>
              <a:spcAft>
                <a:spcPts val="800"/>
              </a:spcAft>
              <a:buNone/>
              <a:tabLst>
                <a:tab pos="1704975" algn="l"/>
              </a:tabLst>
            </a:pPr>
            <a:r>
              <a:rPr lang="en-US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el-GR" sz="23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2ο μάθημα</a:t>
            </a:r>
            <a:r>
              <a:rPr lang="el-GR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l-GR" sz="23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ΑΝΤΙΚΕΙΜΕΝΟ ΤΗΣ ΚΙΝΗΤΙΚΗΣ ΑΝΑΨΥΧΗΣ -   </a:t>
            </a:r>
            <a:r>
              <a:rPr lang="el-GR" sz="23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ΠΟΙΟΤΗΤΑ ΖΩΗΣ-ΣΚΟΠΟΣ-ΦΙΛΟΣΟΦΙΑ-ΚΙΝΗΤΡΑ/ΑΝΤΙΚΙΝΗΤΡΑ ΣΥΜΜΕΤΟΧΗΣ</a:t>
            </a:r>
          </a:p>
          <a:p>
            <a:pPr marL="0" indent="0">
              <a:buNone/>
            </a:pPr>
            <a:r>
              <a:rPr lang="el-GR" sz="23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  </a:t>
            </a:r>
            <a:r>
              <a:rPr lang="el-GR" sz="23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3ο μάθημα</a:t>
            </a:r>
            <a:r>
              <a:rPr lang="el-GR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US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23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ΠΑΡΑΓΟΝΤΕΣ ΠΟΥ ΕΠΗΡΕΑΖΟΥΝ ΤΗ</a:t>
            </a:r>
            <a:r>
              <a:rPr lang="el-GR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</a:p>
          <a:p>
            <a:pPr marL="0" indent="0">
              <a:buNone/>
            </a:pPr>
            <a:r>
              <a:rPr lang="el-GR" sz="23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                     ΣΥΜΜΕΤΟΧΗ- Ο ΡΟΛΟΣ ΤΟΥ ΣΥΜΒΟΥΛΟΥ</a:t>
            </a:r>
          </a:p>
          <a:p>
            <a:pPr marL="0" indent="0">
              <a:buNone/>
            </a:pPr>
            <a:r>
              <a:rPr lang="el-GR" sz="23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   </a:t>
            </a:r>
            <a:r>
              <a:rPr lang="el-GR" sz="23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4ο μάθημα</a:t>
            </a:r>
            <a:r>
              <a:rPr lang="el-GR" sz="23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r>
              <a:rPr lang="el-GR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23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ΑΓΟ-ΠΡΟΓΡΑΜΜΑΤΑ-ΚΟΙΝΟ</a:t>
            </a:r>
            <a:endParaRPr lang="el-GR" sz="23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3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r>
              <a:rPr lang="el-GR" sz="2300" b="1" u="sng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ο</a:t>
            </a:r>
            <a:r>
              <a:rPr lang="el-GR" sz="23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μάθημα</a:t>
            </a:r>
            <a:r>
              <a:rPr lang="el-GR" sz="23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:  </a:t>
            </a:r>
            <a:r>
              <a:rPr lang="el-GR" sz="2300" b="1" kern="1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ΑΓΟ ΣΕ ΟΤΑ-ΤΟΥΡΙΣΜΟ-ΑΝΙΜΑΤΕΡ (ΕΜΨΥΧΩΤΗΣ</a:t>
            </a:r>
            <a:r>
              <a:rPr lang="el-GR" sz="2400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l-GR" sz="3600" dirty="0"/>
          </a:p>
          <a:p>
            <a:pPr lvl="0"/>
            <a:endParaRPr lang="en-US" dirty="0"/>
          </a:p>
          <a:p>
            <a:pPr lvl="0"/>
            <a:endParaRPr lang="el-GR" dirty="0"/>
          </a:p>
          <a:p>
            <a:endParaRPr lang="el-GR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b="1" u="sng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ΠεριεχΟμενα</a:t>
            </a:r>
            <a:r>
              <a:rPr lang="el-GR" sz="44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4400" b="1" u="sng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μαθημΑτων</a:t>
            </a:r>
            <a:br>
              <a:rPr lang="el-GR" b="1" u="sng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/>
          </a:bodyPr>
          <a:lstStyle/>
          <a:p>
            <a:pPr hangingPunct="0"/>
            <a:endParaRPr lang="el-G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l-GR" sz="2800" b="1" u="sng" dirty="0">
                <a:solidFill>
                  <a:srgbClr val="FF0000"/>
                </a:solidFill>
              </a:rPr>
              <a:t>   </a:t>
            </a:r>
            <a:r>
              <a:rPr lang="el-GR" sz="18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  <a:r>
              <a:rPr lang="el-GR" sz="1800" b="1" u="sng" baseline="30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</a:t>
            </a:r>
            <a:r>
              <a:rPr lang="el-GR" sz="18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μάθημα</a:t>
            </a: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  </a:t>
            </a:r>
            <a:r>
              <a:rPr lang="el-GR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ΠΡΟΓΡΑΜΜΑΤΑ ΑΓΟ ΣΕ ΕΙΔΙΚΟΥΣ ΠΛΗΘΥΣΜΟΥΣ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l-GR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</a:t>
            </a:r>
            <a:r>
              <a:rPr lang="el-GR" sz="17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(ΑΜΕΑ-ΠΑΙΔΙΑ-ΗΛΙΚΙΩΜΕΝΟΥΣ- ΕΡΓΑΖΟΜΕΝΟΥΣ-ΕΞΑΡΤΗΜΕΝΟΥΣ-ΚΡΑΤΟΥΜΕΝΟΥΣ)</a:t>
            </a:r>
          </a:p>
          <a:p>
            <a:pPr hangingPunct="0"/>
            <a:r>
              <a:rPr lang="el-GR" sz="18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</a:t>
            </a:r>
            <a:r>
              <a:rPr lang="el-GR" sz="18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</a:t>
            </a:r>
            <a:r>
              <a:rPr lang="el-GR" sz="1800" b="1" u="sng" baseline="30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</a:t>
            </a:r>
            <a:r>
              <a:rPr lang="el-GR" sz="18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μάθημα</a:t>
            </a: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  </a:t>
            </a:r>
            <a:r>
              <a:rPr lang="el-GR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ΠΡΟΓΡΑΜΜΑΤΑ ΥΠΑΙΘΡΙΑΣ ΑΝΑΨΥΧΗΣ</a:t>
            </a:r>
          </a:p>
          <a:p>
            <a:pPr hangingPunct="0"/>
            <a:r>
              <a:rPr lang="el-GR" sz="18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</a:t>
            </a:r>
            <a:r>
              <a:rPr lang="el-GR" sz="18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r>
              <a:rPr lang="el-GR" sz="1800" b="1" u="sng" baseline="30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</a:t>
            </a:r>
            <a:r>
              <a:rPr lang="el-GR" sz="18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μάθημα</a:t>
            </a: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  </a:t>
            </a:r>
            <a:r>
              <a:rPr lang="el-GR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ΣΧΕΔΙΑΣΜΟΣ ΟΡΓΑΝΩΣΗ ΠΡΟΓΡΑΜΜΑΤΩΝ ΑΝΑΨΥΧΗΣ</a:t>
            </a:r>
          </a:p>
          <a:p>
            <a:r>
              <a:rPr lang="el-GR" sz="18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</a:t>
            </a:r>
            <a:r>
              <a:rPr lang="el-GR" sz="18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</a:t>
            </a:r>
            <a:r>
              <a:rPr lang="el-GR" sz="1800" b="1" u="sng" baseline="30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</a:t>
            </a:r>
            <a:r>
              <a:rPr lang="el-GR" sz="18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μάθημα</a:t>
            </a: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l-GR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ΥΛΟΠΟΙΗΣΗ ΑΞΙΟΛΟΓΗΣΗ ΠΡΟΓΡΑΜΜΑΤΩΝ ΑΝΑΨΥΧΗΣ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l-GR" sz="18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el-GR" sz="18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10</a:t>
            </a:r>
            <a:r>
              <a:rPr lang="el-GR" sz="1800" b="1" u="sng" baseline="30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</a:t>
            </a:r>
            <a:r>
              <a:rPr lang="el-GR" sz="18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μάθημα</a:t>
            </a: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l-GR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ΜΑΡΚΕΤΙΝΓΚ ΠΡΟΓΡΑΜΜΑΤΩΝ ΑΝΑΨΥΧΗΣ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l-GR" sz="18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</a:t>
            </a:r>
            <a:r>
              <a:rPr lang="el-GR" sz="18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11ο μάθημα</a:t>
            </a: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l-GR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ΕΙΔΙΚΑ ΘΕΜΑΤΑ :ΠΡΟΛΗΨΗ ΔΙΑΧΕΙΡΙΣΗ ΚΙΝΔΥΝΩΝ-ΜΑΝΑΤΖΜΕΝΤ  		         ΠΕΡΙΒΑΛΛΟΝΤΟΣ ΧΩΡΟΥ</a:t>
            </a:r>
          </a:p>
          <a:p>
            <a:pPr marL="0" indent="0">
              <a:buNone/>
            </a:pPr>
            <a:r>
              <a:rPr lang="el-GR" sz="18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 </a:t>
            </a:r>
            <a:r>
              <a:rPr lang="el-GR" sz="18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12</a:t>
            </a:r>
            <a:r>
              <a:rPr lang="el-GR" sz="1800" b="1" u="sng" baseline="30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ο</a:t>
            </a:r>
            <a:r>
              <a:rPr lang="el-GR" sz="18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μάθημα</a:t>
            </a:r>
            <a:r>
              <a:rPr lang="el-GR" sz="18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 </a:t>
            </a:r>
            <a:r>
              <a:rPr lang="el-GR" sz="1800" b="1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ΣΤΕΛΕΧΟΣ ΠΡΟΓΡΑΜΜΑΤΩΝ ΚΙΝΗΤΙΚΗΣ ΑΝΑΨΥΧΗΣ &amp; ΑΓΟ-						ΕΠΑΓΓΕΛΜΑΤΙΚΗ ΔΡΑΣΤΗΡΙΟΤΗΤΑ</a:t>
            </a:r>
          </a:p>
          <a:p>
            <a:pPr hangingPunct="0"/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l-GR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374BD3A9-25D1-4691-BE05-149182EC4C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33" name="Freeform 10">
            <a:extLst>
              <a:ext uri="{FF2B5EF4-FFF2-40B4-BE49-F238E27FC236}">
                <a16:creationId xmlns:a16="http://schemas.microsoft.com/office/drawing/2014/main" id="{8D49CF1A-01DD-4115-A6BB-CFA8F7045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56769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259B1E6-EFF5-F047-6104-E6607E339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608" y="484631"/>
            <a:ext cx="4755389" cy="1638469"/>
          </a:xfrm>
        </p:spPr>
        <p:txBody>
          <a:bodyPr>
            <a:normAutofit/>
          </a:bodyPr>
          <a:lstStyle/>
          <a:p>
            <a:r>
              <a:rPr lang="el-GR" b="1" u="sng" err="1">
                <a:latin typeface="Cambria" panose="02040503050406030204" pitchFamily="18" charset="0"/>
                <a:ea typeface="Cambria" panose="02040503050406030204" pitchFamily="18" charset="0"/>
              </a:rPr>
              <a:t>Συγγραμμα</a:t>
            </a:r>
            <a:endParaRPr lang="el-GR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5FDAFA16-9D2D-4BEC-89D0-B4EABEE9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272962-F68D-EFEC-63CE-E9EFDB3DD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788" y="2443140"/>
            <a:ext cx="4729732" cy="39302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ΑΣΚΗΣΗ-ΑΘΛΗΣΗ</a:t>
            </a:r>
          </a:p>
          <a:p>
            <a:pPr marL="0" indent="0">
              <a:buNone/>
            </a:pPr>
            <a:r>
              <a:rPr lang="el-GR" b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ΚΙΝΗΤΙΚΗ ΑΝΑΨΥΧΗ</a:t>
            </a:r>
          </a:p>
          <a:p>
            <a:pPr marL="0" indent="0">
              <a:buNone/>
            </a:pPr>
            <a:r>
              <a:rPr lang="el-GR" b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-Οργανωτική Διάσταση-</a:t>
            </a:r>
          </a:p>
          <a:p>
            <a:endParaRPr lang="el-GR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l-GR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l-GR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l-GR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Γιάννης Αυθίνος 1998</a:t>
            </a:r>
          </a:p>
          <a:p>
            <a:endParaRPr lang="el-GR">
              <a:solidFill>
                <a:schemeClr val="tx1"/>
              </a:solidFill>
            </a:endParaRPr>
          </a:p>
        </p:txBody>
      </p:sp>
      <p:pic>
        <p:nvPicPr>
          <p:cNvPr id="1026" name="Picture 2" descr="Άσκηση, άθληση, κινητική αναψυχή | CaptainBook.gr">
            <a:extLst>
              <a:ext uri="{FF2B5EF4-FFF2-40B4-BE49-F238E27FC236}">
                <a16:creationId xmlns:a16="http://schemas.microsoft.com/office/drawing/2014/main" id="{244A6E9D-D592-156D-423E-970EA36F6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38090" y="1524531"/>
            <a:ext cx="2742436" cy="3808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0211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Autofit/>
          </a:bodyPr>
          <a:lstStyle/>
          <a:p>
            <a:r>
              <a:rPr lang="el-GR" sz="4000" b="1" u="sng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ΕπιπρΟσθετες</a:t>
            </a:r>
            <a:r>
              <a:rPr lang="el-GR" sz="40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4000" b="1" u="sng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πηγΕς</a:t>
            </a:r>
            <a:r>
              <a:rPr lang="el-GR" sz="4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980728"/>
            <a:ext cx="8568952" cy="568863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l-GR" dirty="0"/>
              <a:t>	 	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Ηλεκτρονική τάξη (παρουσιάσεις, άρθρα κλπ).    	Οποιοδήποτε άλλο βιβλίο, άρθρο, 	επιστημονικό έντυπο, δικτυακός τόπος, κλπ., 	που έχει σχέση με το συγκεκριμένο 	αντικείμενο. 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</a:p>
          <a:p>
            <a:pPr algn="just">
              <a:lnSpc>
                <a:spcPct val="150000"/>
              </a:lnSpc>
              <a:buNone/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		Ενδεικτικά: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4102">
            <a:extLst>
              <a:ext uri="{FF2B5EF4-FFF2-40B4-BE49-F238E27FC236}">
                <a16:creationId xmlns:a16="http://schemas.microsoft.com/office/drawing/2014/main" id="{93B3D315-2706-4149-873C-331EDFAFE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38758" y="949642"/>
            <a:ext cx="3661817" cy="1492132"/>
          </a:xfrm>
        </p:spPr>
        <p:txBody>
          <a:bodyPr>
            <a:normAutofit/>
          </a:bodyPr>
          <a:lstStyle/>
          <a:p>
            <a:r>
              <a:rPr lang="el-GR" sz="4000" b="1" u="sng" err="1">
                <a:latin typeface="Cambria" panose="02040503050406030204" pitchFamily="18" charset="0"/>
                <a:ea typeface="Cambria" panose="02040503050406030204" pitchFamily="18" charset="0"/>
              </a:rPr>
              <a:t>ΔιδασκαλΙα</a:t>
            </a:r>
            <a:r>
              <a:rPr lang="el-GR" sz="4000" b="1" u="sng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4000" b="1" u="sng" err="1">
                <a:latin typeface="Cambria" panose="02040503050406030204" pitchFamily="18" charset="0"/>
                <a:ea typeface="Cambria" panose="02040503050406030204" pitchFamily="18" charset="0"/>
              </a:rPr>
              <a:t>μαθΗματος</a:t>
            </a:r>
            <a:r>
              <a:rPr lang="el-GR" sz="400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4105" name="Rectangle 4104">
            <a:extLst>
              <a:ext uri="{FF2B5EF4-FFF2-40B4-BE49-F238E27FC236}">
                <a16:creationId xmlns:a16="http://schemas.microsoft.com/office/drawing/2014/main" id="{8D04E398-086D-467C-B390-9F9079FA7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38758" y="2667000"/>
            <a:ext cx="3723049" cy="321259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l-GR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Το μάθημα θα γίνεται με διαλέξεις, συζητήσεις επί του θέματος που διδάσκεται και όπου είναι εφικτό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	διάλεξη από επισκέπτη 	ομιλητή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	επισκέψεις σε χώρους 	υλοποίησης προγραμμάτων 	κινητικής αναψυχής</a:t>
            </a:r>
            <a:endParaRPr lang="el-GR" b="1" u="sng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None/>
            </a:pPr>
            <a:r>
              <a:rPr lang="el-G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endParaRPr lang="el-G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07" name="Freeform 6">
            <a:extLst>
              <a:ext uri="{FF2B5EF4-FFF2-40B4-BE49-F238E27FC236}">
                <a16:creationId xmlns:a16="http://schemas.microsoft.com/office/drawing/2014/main" id="{20E344BB-E23E-4198-B2C7-8E752C6A9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92605" y="613446"/>
            <a:ext cx="3926681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pic>
        <p:nvPicPr>
          <p:cNvPr id="4098" name="Picture 2" descr="Ομιλία με θέμα «Προκλήσεις του εξωτερικού επιχειρηματικού περιβάλλοντος και  η στρατηγική ανάπτυξης μιας επιχείρησης» στο πλαίσιο του μαθήματος  «Διοίκηση Επιχειρήσεων» - Δ.Π.Μ.Σ. Διοίκηση Επιχειρήσεων και Πληροφορικά  Συστήματα">
            <a:extLst>
              <a:ext uri="{FF2B5EF4-FFF2-40B4-BE49-F238E27FC236}">
                <a16:creationId xmlns:a16="http://schemas.microsoft.com/office/drawing/2014/main" id="{BB0AE57D-E02C-ACBC-CC97-313C3F5436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49445" y="2246772"/>
            <a:ext cx="2413000" cy="196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Κάρτα">
  <a:themeElements>
    <a:clrScheme name="Κάρτα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Κάρτα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άρτα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TM10001106[[fn=Κάρτα]]</Template>
  <TotalTime>1412</TotalTime>
  <Words>640</Words>
  <Application>Microsoft Office PowerPoint</Application>
  <PresentationFormat>Προβολή στην οθόνη (4:3)</PresentationFormat>
  <Paragraphs>87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21" baseType="lpstr">
      <vt:lpstr>Arial</vt:lpstr>
      <vt:lpstr>Cambria</vt:lpstr>
      <vt:lpstr>Corbel</vt:lpstr>
      <vt:lpstr>Gill Sans MT</vt:lpstr>
      <vt:lpstr>Impact</vt:lpstr>
      <vt:lpstr>Symbol</vt:lpstr>
      <vt:lpstr>Wingdings</vt:lpstr>
      <vt:lpstr>Κάρτα</vt:lpstr>
      <vt:lpstr>   ΣΧΟΛΗ ΕΠΙΣΤΗΜΗΣ  ΦΥΣΙΚΗΣ ΑΓΩΓΗΣ &amp; ΑΘΛΗΤΙΣΜΟΥ       </vt:lpstr>
      <vt:lpstr>Σε ποιους απευθυνεται το μαθημα </vt:lpstr>
      <vt:lpstr>Σκοπος του μαθηματος </vt:lpstr>
      <vt:lpstr>Με την ολοκληρωση του μαθηματος  ο φοιτητης/ η φοιτητρια </vt:lpstr>
      <vt:lpstr>Περιεχομενα μαθηματων </vt:lpstr>
      <vt:lpstr>ΠεριεχΟμενα μαθημΑτων </vt:lpstr>
      <vt:lpstr>Συγγραμμα</vt:lpstr>
      <vt:lpstr>ΕπιπρΟσθετες πηγΕς </vt:lpstr>
      <vt:lpstr>ΔιδασκαλΙα μαθΗματος </vt:lpstr>
      <vt:lpstr>Εξετασεις</vt:lpstr>
      <vt:lpstr>Επαρκεια παρακολουθησης</vt:lpstr>
      <vt:lpstr>Αξιολογηση </vt:lpstr>
      <vt:lpstr>ΕΠΙΚΟΙΝΩΝΙΑ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ΕΘΝΙΚΟ &amp; ΚΑΠΟΔΙΣΤΡΙΑΚΟ ΠΑΝΕΠΙΣΤΗΜΙΟ ΑΘΗΝΩΝ ΣΧΟΛΗ ΕΠΙΣΤΗΜΗΣ  ΦΥΣΙΚΗΣ ΑΓΩΓΗΣ &amp;ΑΘΛΗΤΙΣΜΟΥ  ΜΑΘΗΜΑ: ΟΡΓΑΝΩΣΗ &amp; ΔΙΟΙΚΗΣΗ ΑΘΛΗΤΙΚΩΝ ΕΓΚΑΤΑΣΤΑΣΕΩΝ (ΑΕ) [ΘΕ-438ΑΔ] - Θεωρία</dc:title>
  <dc:creator>User</dc:creator>
  <cp:lastModifiedBy>yannis thamno</cp:lastModifiedBy>
  <cp:revision>141</cp:revision>
  <dcterms:created xsi:type="dcterms:W3CDTF">2018-10-04T18:48:39Z</dcterms:created>
  <dcterms:modified xsi:type="dcterms:W3CDTF">2023-09-09T09:34:23Z</dcterms:modified>
</cp:coreProperties>
</file>