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8" r:id="rId7"/>
    <p:sldId id="263" r:id="rId8"/>
    <p:sldId id="261" r:id="rId9"/>
    <p:sldId id="262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B59D4-D000-4A63-9DBD-48464126EE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79AA7-175E-4DA2-9159-DB2A3471D101}">
      <dgm:prSet/>
      <dgm:spPr/>
      <dgm:t>
        <a:bodyPr/>
        <a:lstStyle/>
        <a:p>
          <a:r>
            <a:rPr lang="el-GR"/>
            <a:t>Μετά τον Σχεδιασμό ακολουθεί η</a:t>
          </a:r>
          <a:r>
            <a:rPr lang="en-US"/>
            <a:t>…</a:t>
          </a:r>
          <a:r>
            <a:rPr lang="el-GR"/>
            <a:t> </a:t>
          </a:r>
          <a:r>
            <a:rPr lang="el-GR" b="1"/>
            <a:t>Οργάνωση</a:t>
          </a:r>
          <a:endParaRPr lang="en-US"/>
        </a:p>
      </dgm:t>
    </dgm:pt>
    <dgm:pt modelId="{AED18EFF-B6CB-41EF-8FC9-4C37A890F94F}" type="parTrans" cxnId="{DCFB898F-6858-4AA1-A300-04774B3B5D1B}">
      <dgm:prSet/>
      <dgm:spPr/>
      <dgm:t>
        <a:bodyPr/>
        <a:lstStyle/>
        <a:p>
          <a:endParaRPr lang="en-US"/>
        </a:p>
      </dgm:t>
    </dgm:pt>
    <dgm:pt modelId="{E23AD12C-7CD9-4BDF-9886-67BA6021C6D6}" type="sibTrans" cxnId="{DCFB898F-6858-4AA1-A300-04774B3B5D1B}">
      <dgm:prSet/>
      <dgm:spPr/>
      <dgm:t>
        <a:bodyPr/>
        <a:lstStyle/>
        <a:p>
          <a:endParaRPr lang="en-US"/>
        </a:p>
      </dgm:t>
    </dgm:pt>
    <dgm:pt modelId="{F3268405-BB37-44C3-8EE1-8FF09B495BB3}">
      <dgm:prSet/>
      <dgm:spPr/>
      <dgm:t>
        <a:bodyPr/>
        <a:lstStyle/>
        <a:p>
          <a:r>
            <a:rPr lang="el-GR" dirty="0"/>
            <a:t>Σχεδιασμός		Οργάνωση</a:t>
          </a:r>
          <a:endParaRPr lang="en-US" dirty="0"/>
        </a:p>
      </dgm:t>
    </dgm:pt>
    <dgm:pt modelId="{1E05DAB1-1B97-4197-8E59-802847DE99D1}" type="parTrans" cxnId="{34DF2E7D-0D3E-460D-B9FF-80AFFDE7A3D1}">
      <dgm:prSet/>
      <dgm:spPr/>
      <dgm:t>
        <a:bodyPr/>
        <a:lstStyle/>
        <a:p>
          <a:endParaRPr lang="en-US"/>
        </a:p>
      </dgm:t>
    </dgm:pt>
    <dgm:pt modelId="{AC90081E-75F4-4EB5-8304-5A99BD8E1F4D}" type="sibTrans" cxnId="{34DF2E7D-0D3E-460D-B9FF-80AFFDE7A3D1}">
      <dgm:prSet/>
      <dgm:spPr/>
      <dgm:t>
        <a:bodyPr/>
        <a:lstStyle/>
        <a:p>
          <a:endParaRPr lang="en-US"/>
        </a:p>
      </dgm:t>
    </dgm:pt>
    <dgm:pt modelId="{BB2B69D5-987B-41B3-8578-2993287E0EFB}">
      <dgm:prSet/>
      <dgm:spPr/>
      <dgm:t>
        <a:bodyPr/>
        <a:lstStyle/>
        <a:p>
          <a:r>
            <a:rPr lang="el-GR" dirty="0"/>
            <a:t>Σχεδιασμός  		τι θα κάνουμε</a:t>
          </a:r>
          <a:endParaRPr lang="en-US" dirty="0"/>
        </a:p>
      </dgm:t>
    </dgm:pt>
    <dgm:pt modelId="{9F155964-DEFA-4AFC-A5C0-A5CA36068C29}" type="parTrans" cxnId="{FBBE8AF4-DCEA-4558-9F28-6D9A17843429}">
      <dgm:prSet/>
      <dgm:spPr/>
      <dgm:t>
        <a:bodyPr/>
        <a:lstStyle/>
        <a:p>
          <a:endParaRPr lang="en-US"/>
        </a:p>
      </dgm:t>
    </dgm:pt>
    <dgm:pt modelId="{21A54190-D1FF-4BA9-A0D2-4C1ABF1C9AF5}" type="sibTrans" cxnId="{FBBE8AF4-DCEA-4558-9F28-6D9A17843429}">
      <dgm:prSet/>
      <dgm:spPr/>
      <dgm:t>
        <a:bodyPr/>
        <a:lstStyle/>
        <a:p>
          <a:endParaRPr lang="en-US"/>
        </a:p>
      </dgm:t>
    </dgm:pt>
    <dgm:pt modelId="{5229A24B-A02D-4FE3-82EB-526DA9F883A9}">
      <dgm:prSet/>
      <dgm:spPr/>
      <dgm:t>
        <a:bodyPr/>
        <a:lstStyle/>
        <a:p>
          <a:r>
            <a:rPr lang="el-GR" dirty="0"/>
            <a:t>Οργάνωση 		πως θα το κάνουμε</a:t>
          </a:r>
          <a:endParaRPr lang="en-US" dirty="0"/>
        </a:p>
      </dgm:t>
    </dgm:pt>
    <dgm:pt modelId="{5087BA3E-1048-439D-8F72-5C1F6C916DB9}" type="parTrans" cxnId="{49D32759-98DA-4677-BBF4-21061A95F5EA}">
      <dgm:prSet/>
      <dgm:spPr/>
      <dgm:t>
        <a:bodyPr/>
        <a:lstStyle/>
        <a:p>
          <a:endParaRPr lang="en-US"/>
        </a:p>
      </dgm:t>
    </dgm:pt>
    <dgm:pt modelId="{1AD437B9-6033-4650-ACCE-17A22A8D3CBF}" type="sibTrans" cxnId="{49D32759-98DA-4677-BBF4-21061A95F5EA}">
      <dgm:prSet/>
      <dgm:spPr/>
      <dgm:t>
        <a:bodyPr/>
        <a:lstStyle/>
        <a:p>
          <a:endParaRPr lang="en-US"/>
        </a:p>
      </dgm:t>
    </dgm:pt>
    <dgm:pt modelId="{19E48F5A-8A92-40DA-B6AF-09A05F08CDEF}" type="pres">
      <dgm:prSet presAssocID="{B20B59D4-D000-4A63-9DBD-48464126EEA8}" presName="vert0" presStyleCnt="0">
        <dgm:presLayoutVars>
          <dgm:dir/>
          <dgm:animOne val="branch"/>
          <dgm:animLvl val="lvl"/>
        </dgm:presLayoutVars>
      </dgm:prSet>
      <dgm:spPr/>
    </dgm:pt>
    <dgm:pt modelId="{77649521-5185-408E-B813-05979499E8EC}" type="pres">
      <dgm:prSet presAssocID="{6B979AA7-175E-4DA2-9159-DB2A3471D101}" presName="thickLine" presStyleLbl="alignNode1" presStyleIdx="0" presStyleCnt="4"/>
      <dgm:spPr/>
    </dgm:pt>
    <dgm:pt modelId="{685D8A43-E8B6-4954-AF2D-8E3114DC5D30}" type="pres">
      <dgm:prSet presAssocID="{6B979AA7-175E-4DA2-9159-DB2A3471D101}" presName="horz1" presStyleCnt="0"/>
      <dgm:spPr/>
    </dgm:pt>
    <dgm:pt modelId="{A967D80C-1483-450B-8980-6DFA38AFF6EC}" type="pres">
      <dgm:prSet presAssocID="{6B979AA7-175E-4DA2-9159-DB2A3471D101}" presName="tx1" presStyleLbl="revTx" presStyleIdx="0" presStyleCnt="4"/>
      <dgm:spPr/>
    </dgm:pt>
    <dgm:pt modelId="{EFB4B921-FD00-4133-A0B0-6A31249EDF47}" type="pres">
      <dgm:prSet presAssocID="{6B979AA7-175E-4DA2-9159-DB2A3471D101}" presName="vert1" presStyleCnt="0"/>
      <dgm:spPr/>
    </dgm:pt>
    <dgm:pt modelId="{96C5CBE6-D678-46D3-9F77-26732990DAB9}" type="pres">
      <dgm:prSet presAssocID="{F3268405-BB37-44C3-8EE1-8FF09B495BB3}" presName="thickLine" presStyleLbl="alignNode1" presStyleIdx="1" presStyleCnt="4"/>
      <dgm:spPr/>
    </dgm:pt>
    <dgm:pt modelId="{4BB2D27D-36FC-46AC-A3D3-B7E26042DD59}" type="pres">
      <dgm:prSet presAssocID="{F3268405-BB37-44C3-8EE1-8FF09B495BB3}" presName="horz1" presStyleCnt="0"/>
      <dgm:spPr/>
    </dgm:pt>
    <dgm:pt modelId="{DD63E2B9-9D71-423D-A5B9-5108CA4F2AD0}" type="pres">
      <dgm:prSet presAssocID="{F3268405-BB37-44C3-8EE1-8FF09B495BB3}" presName="tx1" presStyleLbl="revTx" presStyleIdx="1" presStyleCnt="4"/>
      <dgm:spPr/>
    </dgm:pt>
    <dgm:pt modelId="{ED9F4C35-4FCC-4BD3-BA5A-722CCAD82B1A}" type="pres">
      <dgm:prSet presAssocID="{F3268405-BB37-44C3-8EE1-8FF09B495BB3}" presName="vert1" presStyleCnt="0"/>
      <dgm:spPr/>
    </dgm:pt>
    <dgm:pt modelId="{C5EE1775-39F1-4599-9EC9-22FC6C2C6403}" type="pres">
      <dgm:prSet presAssocID="{BB2B69D5-987B-41B3-8578-2993287E0EFB}" presName="thickLine" presStyleLbl="alignNode1" presStyleIdx="2" presStyleCnt="4"/>
      <dgm:spPr/>
    </dgm:pt>
    <dgm:pt modelId="{E01FDF8E-BF83-4180-87D6-D3B470D30439}" type="pres">
      <dgm:prSet presAssocID="{BB2B69D5-987B-41B3-8578-2993287E0EFB}" presName="horz1" presStyleCnt="0"/>
      <dgm:spPr/>
    </dgm:pt>
    <dgm:pt modelId="{2FAAA171-3517-4727-964B-9535702BCD0D}" type="pres">
      <dgm:prSet presAssocID="{BB2B69D5-987B-41B3-8578-2993287E0EFB}" presName="tx1" presStyleLbl="revTx" presStyleIdx="2" presStyleCnt="4"/>
      <dgm:spPr/>
    </dgm:pt>
    <dgm:pt modelId="{5F57CD57-DBA4-43A4-AD0F-44A0FBE3C5EC}" type="pres">
      <dgm:prSet presAssocID="{BB2B69D5-987B-41B3-8578-2993287E0EFB}" presName="vert1" presStyleCnt="0"/>
      <dgm:spPr/>
    </dgm:pt>
    <dgm:pt modelId="{3570A86A-2377-400B-91AC-D08333E62FDA}" type="pres">
      <dgm:prSet presAssocID="{5229A24B-A02D-4FE3-82EB-526DA9F883A9}" presName="thickLine" presStyleLbl="alignNode1" presStyleIdx="3" presStyleCnt="4"/>
      <dgm:spPr/>
    </dgm:pt>
    <dgm:pt modelId="{DC83C58F-0344-4819-AB16-15CC2C36C7A1}" type="pres">
      <dgm:prSet presAssocID="{5229A24B-A02D-4FE3-82EB-526DA9F883A9}" presName="horz1" presStyleCnt="0"/>
      <dgm:spPr/>
    </dgm:pt>
    <dgm:pt modelId="{D02AB8FD-AB2F-4A35-80F9-FA0840E5C4AE}" type="pres">
      <dgm:prSet presAssocID="{5229A24B-A02D-4FE3-82EB-526DA9F883A9}" presName="tx1" presStyleLbl="revTx" presStyleIdx="3" presStyleCnt="4"/>
      <dgm:spPr/>
    </dgm:pt>
    <dgm:pt modelId="{F394A0EF-CE4B-46E8-8FDB-03A858723831}" type="pres">
      <dgm:prSet presAssocID="{5229A24B-A02D-4FE3-82EB-526DA9F883A9}" presName="vert1" presStyleCnt="0"/>
      <dgm:spPr/>
    </dgm:pt>
  </dgm:ptLst>
  <dgm:cxnLst>
    <dgm:cxn modelId="{3218EB07-948E-4C7F-838B-B1322BCB6A3D}" type="presOf" srcId="{BB2B69D5-987B-41B3-8578-2993287E0EFB}" destId="{2FAAA171-3517-4727-964B-9535702BCD0D}" srcOrd="0" destOrd="0" presId="urn:microsoft.com/office/officeart/2008/layout/LinedList"/>
    <dgm:cxn modelId="{62D78D5D-2B84-4C6A-8633-41558C6E4219}" type="presOf" srcId="{F3268405-BB37-44C3-8EE1-8FF09B495BB3}" destId="{DD63E2B9-9D71-423D-A5B9-5108CA4F2AD0}" srcOrd="0" destOrd="0" presId="urn:microsoft.com/office/officeart/2008/layout/LinedList"/>
    <dgm:cxn modelId="{195D5E60-977E-4CB0-8AA8-20CD58B19AE3}" type="presOf" srcId="{6B979AA7-175E-4DA2-9159-DB2A3471D101}" destId="{A967D80C-1483-450B-8980-6DFA38AFF6EC}" srcOrd="0" destOrd="0" presId="urn:microsoft.com/office/officeart/2008/layout/LinedList"/>
    <dgm:cxn modelId="{0D967571-D39E-4802-AABA-CC6E615A68AE}" type="presOf" srcId="{B20B59D4-D000-4A63-9DBD-48464126EEA8}" destId="{19E48F5A-8A92-40DA-B6AF-09A05F08CDEF}" srcOrd="0" destOrd="0" presId="urn:microsoft.com/office/officeart/2008/layout/LinedList"/>
    <dgm:cxn modelId="{49D32759-98DA-4677-BBF4-21061A95F5EA}" srcId="{B20B59D4-D000-4A63-9DBD-48464126EEA8}" destId="{5229A24B-A02D-4FE3-82EB-526DA9F883A9}" srcOrd="3" destOrd="0" parTransId="{5087BA3E-1048-439D-8F72-5C1F6C916DB9}" sibTransId="{1AD437B9-6033-4650-ACCE-17A22A8D3CBF}"/>
    <dgm:cxn modelId="{34DF2E7D-0D3E-460D-B9FF-80AFFDE7A3D1}" srcId="{B20B59D4-D000-4A63-9DBD-48464126EEA8}" destId="{F3268405-BB37-44C3-8EE1-8FF09B495BB3}" srcOrd="1" destOrd="0" parTransId="{1E05DAB1-1B97-4197-8E59-802847DE99D1}" sibTransId="{AC90081E-75F4-4EB5-8304-5A99BD8E1F4D}"/>
    <dgm:cxn modelId="{DCFB898F-6858-4AA1-A300-04774B3B5D1B}" srcId="{B20B59D4-D000-4A63-9DBD-48464126EEA8}" destId="{6B979AA7-175E-4DA2-9159-DB2A3471D101}" srcOrd="0" destOrd="0" parTransId="{AED18EFF-B6CB-41EF-8FC9-4C37A890F94F}" sibTransId="{E23AD12C-7CD9-4BDF-9886-67BA6021C6D6}"/>
    <dgm:cxn modelId="{4DD55FA5-0B62-482B-ACCD-00DAF66D7A7D}" type="presOf" srcId="{5229A24B-A02D-4FE3-82EB-526DA9F883A9}" destId="{D02AB8FD-AB2F-4A35-80F9-FA0840E5C4AE}" srcOrd="0" destOrd="0" presId="urn:microsoft.com/office/officeart/2008/layout/LinedList"/>
    <dgm:cxn modelId="{FBBE8AF4-DCEA-4558-9F28-6D9A17843429}" srcId="{B20B59D4-D000-4A63-9DBD-48464126EEA8}" destId="{BB2B69D5-987B-41B3-8578-2993287E0EFB}" srcOrd="2" destOrd="0" parTransId="{9F155964-DEFA-4AFC-A5C0-A5CA36068C29}" sibTransId="{21A54190-D1FF-4BA9-A0D2-4C1ABF1C9AF5}"/>
    <dgm:cxn modelId="{19B33694-F9F9-4C88-AF02-C3BB4E07343E}" type="presParOf" srcId="{19E48F5A-8A92-40DA-B6AF-09A05F08CDEF}" destId="{77649521-5185-408E-B813-05979499E8EC}" srcOrd="0" destOrd="0" presId="urn:microsoft.com/office/officeart/2008/layout/LinedList"/>
    <dgm:cxn modelId="{1D613099-3A97-4C6C-9BBB-94FD092FB291}" type="presParOf" srcId="{19E48F5A-8A92-40DA-B6AF-09A05F08CDEF}" destId="{685D8A43-E8B6-4954-AF2D-8E3114DC5D30}" srcOrd="1" destOrd="0" presId="urn:microsoft.com/office/officeart/2008/layout/LinedList"/>
    <dgm:cxn modelId="{0BA4F2CE-9446-4B04-A56A-E63DDF26FBC6}" type="presParOf" srcId="{685D8A43-E8B6-4954-AF2D-8E3114DC5D30}" destId="{A967D80C-1483-450B-8980-6DFA38AFF6EC}" srcOrd="0" destOrd="0" presId="urn:microsoft.com/office/officeart/2008/layout/LinedList"/>
    <dgm:cxn modelId="{91B1ABE2-B5BA-4A6C-9A78-568ED0B6ACDB}" type="presParOf" srcId="{685D8A43-E8B6-4954-AF2D-8E3114DC5D30}" destId="{EFB4B921-FD00-4133-A0B0-6A31249EDF47}" srcOrd="1" destOrd="0" presId="urn:microsoft.com/office/officeart/2008/layout/LinedList"/>
    <dgm:cxn modelId="{0700235E-E907-4BC4-8B78-524AA50FF709}" type="presParOf" srcId="{19E48F5A-8A92-40DA-B6AF-09A05F08CDEF}" destId="{96C5CBE6-D678-46D3-9F77-26732990DAB9}" srcOrd="2" destOrd="0" presId="urn:microsoft.com/office/officeart/2008/layout/LinedList"/>
    <dgm:cxn modelId="{4129D084-7D8C-4900-93EF-E359B1F53F8D}" type="presParOf" srcId="{19E48F5A-8A92-40DA-B6AF-09A05F08CDEF}" destId="{4BB2D27D-36FC-46AC-A3D3-B7E26042DD59}" srcOrd="3" destOrd="0" presId="urn:microsoft.com/office/officeart/2008/layout/LinedList"/>
    <dgm:cxn modelId="{9DB6399C-FF19-4379-99A2-8A0A77D04FBB}" type="presParOf" srcId="{4BB2D27D-36FC-46AC-A3D3-B7E26042DD59}" destId="{DD63E2B9-9D71-423D-A5B9-5108CA4F2AD0}" srcOrd="0" destOrd="0" presId="urn:microsoft.com/office/officeart/2008/layout/LinedList"/>
    <dgm:cxn modelId="{F598E799-6A89-42A9-AC49-29205BE64F97}" type="presParOf" srcId="{4BB2D27D-36FC-46AC-A3D3-B7E26042DD59}" destId="{ED9F4C35-4FCC-4BD3-BA5A-722CCAD82B1A}" srcOrd="1" destOrd="0" presId="urn:microsoft.com/office/officeart/2008/layout/LinedList"/>
    <dgm:cxn modelId="{E8FD7CE7-EE83-4DBD-A7DB-E11AC2354F6E}" type="presParOf" srcId="{19E48F5A-8A92-40DA-B6AF-09A05F08CDEF}" destId="{C5EE1775-39F1-4599-9EC9-22FC6C2C6403}" srcOrd="4" destOrd="0" presId="urn:microsoft.com/office/officeart/2008/layout/LinedList"/>
    <dgm:cxn modelId="{7DE00535-C161-4735-B65A-0C44C676A61E}" type="presParOf" srcId="{19E48F5A-8A92-40DA-B6AF-09A05F08CDEF}" destId="{E01FDF8E-BF83-4180-87D6-D3B470D30439}" srcOrd="5" destOrd="0" presId="urn:microsoft.com/office/officeart/2008/layout/LinedList"/>
    <dgm:cxn modelId="{23C015F6-2AB7-48BE-8B7D-93267CF77FAE}" type="presParOf" srcId="{E01FDF8E-BF83-4180-87D6-D3B470D30439}" destId="{2FAAA171-3517-4727-964B-9535702BCD0D}" srcOrd="0" destOrd="0" presId="urn:microsoft.com/office/officeart/2008/layout/LinedList"/>
    <dgm:cxn modelId="{44ABFD9A-2FFF-476E-896D-A8F7AA00ED92}" type="presParOf" srcId="{E01FDF8E-BF83-4180-87D6-D3B470D30439}" destId="{5F57CD57-DBA4-43A4-AD0F-44A0FBE3C5EC}" srcOrd="1" destOrd="0" presId="urn:microsoft.com/office/officeart/2008/layout/LinedList"/>
    <dgm:cxn modelId="{1E1903F7-4BE2-43A5-8A36-34B9E497BB00}" type="presParOf" srcId="{19E48F5A-8A92-40DA-B6AF-09A05F08CDEF}" destId="{3570A86A-2377-400B-91AC-D08333E62FDA}" srcOrd="6" destOrd="0" presId="urn:microsoft.com/office/officeart/2008/layout/LinedList"/>
    <dgm:cxn modelId="{566BFC5C-C3E6-4891-9236-80CA55BDB6A6}" type="presParOf" srcId="{19E48F5A-8A92-40DA-B6AF-09A05F08CDEF}" destId="{DC83C58F-0344-4819-AB16-15CC2C36C7A1}" srcOrd="7" destOrd="0" presId="urn:microsoft.com/office/officeart/2008/layout/LinedList"/>
    <dgm:cxn modelId="{832518CB-C77D-49D8-AFEF-C08B0DBDED60}" type="presParOf" srcId="{DC83C58F-0344-4819-AB16-15CC2C36C7A1}" destId="{D02AB8FD-AB2F-4A35-80F9-FA0840E5C4AE}" srcOrd="0" destOrd="0" presId="urn:microsoft.com/office/officeart/2008/layout/LinedList"/>
    <dgm:cxn modelId="{04935159-BF25-4251-904E-87826D16A89D}" type="presParOf" srcId="{DC83C58F-0344-4819-AB16-15CC2C36C7A1}" destId="{F394A0EF-CE4B-46E8-8FDB-03A8587238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CA443-BDFF-473B-8747-7AFB603EA3C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C4053AA-1317-4C0B-A84D-817ED3859C1C}">
      <dgm:prSet/>
      <dgm:spPr/>
      <dgm:t>
        <a:bodyPr/>
        <a:lstStyle/>
        <a:p>
          <a:r>
            <a:rPr lang="el-GR"/>
            <a:t>Επίσκεψη στον χώρο</a:t>
          </a:r>
          <a:endParaRPr lang="en-US"/>
        </a:p>
      </dgm:t>
    </dgm:pt>
    <dgm:pt modelId="{C15E222F-F0D3-4566-9CBE-1D6982E82DD5}" type="parTrans" cxnId="{47B21ED7-56A9-470A-8E19-1BD8E50179F8}">
      <dgm:prSet/>
      <dgm:spPr/>
      <dgm:t>
        <a:bodyPr/>
        <a:lstStyle/>
        <a:p>
          <a:endParaRPr lang="en-US"/>
        </a:p>
      </dgm:t>
    </dgm:pt>
    <dgm:pt modelId="{02BB18CC-18E8-4D4E-AEA9-779995FFC6D8}" type="sibTrans" cxnId="{47B21ED7-56A9-470A-8E19-1BD8E50179F8}">
      <dgm:prSet/>
      <dgm:spPr/>
      <dgm:t>
        <a:bodyPr/>
        <a:lstStyle/>
        <a:p>
          <a:endParaRPr lang="en-US"/>
        </a:p>
      </dgm:t>
    </dgm:pt>
    <dgm:pt modelId="{1BA91F58-ACD2-447B-B608-240F9FB65DA3}">
      <dgm:prSet/>
      <dgm:spPr/>
      <dgm:t>
        <a:bodyPr/>
        <a:lstStyle/>
        <a:p>
          <a:r>
            <a:rPr lang="el-GR"/>
            <a:t>Επικοινωνία &amp; συνεργασία με τοπικούς φορείς</a:t>
          </a:r>
          <a:endParaRPr lang="en-US"/>
        </a:p>
      </dgm:t>
    </dgm:pt>
    <dgm:pt modelId="{813D117C-1294-4293-A4B8-288BA39854D9}" type="parTrans" cxnId="{47C1F378-3BBC-41B7-8969-1ED06907E109}">
      <dgm:prSet/>
      <dgm:spPr/>
      <dgm:t>
        <a:bodyPr/>
        <a:lstStyle/>
        <a:p>
          <a:endParaRPr lang="en-US"/>
        </a:p>
      </dgm:t>
    </dgm:pt>
    <dgm:pt modelId="{3D0593D3-C0BF-40D3-820C-B5BE79050478}" type="sibTrans" cxnId="{47C1F378-3BBC-41B7-8969-1ED06907E109}">
      <dgm:prSet/>
      <dgm:spPr/>
      <dgm:t>
        <a:bodyPr/>
        <a:lstStyle/>
        <a:p>
          <a:endParaRPr lang="en-US"/>
        </a:p>
      </dgm:t>
    </dgm:pt>
    <dgm:pt modelId="{68A9B17A-2F88-4DB8-9DF8-6F51B0DE02C4}">
      <dgm:prSet/>
      <dgm:spPr/>
      <dgm:t>
        <a:bodyPr/>
        <a:lstStyle/>
        <a:p>
          <a:r>
            <a:rPr lang="el-GR"/>
            <a:t>Χρηματοδότηση, Προϋπολογισμός</a:t>
          </a:r>
          <a:endParaRPr lang="en-US"/>
        </a:p>
      </dgm:t>
    </dgm:pt>
    <dgm:pt modelId="{A5A2B05E-7116-4ABE-A422-41D8C809C184}" type="parTrans" cxnId="{54FA8568-4132-4FF0-8DC3-041F1614D29B}">
      <dgm:prSet/>
      <dgm:spPr/>
      <dgm:t>
        <a:bodyPr/>
        <a:lstStyle/>
        <a:p>
          <a:endParaRPr lang="en-US"/>
        </a:p>
      </dgm:t>
    </dgm:pt>
    <dgm:pt modelId="{A58164A8-821F-4799-AF58-528AB2A34D3D}" type="sibTrans" cxnId="{54FA8568-4132-4FF0-8DC3-041F1614D29B}">
      <dgm:prSet/>
      <dgm:spPr/>
      <dgm:t>
        <a:bodyPr/>
        <a:lstStyle/>
        <a:p>
          <a:endParaRPr lang="en-US"/>
        </a:p>
      </dgm:t>
    </dgm:pt>
    <dgm:pt modelId="{55D8120E-C53F-4C3D-A771-472303AEC9EA}">
      <dgm:prSet/>
      <dgm:spPr/>
      <dgm:t>
        <a:bodyPr/>
        <a:lstStyle/>
        <a:p>
          <a:r>
            <a:rPr lang="el-GR"/>
            <a:t>Έλεγχος υποδομών (συντήρηση, αντικατάσταση, αγορά)</a:t>
          </a:r>
          <a:endParaRPr lang="en-US"/>
        </a:p>
      </dgm:t>
    </dgm:pt>
    <dgm:pt modelId="{3A1516ED-3557-4D49-A358-551388E5F279}" type="parTrans" cxnId="{2CC7C620-1215-444F-89B3-16092376A559}">
      <dgm:prSet/>
      <dgm:spPr/>
      <dgm:t>
        <a:bodyPr/>
        <a:lstStyle/>
        <a:p>
          <a:endParaRPr lang="en-US"/>
        </a:p>
      </dgm:t>
    </dgm:pt>
    <dgm:pt modelId="{9FE91A99-568E-4C81-9024-5B06F87F2F77}" type="sibTrans" cxnId="{2CC7C620-1215-444F-89B3-16092376A559}">
      <dgm:prSet/>
      <dgm:spPr/>
      <dgm:t>
        <a:bodyPr/>
        <a:lstStyle/>
        <a:p>
          <a:endParaRPr lang="en-US"/>
        </a:p>
      </dgm:t>
    </dgm:pt>
    <dgm:pt modelId="{839A80DD-485C-4857-8552-B182B140BC5B}">
      <dgm:prSet/>
      <dgm:spPr/>
      <dgm:t>
        <a:bodyPr/>
        <a:lstStyle/>
        <a:p>
          <a:r>
            <a:rPr lang="el-GR"/>
            <a:t>Έλεγχος εξοπλισμού (συντήρηση, αντικατάσταση, αγορά)</a:t>
          </a:r>
          <a:endParaRPr lang="en-US"/>
        </a:p>
      </dgm:t>
    </dgm:pt>
    <dgm:pt modelId="{0A23244D-3A1C-4CF1-909C-AB20DD86FECA}" type="parTrans" cxnId="{27F0744C-B5EE-450D-8F90-F0C2D69B17E1}">
      <dgm:prSet/>
      <dgm:spPr/>
      <dgm:t>
        <a:bodyPr/>
        <a:lstStyle/>
        <a:p>
          <a:endParaRPr lang="en-US"/>
        </a:p>
      </dgm:t>
    </dgm:pt>
    <dgm:pt modelId="{9CF223DE-B12B-47E9-9208-6A3A5165E5EB}" type="sibTrans" cxnId="{27F0744C-B5EE-450D-8F90-F0C2D69B17E1}">
      <dgm:prSet/>
      <dgm:spPr/>
      <dgm:t>
        <a:bodyPr/>
        <a:lstStyle/>
        <a:p>
          <a:endParaRPr lang="en-US"/>
        </a:p>
      </dgm:t>
    </dgm:pt>
    <dgm:pt modelId="{F421CC95-F3E0-44AE-BA0D-0B48526068A9}" type="pres">
      <dgm:prSet presAssocID="{132CA443-BDFF-473B-8747-7AFB603EA3C8}" presName="vert0" presStyleCnt="0">
        <dgm:presLayoutVars>
          <dgm:dir/>
          <dgm:animOne val="branch"/>
          <dgm:animLvl val="lvl"/>
        </dgm:presLayoutVars>
      </dgm:prSet>
      <dgm:spPr/>
    </dgm:pt>
    <dgm:pt modelId="{2B487B25-17A4-4CC3-BA35-17F9882B9DD9}" type="pres">
      <dgm:prSet presAssocID="{AC4053AA-1317-4C0B-A84D-817ED3859C1C}" presName="thickLine" presStyleLbl="alignNode1" presStyleIdx="0" presStyleCnt="5"/>
      <dgm:spPr/>
    </dgm:pt>
    <dgm:pt modelId="{79F606E5-9170-4D9D-A0E1-F63C25C9447C}" type="pres">
      <dgm:prSet presAssocID="{AC4053AA-1317-4C0B-A84D-817ED3859C1C}" presName="horz1" presStyleCnt="0"/>
      <dgm:spPr/>
    </dgm:pt>
    <dgm:pt modelId="{BAC9FEA0-3221-456E-B687-FB450DBDFD9C}" type="pres">
      <dgm:prSet presAssocID="{AC4053AA-1317-4C0B-A84D-817ED3859C1C}" presName="tx1" presStyleLbl="revTx" presStyleIdx="0" presStyleCnt="5"/>
      <dgm:spPr/>
    </dgm:pt>
    <dgm:pt modelId="{9B382DE6-F314-414C-8E7A-8C6B045A28CD}" type="pres">
      <dgm:prSet presAssocID="{AC4053AA-1317-4C0B-A84D-817ED3859C1C}" presName="vert1" presStyleCnt="0"/>
      <dgm:spPr/>
    </dgm:pt>
    <dgm:pt modelId="{66E9C128-2A2D-43F8-87F3-0418186D1E8B}" type="pres">
      <dgm:prSet presAssocID="{1BA91F58-ACD2-447B-B608-240F9FB65DA3}" presName="thickLine" presStyleLbl="alignNode1" presStyleIdx="1" presStyleCnt="5"/>
      <dgm:spPr/>
    </dgm:pt>
    <dgm:pt modelId="{079ED5F9-9723-4862-B746-C339D2B02FBA}" type="pres">
      <dgm:prSet presAssocID="{1BA91F58-ACD2-447B-B608-240F9FB65DA3}" presName="horz1" presStyleCnt="0"/>
      <dgm:spPr/>
    </dgm:pt>
    <dgm:pt modelId="{8DE24ADF-5EA3-43A6-95AB-8BD4DD4278C8}" type="pres">
      <dgm:prSet presAssocID="{1BA91F58-ACD2-447B-B608-240F9FB65DA3}" presName="tx1" presStyleLbl="revTx" presStyleIdx="1" presStyleCnt="5"/>
      <dgm:spPr/>
    </dgm:pt>
    <dgm:pt modelId="{A51897DE-77A2-4902-9824-DC745201BDA7}" type="pres">
      <dgm:prSet presAssocID="{1BA91F58-ACD2-447B-B608-240F9FB65DA3}" presName="vert1" presStyleCnt="0"/>
      <dgm:spPr/>
    </dgm:pt>
    <dgm:pt modelId="{6CEA999E-9B73-466F-A6B5-D6C41ADE324B}" type="pres">
      <dgm:prSet presAssocID="{68A9B17A-2F88-4DB8-9DF8-6F51B0DE02C4}" presName="thickLine" presStyleLbl="alignNode1" presStyleIdx="2" presStyleCnt="5"/>
      <dgm:spPr/>
    </dgm:pt>
    <dgm:pt modelId="{5DE2C74D-7AB6-4EA0-A912-FBAC61C2F7D5}" type="pres">
      <dgm:prSet presAssocID="{68A9B17A-2F88-4DB8-9DF8-6F51B0DE02C4}" presName="horz1" presStyleCnt="0"/>
      <dgm:spPr/>
    </dgm:pt>
    <dgm:pt modelId="{15BCBB77-C8DC-4B07-82BD-8572A00541FD}" type="pres">
      <dgm:prSet presAssocID="{68A9B17A-2F88-4DB8-9DF8-6F51B0DE02C4}" presName="tx1" presStyleLbl="revTx" presStyleIdx="2" presStyleCnt="5"/>
      <dgm:spPr/>
    </dgm:pt>
    <dgm:pt modelId="{83D78464-2D25-4126-B5B0-72CC281EAC3A}" type="pres">
      <dgm:prSet presAssocID="{68A9B17A-2F88-4DB8-9DF8-6F51B0DE02C4}" presName="vert1" presStyleCnt="0"/>
      <dgm:spPr/>
    </dgm:pt>
    <dgm:pt modelId="{777484EA-45A9-404B-88BD-8EC7E030992F}" type="pres">
      <dgm:prSet presAssocID="{55D8120E-C53F-4C3D-A771-472303AEC9EA}" presName="thickLine" presStyleLbl="alignNode1" presStyleIdx="3" presStyleCnt="5"/>
      <dgm:spPr/>
    </dgm:pt>
    <dgm:pt modelId="{F038C949-13AA-44E2-9A4C-8F9D66603821}" type="pres">
      <dgm:prSet presAssocID="{55D8120E-C53F-4C3D-A771-472303AEC9EA}" presName="horz1" presStyleCnt="0"/>
      <dgm:spPr/>
    </dgm:pt>
    <dgm:pt modelId="{511E028E-2AB3-4A27-8805-101CDAB8BCEA}" type="pres">
      <dgm:prSet presAssocID="{55D8120E-C53F-4C3D-A771-472303AEC9EA}" presName="tx1" presStyleLbl="revTx" presStyleIdx="3" presStyleCnt="5"/>
      <dgm:spPr/>
    </dgm:pt>
    <dgm:pt modelId="{8ECC6FF4-1070-41FA-A826-B818CE552CDD}" type="pres">
      <dgm:prSet presAssocID="{55D8120E-C53F-4C3D-A771-472303AEC9EA}" presName="vert1" presStyleCnt="0"/>
      <dgm:spPr/>
    </dgm:pt>
    <dgm:pt modelId="{5CD3B873-AD6D-48DC-B9EE-5654F2C9349F}" type="pres">
      <dgm:prSet presAssocID="{839A80DD-485C-4857-8552-B182B140BC5B}" presName="thickLine" presStyleLbl="alignNode1" presStyleIdx="4" presStyleCnt="5"/>
      <dgm:spPr/>
    </dgm:pt>
    <dgm:pt modelId="{954540E5-C185-4A2A-8817-EAE45851D91D}" type="pres">
      <dgm:prSet presAssocID="{839A80DD-485C-4857-8552-B182B140BC5B}" presName="horz1" presStyleCnt="0"/>
      <dgm:spPr/>
    </dgm:pt>
    <dgm:pt modelId="{82FDA940-2270-489F-906B-4A1BD13432B6}" type="pres">
      <dgm:prSet presAssocID="{839A80DD-485C-4857-8552-B182B140BC5B}" presName="tx1" presStyleLbl="revTx" presStyleIdx="4" presStyleCnt="5"/>
      <dgm:spPr/>
    </dgm:pt>
    <dgm:pt modelId="{9265396E-1684-4569-BD55-AD6B6C00E6E1}" type="pres">
      <dgm:prSet presAssocID="{839A80DD-485C-4857-8552-B182B140BC5B}" presName="vert1" presStyleCnt="0"/>
      <dgm:spPr/>
    </dgm:pt>
  </dgm:ptLst>
  <dgm:cxnLst>
    <dgm:cxn modelId="{2CC7C620-1215-444F-89B3-16092376A559}" srcId="{132CA443-BDFF-473B-8747-7AFB603EA3C8}" destId="{55D8120E-C53F-4C3D-A771-472303AEC9EA}" srcOrd="3" destOrd="0" parTransId="{3A1516ED-3557-4D49-A358-551388E5F279}" sibTransId="{9FE91A99-568E-4C81-9024-5B06F87F2F77}"/>
    <dgm:cxn modelId="{060E3B38-78DC-49D8-B7A6-18EEA8D5FFD0}" type="presOf" srcId="{68A9B17A-2F88-4DB8-9DF8-6F51B0DE02C4}" destId="{15BCBB77-C8DC-4B07-82BD-8572A00541FD}" srcOrd="0" destOrd="0" presId="urn:microsoft.com/office/officeart/2008/layout/LinedList"/>
    <dgm:cxn modelId="{54FA8568-4132-4FF0-8DC3-041F1614D29B}" srcId="{132CA443-BDFF-473B-8747-7AFB603EA3C8}" destId="{68A9B17A-2F88-4DB8-9DF8-6F51B0DE02C4}" srcOrd="2" destOrd="0" parTransId="{A5A2B05E-7116-4ABE-A422-41D8C809C184}" sibTransId="{A58164A8-821F-4799-AF58-528AB2A34D3D}"/>
    <dgm:cxn modelId="{27F0744C-B5EE-450D-8F90-F0C2D69B17E1}" srcId="{132CA443-BDFF-473B-8747-7AFB603EA3C8}" destId="{839A80DD-485C-4857-8552-B182B140BC5B}" srcOrd="4" destOrd="0" parTransId="{0A23244D-3A1C-4CF1-909C-AB20DD86FECA}" sibTransId="{9CF223DE-B12B-47E9-9208-6A3A5165E5EB}"/>
    <dgm:cxn modelId="{F993B456-EDFD-4E6A-9022-00A76D77F4B3}" type="presOf" srcId="{55D8120E-C53F-4C3D-A771-472303AEC9EA}" destId="{511E028E-2AB3-4A27-8805-101CDAB8BCEA}" srcOrd="0" destOrd="0" presId="urn:microsoft.com/office/officeart/2008/layout/LinedList"/>
    <dgm:cxn modelId="{47C1F378-3BBC-41B7-8969-1ED06907E109}" srcId="{132CA443-BDFF-473B-8747-7AFB603EA3C8}" destId="{1BA91F58-ACD2-447B-B608-240F9FB65DA3}" srcOrd="1" destOrd="0" parTransId="{813D117C-1294-4293-A4B8-288BA39854D9}" sibTransId="{3D0593D3-C0BF-40D3-820C-B5BE79050478}"/>
    <dgm:cxn modelId="{09CA6A90-3435-4C20-82D4-3BBBF84C1D62}" type="presOf" srcId="{839A80DD-485C-4857-8552-B182B140BC5B}" destId="{82FDA940-2270-489F-906B-4A1BD13432B6}" srcOrd="0" destOrd="0" presId="urn:microsoft.com/office/officeart/2008/layout/LinedList"/>
    <dgm:cxn modelId="{1F0E74B6-7F0C-4C87-B022-01D590234190}" type="presOf" srcId="{AC4053AA-1317-4C0B-A84D-817ED3859C1C}" destId="{BAC9FEA0-3221-456E-B687-FB450DBDFD9C}" srcOrd="0" destOrd="0" presId="urn:microsoft.com/office/officeart/2008/layout/LinedList"/>
    <dgm:cxn modelId="{690010BB-97E5-47E2-A254-26F56FFACA04}" type="presOf" srcId="{1BA91F58-ACD2-447B-B608-240F9FB65DA3}" destId="{8DE24ADF-5EA3-43A6-95AB-8BD4DD4278C8}" srcOrd="0" destOrd="0" presId="urn:microsoft.com/office/officeart/2008/layout/LinedList"/>
    <dgm:cxn modelId="{47B21ED7-56A9-470A-8E19-1BD8E50179F8}" srcId="{132CA443-BDFF-473B-8747-7AFB603EA3C8}" destId="{AC4053AA-1317-4C0B-A84D-817ED3859C1C}" srcOrd="0" destOrd="0" parTransId="{C15E222F-F0D3-4566-9CBE-1D6982E82DD5}" sibTransId="{02BB18CC-18E8-4D4E-AEA9-779995FFC6D8}"/>
    <dgm:cxn modelId="{3C024EE1-19CE-485A-BBDE-5C37DFFB491C}" type="presOf" srcId="{132CA443-BDFF-473B-8747-7AFB603EA3C8}" destId="{F421CC95-F3E0-44AE-BA0D-0B48526068A9}" srcOrd="0" destOrd="0" presId="urn:microsoft.com/office/officeart/2008/layout/LinedList"/>
    <dgm:cxn modelId="{7BE8F341-91AB-485F-B6B3-5E8A24E046B2}" type="presParOf" srcId="{F421CC95-F3E0-44AE-BA0D-0B48526068A9}" destId="{2B487B25-17A4-4CC3-BA35-17F9882B9DD9}" srcOrd="0" destOrd="0" presId="urn:microsoft.com/office/officeart/2008/layout/LinedList"/>
    <dgm:cxn modelId="{E86B3B01-A333-42ED-A7E2-4DCEA03A3439}" type="presParOf" srcId="{F421CC95-F3E0-44AE-BA0D-0B48526068A9}" destId="{79F606E5-9170-4D9D-A0E1-F63C25C9447C}" srcOrd="1" destOrd="0" presId="urn:microsoft.com/office/officeart/2008/layout/LinedList"/>
    <dgm:cxn modelId="{A1601580-5A3D-4287-A5AB-3CBC15191B10}" type="presParOf" srcId="{79F606E5-9170-4D9D-A0E1-F63C25C9447C}" destId="{BAC9FEA0-3221-456E-B687-FB450DBDFD9C}" srcOrd="0" destOrd="0" presId="urn:microsoft.com/office/officeart/2008/layout/LinedList"/>
    <dgm:cxn modelId="{E9418CBF-A6CD-4959-9A21-7D6214A8FEBD}" type="presParOf" srcId="{79F606E5-9170-4D9D-A0E1-F63C25C9447C}" destId="{9B382DE6-F314-414C-8E7A-8C6B045A28CD}" srcOrd="1" destOrd="0" presId="urn:microsoft.com/office/officeart/2008/layout/LinedList"/>
    <dgm:cxn modelId="{9B8F2C89-3D03-4248-A9D9-EF999CB71870}" type="presParOf" srcId="{F421CC95-F3E0-44AE-BA0D-0B48526068A9}" destId="{66E9C128-2A2D-43F8-87F3-0418186D1E8B}" srcOrd="2" destOrd="0" presId="urn:microsoft.com/office/officeart/2008/layout/LinedList"/>
    <dgm:cxn modelId="{FFF03C91-8A6F-4E16-AB38-74AD3A0B220E}" type="presParOf" srcId="{F421CC95-F3E0-44AE-BA0D-0B48526068A9}" destId="{079ED5F9-9723-4862-B746-C339D2B02FBA}" srcOrd="3" destOrd="0" presId="urn:microsoft.com/office/officeart/2008/layout/LinedList"/>
    <dgm:cxn modelId="{690A0577-BAD4-40B7-80E1-209CCD63001B}" type="presParOf" srcId="{079ED5F9-9723-4862-B746-C339D2B02FBA}" destId="{8DE24ADF-5EA3-43A6-95AB-8BD4DD4278C8}" srcOrd="0" destOrd="0" presId="urn:microsoft.com/office/officeart/2008/layout/LinedList"/>
    <dgm:cxn modelId="{AD2D8A7D-AB33-4D70-9BDE-0B576B0827AC}" type="presParOf" srcId="{079ED5F9-9723-4862-B746-C339D2B02FBA}" destId="{A51897DE-77A2-4902-9824-DC745201BDA7}" srcOrd="1" destOrd="0" presId="urn:microsoft.com/office/officeart/2008/layout/LinedList"/>
    <dgm:cxn modelId="{743F77C8-0F67-45F8-BDDE-E0694B88B60A}" type="presParOf" srcId="{F421CC95-F3E0-44AE-BA0D-0B48526068A9}" destId="{6CEA999E-9B73-466F-A6B5-D6C41ADE324B}" srcOrd="4" destOrd="0" presId="urn:microsoft.com/office/officeart/2008/layout/LinedList"/>
    <dgm:cxn modelId="{22B0606E-5D76-491C-B3B2-BD9A4C8E64CE}" type="presParOf" srcId="{F421CC95-F3E0-44AE-BA0D-0B48526068A9}" destId="{5DE2C74D-7AB6-4EA0-A912-FBAC61C2F7D5}" srcOrd="5" destOrd="0" presId="urn:microsoft.com/office/officeart/2008/layout/LinedList"/>
    <dgm:cxn modelId="{D3F86B72-DB62-4858-BD88-5318B0A3BEF5}" type="presParOf" srcId="{5DE2C74D-7AB6-4EA0-A912-FBAC61C2F7D5}" destId="{15BCBB77-C8DC-4B07-82BD-8572A00541FD}" srcOrd="0" destOrd="0" presId="urn:microsoft.com/office/officeart/2008/layout/LinedList"/>
    <dgm:cxn modelId="{1372B591-01F3-46D0-B813-CA3C397CEED7}" type="presParOf" srcId="{5DE2C74D-7AB6-4EA0-A912-FBAC61C2F7D5}" destId="{83D78464-2D25-4126-B5B0-72CC281EAC3A}" srcOrd="1" destOrd="0" presId="urn:microsoft.com/office/officeart/2008/layout/LinedList"/>
    <dgm:cxn modelId="{9EC0908D-60C6-49DF-9751-A5D305242F21}" type="presParOf" srcId="{F421CC95-F3E0-44AE-BA0D-0B48526068A9}" destId="{777484EA-45A9-404B-88BD-8EC7E030992F}" srcOrd="6" destOrd="0" presId="urn:microsoft.com/office/officeart/2008/layout/LinedList"/>
    <dgm:cxn modelId="{2F467420-3220-42B8-A398-E9BBAD612586}" type="presParOf" srcId="{F421CC95-F3E0-44AE-BA0D-0B48526068A9}" destId="{F038C949-13AA-44E2-9A4C-8F9D66603821}" srcOrd="7" destOrd="0" presId="urn:microsoft.com/office/officeart/2008/layout/LinedList"/>
    <dgm:cxn modelId="{A15A3D04-0A5E-4A57-8ECB-C8E05B5EE514}" type="presParOf" srcId="{F038C949-13AA-44E2-9A4C-8F9D66603821}" destId="{511E028E-2AB3-4A27-8805-101CDAB8BCEA}" srcOrd="0" destOrd="0" presId="urn:microsoft.com/office/officeart/2008/layout/LinedList"/>
    <dgm:cxn modelId="{B0C69FE1-F2B9-40B5-AE56-265508369659}" type="presParOf" srcId="{F038C949-13AA-44E2-9A4C-8F9D66603821}" destId="{8ECC6FF4-1070-41FA-A826-B818CE552CDD}" srcOrd="1" destOrd="0" presId="urn:microsoft.com/office/officeart/2008/layout/LinedList"/>
    <dgm:cxn modelId="{8BB65C57-F5A8-4AE3-BB62-52B276744AA3}" type="presParOf" srcId="{F421CC95-F3E0-44AE-BA0D-0B48526068A9}" destId="{5CD3B873-AD6D-48DC-B9EE-5654F2C9349F}" srcOrd="8" destOrd="0" presId="urn:microsoft.com/office/officeart/2008/layout/LinedList"/>
    <dgm:cxn modelId="{DF1556FB-02A8-4842-8135-900B403A9543}" type="presParOf" srcId="{F421CC95-F3E0-44AE-BA0D-0B48526068A9}" destId="{954540E5-C185-4A2A-8817-EAE45851D91D}" srcOrd="9" destOrd="0" presId="urn:microsoft.com/office/officeart/2008/layout/LinedList"/>
    <dgm:cxn modelId="{709E4A79-A65F-4D78-8B70-3AE32E6F9F3C}" type="presParOf" srcId="{954540E5-C185-4A2A-8817-EAE45851D91D}" destId="{82FDA940-2270-489F-906B-4A1BD13432B6}" srcOrd="0" destOrd="0" presId="urn:microsoft.com/office/officeart/2008/layout/LinedList"/>
    <dgm:cxn modelId="{2A49A000-AEFE-464B-BC24-2F9E0A48E409}" type="presParOf" srcId="{954540E5-C185-4A2A-8817-EAE45851D91D}" destId="{9265396E-1684-4569-BD55-AD6B6C00E6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F57EA-A39B-40E6-8006-46F133D274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E97AE6-2378-47CC-9C69-7EF540583BD2}">
      <dgm:prSet/>
      <dgm:spPr/>
      <dgm:t>
        <a:bodyPr/>
        <a:lstStyle/>
        <a:p>
          <a:r>
            <a:rPr lang="el-GR"/>
            <a:t>Προμήθεια υλικών</a:t>
          </a:r>
          <a:endParaRPr lang="en-US"/>
        </a:p>
      </dgm:t>
    </dgm:pt>
    <dgm:pt modelId="{8CD0472C-C456-4549-AABF-D463C1208BFB}" type="parTrans" cxnId="{87B54FFB-EA87-479B-8530-40B43C035B06}">
      <dgm:prSet/>
      <dgm:spPr/>
      <dgm:t>
        <a:bodyPr/>
        <a:lstStyle/>
        <a:p>
          <a:endParaRPr lang="en-US"/>
        </a:p>
      </dgm:t>
    </dgm:pt>
    <dgm:pt modelId="{94A698D4-A2D6-47DD-B1A1-9189BE960702}" type="sibTrans" cxnId="{87B54FFB-EA87-479B-8530-40B43C035B06}">
      <dgm:prSet/>
      <dgm:spPr/>
      <dgm:t>
        <a:bodyPr/>
        <a:lstStyle/>
        <a:p>
          <a:endParaRPr lang="en-US"/>
        </a:p>
      </dgm:t>
    </dgm:pt>
    <dgm:pt modelId="{9407581B-9E4C-4027-AB25-470EDFAA5CB1}">
      <dgm:prSet/>
      <dgm:spPr/>
      <dgm:t>
        <a:bodyPr/>
        <a:lstStyle/>
        <a:p>
          <a:r>
            <a:rPr lang="el-GR"/>
            <a:t>Επιλογή και εκπαίδευση προσωπικού</a:t>
          </a:r>
          <a:endParaRPr lang="en-US"/>
        </a:p>
      </dgm:t>
    </dgm:pt>
    <dgm:pt modelId="{25016F39-B006-4361-96BD-3D7F9EB9F489}" type="parTrans" cxnId="{32D0D6D3-4472-4C38-8F25-09673A6ED9CD}">
      <dgm:prSet/>
      <dgm:spPr/>
      <dgm:t>
        <a:bodyPr/>
        <a:lstStyle/>
        <a:p>
          <a:endParaRPr lang="en-US"/>
        </a:p>
      </dgm:t>
    </dgm:pt>
    <dgm:pt modelId="{1AA0C280-E6C4-4AE9-BE3B-264C7F66819B}" type="sibTrans" cxnId="{32D0D6D3-4472-4C38-8F25-09673A6ED9CD}">
      <dgm:prSet/>
      <dgm:spPr/>
      <dgm:t>
        <a:bodyPr/>
        <a:lstStyle/>
        <a:p>
          <a:endParaRPr lang="en-US"/>
        </a:p>
      </dgm:t>
    </dgm:pt>
    <dgm:pt modelId="{E850AA04-6B7D-4EC5-A8C9-EB5E18DB664D}">
      <dgm:prSet/>
      <dgm:spPr/>
      <dgm:t>
        <a:bodyPr/>
        <a:lstStyle/>
        <a:p>
          <a:r>
            <a:rPr lang="el-GR"/>
            <a:t>Χρονοδιάγραμμα (συνολικό και επιμέρους)</a:t>
          </a:r>
          <a:endParaRPr lang="en-US"/>
        </a:p>
      </dgm:t>
    </dgm:pt>
    <dgm:pt modelId="{7A9DAC91-B635-4D2C-9DC5-16A492AA3529}" type="parTrans" cxnId="{8326C9F8-5919-4282-B190-655F66763ACA}">
      <dgm:prSet/>
      <dgm:spPr/>
      <dgm:t>
        <a:bodyPr/>
        <a:lstStyle/>
        <a:p>
          <a:endParaRPr lang="en-US"/>
        </a:p>
      </dgm:t>
    </dgm:pt>
    <dgm:pt modelId="{D5B82737-45E5-48C4-8F1D-FA835A82E387}" type="sibTrans" cxnId="{8326C9F8-5919-4282-B190-655F66763ACA}">
      <dgm:prSet/>
      <dgm:spPr/>
      <dgm:t>
        <a:bodyPr/>
        <a:lstStyle/>
        <a:p>
          <a:endParaRPr lang="en-US"/>
        </a:p>
      </dgm:t>
    </dgm:pt>
    <dgm:pt modelId="{02E284FD-8927-4D54-BC88-0F0A8B40D168}">
      <dgm:prSet/>
      <dgm:spPr/>
      <dgm:t>
        <a:bodyPr/>
        <a:lstStyle/>
        <a:p>
          <a:r>
            <a:rPr lang="el-GR"/>
            <a:t>Οργανόγραμμα</a:t>
          </a:r>
          <a:endParaRPr lang="en-US"/>
        </a:p>
      </dgm:t>
    </dgm:pt>
    <dgm:pt modelId="{99D87FC0-8DD6-4DE5-A573-81E6CDAF7B32}" type="parTrans" cxnId="{613F2268-B13C-4B26-8235-CAA08D7ED001}">
      <dgm:prSet/>
      <dgm:spPr/>
      <dgm:t>
        <a:bodyPr/>
        <a:lstStyle/>
        <a:p>
          <a:endParaRPr lang="en-US"/>
        </a:p>
      </dgm:t>
    </dgm:pt>
    <dgm:pt modelId="{99EF4398-54FE-4D12-A85E-2223B4525337}" type="sibTrans" cxnId="{613F2268-B13C-4B26-8235-CAA08D7ED001}">
      <dgm:prSet/>
      <dgm:spPr/>
      <dgm:t>
        <a:bodyPr/>
        <a:lstStyle/>
        <a:p>
          <a:endParaRPr lang="en-US"/>
        </a:p>
      </dgm:t>
    </dgm:pt>
    <dgm:pt modelId="{03647BAF-7420-4EC4-A307-4522DF43E7F8}">
      <dgm:prSet/>
      <dgm:spPr/>
      <dgm:t>
        <a:bodyPr/>
        <a:lstStyle/>
        <a:p>
          <a:r>
            <a:rPr lang="el-GR"/>
            <a:t>Πλάνο μάρκετινγκ</a:t>
          </a:r>
          <a:endParaRPr lang="en-US"/>
        </a:p>
      </dgm:t>
    </dgm:pt>
    <dgm:pt modelId="{D8D94B47-0B4A-46D6-9E25-A796F869C464}" type="parTrans" cxnId="{2DB2D7B5-E360-4AA5-861D-43A1973749B6}">
      <dgm:prSet/>
      <dgm:spPr/>
      <dgm:t>
        <a:bodyPr/>
        <a:lstStyle/>
        <a:p>
          <a:endParaRPr lang="en-US"/>
        </a:p>
      </dgm:t>
    </dgm:pt>
    <dgm:pt modelId="{54748D6C-C678-418A-9526-72C4668A493C}" type="sibTrans" cxnId="{2DB2D7B5-E360-4AA5-861D-43A1973749B6}">
      <dgm:prSet/>
      <dgm:spPr/>
      <dgm:t>
        <a:bodyPr/>
        <a:lstStyle/>
        <a:p>
          <a:endParaRPr lang="en-US"/>
        </a:p>
      </dgm:t>
    </dgm:pt>
    <dgm:pt modelId="{FC5C404E-F28E-46ED-90E0-D1BC6B2FD280}">
      <dgm:prSet/>
      <dgm:spPr/>
      <dgm:t>
        <a:bodyPr/>
        <a:lstStyle/>
        <a:p>
          <a:r>
            <a:rPr lang="el-GR"/>
            <a:t>Προγραμματισμός μετακινήσεων</a:t>
          </a:r>
          <a:endParaRPr lang="en-US"/>
        </a:p>
      </dgm:t>
    </dgm:pt>
    <dgm:pt modelId="{CF0A5F1B-8156-4BFA-97E3-FE01BA40BB72}" type="parTrans" cxnId="{55E6B7E4-2278-40E9-87BE-90C14535B186}">
      <dgm:prSet/>
      <dgm:spPr/>
      <dgm:t>
        <a:bodyPr/>
        <a:lstStyle/>
        <a:p>
          <a:endParaRPr lang="en-US"/>
        </a:p>
      </dgm:t>
    </dgm:pt>
    <dgm:pt modelId="{F43D3DBF-6A7C-48FE-ABFA-8D829D636782}" type="sibTrans" cxnId="{55E6B7E4-2278-40E9-87BE-90C14535B186}">
      <dgm:prSet/>
      <dgm:spPr/>
      <dgm:t>
        <a:bodyPr/>
        <a:lstStyle/>
        <a:p>
          <a:endParaRPr lang="en-US"/>
        </a:p>
      </dgm:t>
    </dgm:pt>
    <dgm:pt modelId="{8C29FB5B-287A-4D8B-A75A-EBDFBA8E3185}" type="pres">
      <dgm:prSet presAssocID="{9AEF57EA-A39B-40E6-8006-46F133D27422}" presName="diagram" presStyleCnt="0">
        <dgm:presLayoutVars>
          <dgm:dir/>
          <dgm:resizeHandles val="exact"/>
        </dgm:presLayoutVars>
      </dgm:prSet>
      <dgm:spPr/>
    </dgm:pt>
    <dgm:pt modelId="{F2037AFD-A7AC-47C1-B6B1-036C66594313}" type="pres">
      <dgm:prSet presAssocID="{00E97AE6-2378-47CC-9C69-7EF540583BD2}" presName="node" presStyleLbl="node1" presStyleIdx="0" presStyleCnt="6">
        <dgm:presLayoutVars>
          <dgm:bulletEnabled val="1"/>
        </dgm:presLayoutVars>
      </dgm:prSet>
      <dgm:spPr/>
    </dgm:pt>
    <dgm:pt modelId="{0504C95F-4DE8-484F-83D0-C1EEF94D9F52}" type="pres">
      <dgm:prSet presAssocID="{94A698D4-A2D6-47DD-B1A1-9189BE960702}" presName="sibTrans" presStyleCnt="0"/>
      <dgm:spPr/>
    </dgm:pt>
    <dgm:pt modelId="{C3BE898D-6ECE-4810-9EAC-FFBE3069E60B}" type="pres">
      <dgm:prSet presAssocID="{9407581B-9E4C-4027-AB25-470EDFAA5CB1}" presName="node" presStyleLbl="node1" presStyleIdx="1" presStyleCnt="6">
        <dgm:presLayoutVars>
          <dgm:bulletEnabled val="1"/>
        </dgm:presLayoutVars>
      </dgm:prSet>
      <dgm:spPr/>
    </dgm:pt>
    <dgm:pt modelId="{DCA62B31-BA8D-4A35-9E3F-A8D560F5D1D7}" type="pres">
      <dgm:prSet presAssocID="{1AA0C280-E6C4-4AE9-BE3B-264C7F66819B}" presName="sibTrans" presStyleCnt="0"/>
      <dgm:spPr/>
    </dgm:pt>
    <dgm:pt modelId="{B7EE0672-F919-4E31-A7B8-B6DDD96422D3}" type="pres">
      <dgm:prSet presAssocID="{E850AA04-6B7D-4EC5-A8C9-EB5E18DB664D}" presName="node" presStyleLbl="node1" presStyleIdx="2" presStyleCnt="6">
        <dgm:presLayoutVars>
          <dgm:bulletEnabled val="1"/>
        </dgm:presLayoutVars>
      </dgm:prSet>
      <dgm:spPr/>
    </dgm:pt>
    <dgm:pt modelId="{D7D8401B-422C-46A9-93F5-E912115FF2E8}" type="pres">
      <dgm:prSet presAssocID="{D5B82737-45E5-48C4-8F1D-FA835A82E387}" presName="sibTrans" presStyleCnt="0"/>
      <dgm:spPr/>
    </dgm:pt>
    <dgm:pt modelId="{5DB0BC51-E4E6-4225-B6D4-3A51B7FC217C}" type="pres">
      <dgm:prSet presAssocID="{02E284FD-8927-4D54-BC88-0F0A8B40D168}" presName="node" presStyleLbl="node1" presStyleIdx="3" presStyleCnt="6">
        <dgm:presLayoutVars>
          <dgm:bulletEnabled val="1"/>
        </dgm:presLayoutVars>
      </dgm:prSet>
      <dgm:spPr/>
    </dgm:pt>
    <dgm:pt modelId="{02017AC7-0C7D-4DFB-97B7-4C42C5ED630D}" type="pres">
      <dgm:prSet presAssocID="{99EF4398-54FE-4D12-A85E-2223B4525337}" presName="sibTrans" presStyleCnt="0"/>
      <dgm:spPr/>
    </dgm:pt>
    <dgm:pt modelId="{3204FCE1-47A4-4BC7-A338-5D49EF3E15E4}" type="pres">
      <dgm:prSet presAssocID="{03647BAF-7420-4EC4-A307-4522DF43E7F8}" presName="node" presStyleLbl="node1" presStyleIdx="4" presStyleCnt="6">
        <dgm:presLayoutVars>
          <dgm:bulletEnabled val="1"/>
        </dgm:presLayoutVars>
      </dgm:prSet>
      <dgm:spPr/>
    </dgm:pt>
    <dgm:pt modelId="{E8A715D1-658F-4EC0-A2AA-AD43C5D6BA78}" type="pres">
      <dgm:prSet presAssocID="{54748D6C-C678-418A-9526-72C4668A493C}" presName="sibTrans" presStyleCnt="0"/>
      <dgm:spPr/>
    </dgm:pt>
    <dgm:pt modelId="{DA3C33CC-B95E-4477-8027-1A6D5A601247}" type="pres">
      <dgm:prSet presAssocID="{FC5C404E-F28E-46ED-90E0-D1BC6B2FD280}" presName="node" presStyleLbl="node1" presStyleIdx="5" presStyleCnt="6">
        <dgm:presLayoutVars>
          <dgm:bulletEnabled val="1"/>
        </dgm:presLayoutVars>
      </dgm:prSet>
      <dgm:spPr/>
    </dgm:pt>
  </dgm:ptLst>
  <dgm:cxnLst>
    <dgm:cxn modelId="{29E3DD2F-FFAF-41F6-BC87-9F33BF25D382}" type="presOf" srcId="{00E97AE6-2378-47CC-9C69-7EF540583BD2}" destId="{F2037AFD-A7AC-47C1-B6B1-036C66594313}" srcOrd="0" destOrd="0" presId="urn:microsoft.com/office/officeart/2005/8/layout/default"/>
    <dgm:cxn modelId="{30F6B33D-956F-41BB-9E0B-536AB8EDF6C2}" type="presOf" srcId="{9407581B-9E4C-4027-AB25-470EDFAA5CB1}" destId="{C3BE898D-6ECE-4810-9EAC-FFBE3069E60B}" srcOrd="0" destOrd="0" presId="urn:microsoft.com/office/officeart/2005/8/layout/default"/>
    <dgm:cxn modelId="{A4BF8F5D-C069-446F-9F5D-34304A28E6C8}" type="presOf" srcId="{E850AA04-6B7D-4EC5-A8C9-EB5E18DB664D}" destId="{B7EE0672-F919-4E31-A7B8-B6DDD96422D3}" srcOrd="0" destOrd="0" presId="urn:microsoft.com/office/officeart/2005/8/layout/default"/>
    <dgm:cxn modelId="{613F2268-B13C-4B26-8235-CAA08D7ED001}" srcId="{9AEF57EA-A39B-40E6-8006-46F133D27422}" destId="{02E284FD-8927-4D54-BC88-0F0A8B40D168}" srcOrd="3" destOrd="0" parTransId="{99D87FC0-8DD6-4DE5-A573-81E6CDAF7B32}" sibTransId="{99EF4398-54FE-4D12-A85E-2223B4525337}"/>
    <dgm:cxn modelId="{B8209168-6C9A-4267-8663-761E4E8FD150}" type="presOf" srcId="{03647BAF-7420-4EC4-A307-4522DF43E7F8}" destId="{3204FCE1-47A4-4BC7-A338-5D49EF3E15E4}" srcOrd="0" destOrd="0" presId="urn:microsoft.com/office/officeart/2005/8/layout/default"/>
    <dgm:cxn modelId="{CC86E77C-A1D7-42B9-A518-7E84165517E1}" type="presOf" srcId="{02E284FD-8927-4D54-BC88-0F0A8B40D168}" destId="{5DB0BC51-E4E6-4225-B6D4-3A51B7FC217C}" srcOrd="0" destOrd="0" presId="urn:microsoft.com/office/officeart/2005/8/layout/default"/>
    <dgm:cxn modelId="{2F294D8D-7B57-400A-9086-B104ABFF93EC}" type="presOf" srcId="{FC5C404E-F28E-46ED-90E0-D1BC6B2FD280}" destId="{DA3C33CC-B95E-4477-8027-1A6D5A601247}" srcOrd="0" destOrd="0" presId="urn:microsoft.com/office/officeart/2005/8/layout/default"/>
    <dgm:cxn modelId="{2DB2D7B5-E360-4AA5-861D-43A1973749B6}" srcId="{9AEF57EA-A39B-40E6-8006-46F133D27422}" destId="{03647BAF-7420-4EC4-A307-4522DF43E7F8}" srcOrd="4" destOrd="0" parTransId="{D8D94B47-0B4A-46D6-9E25-A796F869C464}" sibTransId="{54748D6C-C678-418A-9526-72C4668A493C}"/>
    <dgm:cxn modelId="{32D0D6D3-4472-4C38-8F25-09673A6ED9CD}" srcId="{9AEF57EA-A39B-40E6-8006-46F133D27422}" destId="{9407581B-9E4C-4027-AB25-470EDFAA5CB1}" srcOrd="1" destOrd="0" parTransId="{25016F39-B006-4361-96BD-3D7F9EB9F489}" sibTransId="{1AA0C280-E6C4-4AE9-BE3B-264C7F66819B}"/>
    <dgm:cxn modelId="{55E6B7E4-2278-40E9-87BE-90C14535B186}" srcId="{9AEF57EA-A39B-40E6-8006-46F133D27422}" destId="{FC5C404E-F28E-46ED-90E0-D1BC6B2FD280}" srcOrd="5" destOrd="0" parTransId="{CF0A5F1B-8156-4BFA-97E3-FE01BA40BB72}" sibTransId="{F43D3DBF-6A7C-48FE-ABFA-8D829D636782}"/>
    <dgm:cxn modelId="{8326C9F8-5919-4282-B190-655F66763ACA}" srcId="{9AEF57EA-A39B-40E6-8006-46F133D27422}" destId="{E850AA04-6B7D-4EC5-A8C9-EB5E18DB664D}" srcOrd="2" destOrd="0" parTransId="{7A9DAC91-B635-4D2C-9DC5-16A492AA3529}" sibTransId="{D5B82737-45E5-48C4-8F1D-FA835A82E387}"/>
    <dgm:cxn modelId="{87B54FFB-EA87-479B-8530-40B43C035B06}" srcId="{9AEF57EA-A39B-40E6-8006-46F133D27422}" destId="{00E97AE6-2378-47CC-9C69-7EF540583BD2}" srcOrd="0" destOrd="0" parTransId="{8CD0472C-C456-4549-AABF-D463C1208BFB}" sibTransId="{94A698D4-A2D6-47DD-B1A1-9189BE960702}"/>
    <dgm:cxn modelId="{359A5FFC-B06C-44DB-8D9F-2C9329A364B0}" type="presOf" srcId="{9AEF57EA-A39B-40E6-8006-46F133D27422}" destId="{8C29FB5B-287A-4D8B-A75A-EBDFBA8E3185}" srcOrd="0" destOrd="0" presId="urn:microsoft.com/office/officeart/2005/8/layout/default"/>
    <dgm:cxn modelId="{5F6C49DD-859C-48C8-9280-9B9D2CB09805}" type="presParOf" srcId="{8C29FB5B-287A-4D8B-A75A-EBDFBA8E3185}" destId="{F2037AFD-A7AC-47C1-B6B1-036C66594313}" srcOrd="0" destOrd="0" presId="urn:microsoft.com/office/officeart/2005/8/layout/default"/>
    <dgm:cxn modelId="{ADCEB794-044A-4E42-BE0A-C8D9C0ECF3DD}" type="presParOf" srcId="{8C29FB5B-287A-4D8B-A75A-EBDFBA8E3185}" destId="{0504C95F-4DE8-484F-83D0-C1EEF94D9F52}" srcOrd="1" destOrd="0" presId="urn:microsoft.com/office/officeart/2005/8/layout/default"/>
    <dgm:cxn modelId="{7D6B71BB-E7B1-47AA-A0E1-278460606374}" type="presParOf" srcId="{8C29FB5B-287A-4D8B-A75A-EBDFBA8E3185}" destId="{C3BE898D-6ECE-4810-9EAC-FFBE3069E60B}" srcOrd="2" destOrd="0" presId="urn:microsoft.com/office/officeart/2005/8/layout/default"/>
    <dgm:cxn modelId="{FF2AD251-6F71-40BF-9C5C-C540D6077615}" type="presParOf" srcId="{8C29FB5B-287A-4D8B-A75A-EBDFBA8E3185}" destId="{DCA62B31-BA8D-4A35-9E3F-A8D560F5D1D7}" srcOrd="3" destOrd="0" presId="urn:microsoft.com/office/officeart/2005/8/layout/default"/>
    <dgm:cxn modelId="{A6619BB6-0153-45CF-84A7-6B2280456E86}" type="presParOf" srcId="{8C29FB5B-287A-4D8B-A75A-EBDFBA8E3185}" destId="{B7EE0672-F919-4E31-A7B8-B6DDD96422D3}" srcOrd="4" destOrd="0" presId="urn:microsoft.com/office/officeart/2005/8/layout/default"/>
    <dgm:cxn modelId="{7F4647D9-AE6A-4C16-80BC-D248120AD9FA}" type="presParOf" srcId="{8C29FB5B-287A-4D8B-A75A-EBDFBA8E3185}" destId="{D7D8401B-422C-46A9-93F5-E912115FF2E8}" srcOrd="5" destOrd="0" presId="urn:microsoft.com/office/officeart/2005/8/layout/default"/>
    <dgm:cxn modelId="{B98D3F47-4C78-4412-B098-08C6E67D378C}" type="presParOf" srcId="{8C29FB5B-287A-4D8B-A75A-EBDFBA8E3185}" destId="{5DB0BC51-E4E6-4225-B6D4-3A51B7FC217C}" srcOrd="6" destOrd="0" presId="urn:microsoft.com/office/officeart/2005/8/layout/default"/>
    <dgm:cxn modelId="{474F52B0-70AF-4C73-8ED7-3EBBECA42C40}" type="presParOf" srcId="{8C29FB5B-287A-4D8B-A75A-EBDFBA8E3185}" destId="{02017AC7-0C7D-4DFB-97B7-4C42C5ED630D}" srcOrd="7" destOrd="0" presId="urn:microsoft.com/office/officeart/2005/8/layout/default"/>
    <dgm:cxn modelId="{9FB82AF5-E156-446B-9E00-82B49F40D5AA}" type="presParOf" srcId="{8C29FB5B-287A-4D8B-A75A-EBDFBA8E3185}" destId="{3204FCE1-47A4-4BC7-A338-5D49EF3E15E4}" srcOrd="8" destOrd="0" presId="urn:microsoft.com/office/officeart/2005/8/layout/default"/>
    <dgm:cxn modelId="{115F4744-A243-44F1-BDC2-C06314AA449B}" type="presParOf" srcId="{8C29FB5B-287A-4D8B-A75A-EBDFBA8E3185}" destId="{E8A715D1-658F-4EC0-A2AA-AD43C5D6BA78}" srcOrd="9" destOrd="0" presId="urn:microsoft.com/office/officeart/2005/8/layout/default"/>
    <dgm:cxn modelId="{B1CF5F87-0F3A-40E3-AE32-C04510954432}" type="presParOf" srcId="{8C29FB5B-287A-4D8B-A75A-EBDFBA8E3185}" destId="{DA3C33CC-B95E-4477-8027-1A6D5A6012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998FBD-74EB-4E17-B1F7-85F1B137E7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86ED02-57E9-40AB-88E6-E3AC878C683F}">
      <dgm:prSet custT="1"/>
      <dgm:spPr/>
      <dgm:t>
        <a:bodyPr/>
        <a:lstStyle/>
        <a:p>
          <a:r>
            <a:rPr lang="el-GR" sz="2000" b="1">
              <a:latin typeface="Cambria" panose="02040503050406030204" pitchFamily="18" charset="0"/>
              <a:ea typeface="Cambria" panose="02040503050406030204" pitchFamily="18" charset="0"/>
            </a:rPr>
            <a:t>Κατανομή αρμοδιοτήτων και καθηκόντων</a:t>
          </a: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C71AD7-BC29-4FF4-A88B-3348DB9DD0B8}" type="parTrans" cxnId="{A00A073E-8C4E-466E-91F9-DC94FDD9A2E4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056CA6-086A-407F-86B6-26189713802F}" type="sibTrans" cxnId="{A00A073E-8C4E-466E-91F9-DC94FDD9A2E4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6D37C0-B821-4433-837E-0D33F546AB4B}">
      <dgm:prSet custT="1"/>
      <dgm:spPr/>
      <dgm:t>
        <a:bodyPr/>
        <a:lstStyle/>
        <a:p>
          <a:r>
            <a:rPr lang="el-GR" sz="2000" b="1">
              <a:latin typeface="Cambria" panose="02040503050406030204" pitchFamily="18" charset="0"/>
              <a:ea typeface="Cambria" panose="02040503050406030204" pitchFamily="18" charset="0"/>
            </a:rPr>
            <a:t>Προγραμματισμός επικοινωνίας και συναντήσεων </a:t>
          </a: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FB3E2C3-51B3-4971-98FD-D1F35ACC4AF0}" type="parTrans" cxnId="{BC20B19D-D375-4D1A-9904-92504F653ACB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C5A1F55-F31A-4A73-8A03-EADB82D4F6FA}" type="sibTrans" cxnId="{BC20B19D-D375-4D1A-9904-92504F653ACB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959456-62B2-45CB-A1B5-B5132F8C3811}">
      <dgm:prSet custT="1"/>
      <dgm:spPr/>
      <dgm:t>
        <a:bodyPr/>
        <a:lstStyle/>
        <a:p>
          <a:r>
            <a:rPr lang="el-GR" sz="2000" b="1">
              <a:latin typeface="Cambria" panose="02040503050406030204" pitchFamily="18" charset="0"/>
              <a:ea typeface="Cambria" panose="02040503050406030204" pitchFamily="18" charset="0"/>
            </a:rPr>
            <a:t>Κρατήσεις &amp; προκαταβολές</a:t>
          </a: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8E3B4F-43CF-4F8B-AB28-58FD314BCAA4}" type="parTrans" cxnId="{57DA05EB-C9FD-4AC6-A5B3-3FBDA3796DBA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E1BACD-A58B-4DC4-8034-946A869CAA09}" type="sibTrans" cxnId="{57DA05EB-C9FD-4AC6-A5B3-3FBDA3796DBA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72D5AF-CB98-4D9A-B867-966E58C96DBA}">
      <dgm:prSet custT="1"/>
      <dgm:spPr/>
      <dgm:t>
        <a:bodyPr/>
        <a:lstStyle/>
        <a:p>
          <a:r>
            <a:rPr lang="el-GR" sz="2000" b="1">
              <a:latin typeface="Cambria" panose="02040503050406030204" pitchFamily="18" charset="0"/>
              <a:ea typeface="Cambria" panose="02040503050406030204" pitchFamily="18" charset="0"/>
            </a:rPr>
            <a:t>Συγκέντρωση εξοπλισμού στο σημείο υλοποίησης</a:t>
          </a: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F81B6B-A6C1-445E-B20F-7AB72617D901}" type="parTrans" cxnId="{877ADB98-9B39-4AA3-8B83-04A7759AA561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0F76CB-7316-4702-881C-AADB2444D0B6}" type="sibTrans" cxnId="{877ADB98-9B39-4AA3-8B83-04A7759AA561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3C77FE-D9C5-4A63-B85F-8542C5B03099}">
      <dgm:prSet custT="1"/>
      <dgm:spPr/>
      <dgm:t>
        <a:bodyPr/>
        <a:lstStyle/>
        <a:p>
          <a:r>
            <a:rPr lang="el-GR" sz="2000" b="1">
              <a:latin typeface="Cambria" panose="02040503050406030204" pitchFamily="18" charset="0"/>
              <a:ea typeface="Cambria" panose="02040503050406030204" pitchFamily="18" charset="0"/>
            </a:rPr>
            <a:t>Μέριμνα για διαμονή</a:t>
          </a: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613A46-9378-496F-B2D5-91F06EB52AF8}" type="parTrans" cxnId="{AC9DF579-AAFB-4099-B81E-369E0097993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314678-370E-42A1-8846-D2834FDC7A9F}" type="sibTrans" cxnId="{AC9DF579-AAFB-4099-B81E-369E0097993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87BD25-9DBF-4961-9968-41FB3B130A6B}">
      <dgm:prSet custT="1"/>
      <dgm:spPr/>
      <dgm:t>
        <a:bodyPr/>
        <a:lstStyle/>
        <a:p>
          <a:r>
            <a:rPr lang="el-GR" sz="2000" b="1">
              <a:latin typeface="Cambria" panose="02040503050406030204" pitchFamily="18" charset="0"/>
              <a:ea typeface="Cambria" panose="02040503050406030204" pitchFamily="18" charset="0"/>
            </a:rPr>
            <a:t>Συστήματα επικοινωνίας</a:t>
          </a: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ADD082-5878-497A-8E01-CAF3957DA47F}" type="parTrans" cxnId="{094C1302-53F0-4C9A-BEE7-09672ECD8FE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3CB318C-0096-4ED5-8B93-7651EFBB5D40}" type="sibTrans" cxnId="{094C1302-53F0-4C9A-BEE7-09672ECD8FE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C52910-A2C7-4FC9-8C0B-E1A456DBC15E}">
      <dgm:prSet custT="1"/>
      <dgm:spPr/>
      <dgm:t>
        <a:bodyPr/>
        <a:lstStyle/>
        <a:p>
          <a:r>
            <a:rPr lang="el-GR" sz="2000" b="1">
              <a:latin typeface="Cambria" panose="02040503050406030204" pitchFamily="18" charset="0"/>
              <a:ea typeface="Cambria" panose="02040503050406030204" pitchFamily="18" charset="0"/>
            </a:rPr>
            <a:t>Σχέδιο διαχείρισης εκτάκτων ή επικίνδυνων καταστάσεων</a:t>
          </a: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3EB9E4-5379-4D26-A9A0-9DAF21154E2E}" type="parTrans" cxnId="{2D4C706D-F9E3-4CB6-A02D-6D87B3391173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2DC8CF-A315-47FC-B0F6-B2AF8FB37F95}" type="sibTrans" cxnId="{2D4C706D-F9E3-4CB6-A02D-6D87B3391173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28DCCC-8B05-4517-B2BB-23552865BB94}" type="pres">
      <dgm:prSet presAssocID="{AD998FBD-74EB-4E17-B1F7-85F1B137E765}" presName="linear" presStyleCnt="0">
        <dgm:presLayoutVars>
          <dgm:animLvl val="lvl"/>
          <dgm:resizeHandles val="exact"/>
        </dgm:presLayoutVars>
      </dgm:prSet>
      <dgm:spPr/>
    </dgm:pt>
    <dgm:pt modelId="{AB3C5798-CCE1-4248-A008-1C87760AA746}" type="pres">
      <dgm:prSet presAssocID="{7886ED02-57E9-40AB-88E6-E3AC878C683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92586A0-C292-4B93-9B2A-8F0BDD900285}" type="pres">
      <dgm:prSet presAssocID="{0C056CA6-086A-407F-86B6-26189713802F}" presName="spacer" presStyleCnt="0"/>
      <dgm:spPr/>
    </dgm:pt>
    <dgm:pt modelId="{B429DF30-36BB-4A37-847A-B85BC6EAB9C7}" type="pres">
      <dgm:prSet presAssocID="{F46D37C0-B821-4433-837E-0D33F546AB4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2B833F0-71E3-4FB9-862A-2890C1912069}" type="pres">
      <dgm:prSet presAssocID="{2C5A1F55-F31A-4A73-8A03-EADB82D4F6FA}" presName="spacer" presStyleCnt="0"/>
      <dgm:spPr/>
    </dgm:pt>
    <dgm:pt modelId="{8505630B-CD11-477C-AA75-96EDC5E9CD3A}" type="pres">
      <dgm:prSet presAssocID="{6E959456-62B2-45CB-A1B5-B5132F8C381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E17417C-BCA7-4BD4-AD5D-380F731DD996}" type="pres">
      <dgm:prSet presAssocID="{CAE1BACD-A58B-4DC4-8034-946A869CAA09}" presName="spacer" presStyleCnt="0"/>
      <dgm:spPr/>
    </dgm:pt>
    <dgm:pt modelId="{F6C1CD0F-C44B-477B-8867-D30FCA895793}" type="pres">
      <dgm:prSet presAssocID="{CC72D5AF-CB98-4D9A-B867-966E58C96DB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682FAB9-0F83-4339-A22B-A113BEFDE4AE}" type="pres">
      <dgm:prSet presAssocID="{090F76CB-7316-4702-881C-AADB2444D0B6}" presName="spacer" presStyleCnt="0"/>
      <dgm:spPr/>
    </dgm:pt>
    <dgm:pt modelId="{418D5276-DB16-4F77-B37B-AFD98294024F}" type="pres">
      <dgm:prSet presAssocID="{CC3C77FE-D9C5-4A63-B85F-8542C5B0309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DEEF4D2-1613-417A-90EE-E1B492C80101}" type="pres">
      <dgm:prSet presAssocID="{32314678-370E-42A1-8846-D2834FDC7A9F}" presName="spacer" presStyleCnt="0"/>
      <dgm:spPr/>
    </dgm:pt>
    <dgm:pt modelId="{967791E8-0381-423B-ABCB-DB9F4BD23925}" type="pres">
      <dgm:prSet presAssocID="{A387BD25-9DBF-4961-9968-41FB3B130A6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0506E5F-DF1A-423B-8D48-3DF9BAC0AFE4}" type="pres">
      <dgm:prSet presAssocID="{63CB318C-0096-4ED5-8B93-7651EFBB5D40}" presName="spacer" presStyleCnt="0"/>
      <dgm:spPr/>
    </dgm:pt>
    <dgm:pt modelId="{ABCF6E12-DF2F-4EF6-838C-53D53A9E308C}" type="pres">
      <dgm:prSet presAssocID="{3DC52910-A2C7-4FC9-8C0B-E1A456DBC15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1E74100-944F-4CBF-9E8C-B5C03FAA73A5}" type="presOf" srcId="{7886ED02-57E9-40AB-88E6-E3AC878C683F}" destId="{AB3C5798-CCE1-4248-A008-1C87760AA746}" srcOrd="0" destOrd="0" presId="urn:microsoft.com/office/officeart/2005/8/layout/vList2"/>
    <dgm:cxn modelId="{094C1302-53F0-4C9A-BEE7-09672ECD8FE7}" srcId="{AD998FBD-74EB-4E17-B1F7-85F1B137E765}" destId="{A387BD25-9DBF-4961-9968-41FB3B130A6B}" srcOrd="5" destOrd="0" parTransId="{9DADD082-5878-497A-8E01-CAF3957DA47F}" sibTransId="{63CB318C-0096-4ED5-8B93-7651EFBB5D40}"/>
    <dgm:cxn modelId="{7ACA030A-D0E7-4CBC-B2D0-C1BA8E1B1D59}" type="presOf" srcId="{F46D37C0-B821-4433-837E-0D33F546AB4B}" destId="{B429DF30-36BB-4A37-847A-B85BC6EAB9C7}" srcOrd="0" destOrd="0" presId="urn:microsoft.com/office/officeart/2005/8/layout/vList2"/>
    <dgm:cxn modelId="{71D9A11F-0E6A-44D7-82E1-0A7CCDCE9BE9}" type="presOf" srcId="{A387BD25-9DBF-4961-9968-41FB3B130A6B}" destId="{967791E8-0381-423B-ABCB-DB9F4BD23925}" srcOrd="0" destOrd="0" presId="urn:microsoft.com/office/officeart/2005/8/layout/vList2"/>
    <dgm:cxn modelId="{A00A073E-8C4E-466E-91F9-DC94FDD9A2E4}" srcId="{AD998FBD-74EB-4E17-B1F7-85F1B137E765}" destId="{7886ED02-57E9-40AB-88E6-E3AC878C683F}" srcOrd="0" destOrd="0" parTransId="{57C71AD7-BC29-4FF4-A88B-3348DB9DD0B8}" sibTransId="{0C056CA6-086A-407F-86B6-26189713802F}"/>
    <dgm:cxn modelId="{EFB2154C-532C-49CB-AA84-1E1C6B86850B}" type="presOf" srcId="{6E959456-62B2-45CB-A1B5-B5132F8C3811}" destId="{8505630B-CD11-477C-AA75-96EDC5E9CD3A}" srcOrd="0" destOrd="0" presId="urn:microsoft.com/office/officeart/2005/8/layout/vList2"/>
    <dgm:cxn modelId="{2D4C706D-F9E3-4CB6-A02D-6D87B3391173}" srcId="{AD998FBD-74EB-4E17-B1F7-85F1B137E765}" destId="{3DC52910-A2C7-4FC9-8C0B-E1A456DBC15E}" srcOrd="6" destOrd="0" parTransId="{3A3EB9E4-5379-4D26-A9A0-9DAF21154E2E}" sibTransId="{E22DC8CF-A315-47FC-B0F6-B2AF8FB37F95}"/>
    <dgm:cxn modelId="{AC9DF579-AAFB-4099-B81E-369E00979937}" srcId="{AD998FBD-74EB-4E17-B1F7-85F1B137E765}" destId="{CC3C77FE-D9C5-4A63-B85F-8542C5B03099}" srcOrd="4" destOrd="0" parTransId="{04613A46-9378-496F-B2D5-91F06EB52AF8}" sibTransId="{32314678-370E-42A1-8846-D2834FDC7A9F}"/>
    <dgm:cxn modelId="{A9E9B98B-740F-45BA-A3BE-24BCED48AE20}" type="presOf" srcId="{AD998FBD-74EB-4E17-B1F7-85F1B137E765}" destId="{0328DCCC-8B05-4517-B2BB-23552865BB94}" srcOrd="0" destOrd="0" presId="urn:microsoft.com/office/officeart/2005/8/layout/vList2"/>
    <dgm:cxn modelId="{D4AF9F94-B330-40B7-AC43-EA26E92A4719}" type="presOf" srcId="{CC3C77FE-D9C5-4A63-B85F-8542C5B03099}" destId="{418D5276-DB16-4F77-B37B-AFD98294024F}" srcOrd="0" destOrd="0" presId="urn:microsoft.com/office/officeart/2005/8/layout/vList2"/>
    <dgm:cxn modelId="{877ADB98-9B39-4AA3-8B83-04A7759AA561}" srcId="{AD998FBD-74EB-4E17-B1F7-85F1B137E765}" destId="{CC72D5AF-CB98-4D9A-B867-966E58C96DBA}" srcOrd="3" destOrd="0" parTransId="{0FF81B6B-A6C1-445E-B20F-7AB72617D901}" sibTransId="{090F76CB-7316-4702-881C-AADB2444D0B6}"/>
    <dgm:cxn modelId="{BC20B19D-D375-4D1A-9904-92504F653ACB}" srcId="{AD998FBD-74EB-4E17-B1F7-85F1B137E765}" destId="{F46D37C0-B821-4433-837E-0D33F546AB4B}" srcOrd="1" destOrd="0" parTransId="{3FB3E2C3-51B3-4971-98FD-D1F35ACC4AF0}" sibTransId="{2C5A1F55-F31A-4A73-8A03-EADB82D4F6FA}"/>
    <dgm:cxn modelId="{0525E7A1-89C1-484B-A2D3-552182058548}" type="presOf" srcId="{3DC52910-A2C7-4FC9-8C0B-E1A456DBC15E}" destId="{ABCF6E12-DF2F-4EF6-838C-53D53A9E308C}" srcOrd="0" destOrd="0" presId="urn:microsoft.com/office/officeart/2005/8/layout/vList2"/>
    <dgm:cxn modelId="{C780A2A7-0661-497A-8669-410E4E2A00CB}" type="presOf" srcId="{CC72D5AF-CB98-4D9A-B867-966E58C96DBA}" destId="{F6C1CD0F-C44B-477B-8867-D30FCA895793}" srcOrd="0" destOrd="0" presId="urn:microsoft.com/office/officeart/2005/8/layout/vList2"/>
    <dgm:cxn modelId="{57DA05EB-C9FD-4AC6-A5B3-3FBDA3796DBA}" srcId="{AD998FBD-74EB-4E17-B1F7-85F1B137E765}" destId="{6E959456-62B2-45CB-A1B5-B5132F8C3811}" srcOrd="2" destOrd="0" parTransId="{3A8E3B4F-43CF-4F8B-AB28-58FD314BCAA4}" sibTransId="{CAE1BACD-A58B-4DC4-8034-946A869CAA09}"/>
    <dgm:cxn modelId="{953C2A06-5B9D-4F46-B7A2-FDA4BA48E3B6}" type="presParOf" srcId="{0328DCCC-8B05-4517-B2BB-23552865BB94}" destId="{AB3C5798-CCE1-4248-A008-1C87760AA746}" srcOrd="0" destOrd="0" presId="urn:microsoft.com/office/officeart/2005/8/layout/vList2"/>
    <dgm:cxn modelId="{47BEA0D7-32D3-4F84-826A-FC18FC507EDB}" type="presParOf" srcId="{0328DCCC-8B05-4517-B2BB-23552865BB94}" destId="{292586A0-C292-4B93-9B2A-8F0BDD900285}" srcOrd="1" destOrd="0" presId="urn:microsoft.com/office/officeart/2005/8/layout/vList2"/>
    <dgm:cxn modelId="{4246D9F5-C762-4F21-93CF-19CBFB188D8F}" type="presParOf" srcId="{0328DCCC-8B05-4517-B2BB-23552865BB94}" destId="{B429DF30-36BB-4A37-847A-B85BC6EAB9C7}" srcOrd="2" destOrd="0" presId="urn:microsoft.com/office/officeart/2005/8/layout/vList2"/>
    <dgm:cxn modelId="{3EC1F963-8DFC-4B52-99D3-3C69D5B5E29C}" type="presParOf" srcId="{0328DCCC-8B05-4517-B2BB-23552865BB94}" destId="{92B833F0-71E3-4FB9-862A-2890C1912069}" srcOrd="3" destOrd="0" presId="urn:microsoft.com/office/officeart/2005/8/layout/vList2"/>
    <dgm:cxn modelId="{D5622587-4792-423B-AB81-83EE19FD3A11}" type="presParOf" srcId="{0328DCCC-8B05-4517-B2BB-23552865BB94}" destId="{8505630B-CD11-477C-AA75-96EDC5E9CD3A}" srcOrd="4" destOrd="0" presId="urn:microsoft.com/office/officeart/2005/8/layout/vList2"/>
    <dgm:cxn modelId="{3E8BC5D8-AD45-4506-ACD9-4961D79CD4E7}" type="presParOf" srcId="{0328DCCC-8B05-4517-B2BB-23552865BB94}" destId="{DE17417C-BCA7-4BD4-AD5D-380F731DD996}" srcOrd="5" destOrd="0" presId="urn:microsoft.com/office/officeart/2005/8/layout/vList2"/>
    <dgm:cxn modelId="{46ACAD39-BC95-4388-BB7A-81401EB6A8FA}" type="presParOf" srcId="{0328DCCC-8B05-4517-B2BB-23552865BB94}" destId="{F6C1CD0F-C44B-477B-8867-D30FCA895793}" srcOrd="6" destOrd="0" presId="urn:microsoft.com/office/officeart/2005/8/layout/vList2"/>
    <dgm:cxn modelId="{B65274E2-F9C1-4718-B44B-3E0D591EE219}" type="presParOf" srcId="{0328DCCC-8B05-4517-B2BB-23552865BB94}" destId="{D682FAB9-0F83-4339-A22B-A113BEFDE4AE}" srcOrd="7" destOrd="0" presId="urn:microsoft.com/office/officeart/2005/8/layout/vList2"/>
    <dgm:cxn modelId="{C7D76191-A5BF-4662-BB63-34E5C39D3F94}" type="presParOf" srcId="{0328DCCC-8B05-4517-B2BB-23552865BB94}" destId="{418D5276-DB16-4F77-B37B-AFD98294024F}" srcOrd="8" destOrd="0" presId="urn:microsoft.com/office/officeart/2005/8/layout/vList2"/>
    <dgm:cxn modelId="{FC7E9248-09F3-4332-B2DE-62DCBFA3EF52}" type="presParOf" srcId="{0328DCCC-8B05-4517-B2BB-23552865BB94}" destId="{BDEEF4D2-1613-417A-90EE-E1B492C80101}" srcOrd="9" destOrd="0" presId="urn:microsoft.com/office/officeart/2005/8/layout/vList2"/>
    <dgm:cxn modelId="{C8A55516-90C8-4535-91EB-73DFB18E2282}" type="presParOf" srcId="{0328DCCC-8B05-4517-B2BB-23552865BB94}" destId="{967791E8-0381-423B-ABCB-DB9F4BD23925}" srcOrd="10" destOrd="0" presId="urn:microsoft.com/office/officeart/2005/8/layout/vList2"/>
    <dgm:cxn modelId="{F3ABC258-1855-4FDA-A92B-EBA31993BF11}" type="presParOf" srcId="{0328DCCC-8B05-4517-B2BB-23552865BB94}" destId="{20506E5F-DF1A-423B-8D48-3DF9BAC0AFE4}" srcOrd="11" destOrd="0" presId="urn:microsoft.com/office/officeart/2005/8/layout/vList2"/>
    <dgm:cxn modelId="{0D2EEE48-B80A-4D1E-AE97-328792F303BF}" type="presParOf" srcId="{0328DCCC-8B05-4517-B2BB-23552865BB94}" destId="{ABCF6E12-DF2F-4EF6-838C-53D53A9E308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49521-5185-408E-B813-05979499E8EC}">
      <dsp:nvSpPr>
        <dsp:cNvPr id="0" name=""/>
        <dsp:cNvSpPr/>
      </dsp:nvSpPr>
      <dsp:spPr>
        <a:xfrm>
          <a:off x="0" y="0"/>
          <a:ext cx="7638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D80C-1483-450B-8980-6DFA38AFF6EC}">
      <dsp:nvSpPr>
        <dsp:cNvPr id="0" name=""/>
        <dsp:cNvSpPr/>
      </dsp:nvSpPr>
      <dsp:spPr>
        <a:xfrm>
          <a:off x="0" y="0"/>
          <a:ext cx="7638907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Μετά τον Σχεδιασμό ακολουθεί η</a:t>
          </a:r>
          <a:r>
            <a:rPr lang="en-US" sz="3000" kern="1200"/>
            <a:t>…</a:t>
          </a:r>
          <a:r>
            <a:rPr lang="el-GR" sz="3000" kern="1200"/>
            <a:t> </a:t>
          </a:r>
          <a:r>
            <a:rPr lang="el-GR" sz="3000" b="1" kern="1200"/>
            <a:t>Οργάνωση</a:t>
          </a:r>
          <a:endParaRPr lang="en-US" sz="3000" kern="1200"/>
        </a:p>
      </dsp:txBody>
      <dsp:txXfrm>
        <a:off x="0" y="0"/>
        <a:ext cx="7638907" cy="1087834"/>
      </dsp:txXfrm>
    </dsp:sp>
    <dsp:sp modelId="{96C5CBE6-D678-46D3-9F77-26732990DAB9}">
      <dsp:nvSpPr>
        <dsp:cNvPr id="0" name=""/>
        <dsp:cNvSpPr/>
      </dsp:nvSpPr>
      <dsp:spPr>
        <a:xfrm>
          <a:off x="0" y="1087834"/>
          <a:ext cx="7638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3E2B9-9D71-423D-A5B9-5108CA4F2AD0}">
      <dsp:nvSpPr>
        <dsp:cNvPr id="0" name=""/>
        <dsp:cNvSpPr/>
      </dsp:nvSpPr>
      <dsp:spPr>
        <a:xfrm>
          <a:off x="0" y="1087834"/>
          <a:ext cx="7638907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Σχεδιασμός		Οργάνωση</a:t>
          </a:r>
          <a:endParaRPr lang="en-US" sz="3000" kern="1200" dirty="0"/>
        </a:p>
      </dsp:txBody>
      <dsp:txXfrm>
        <a:off x="0" y="1087834"/>
        <a:ext cx="7638907" cy="1087834"/>
      </dsp:txXfrm>
    </dsp:sp>
    <dsp:sp modelId="{C5EE1775-39F1-4599-9EC9-22FC6C2C6403}">
      <dsp:nvSpPr>
        <dsp:cNvPr id="0" name=""/>
        <dsp:cNvSpPr/>
      </dsp:nvSpPr>
      <dsp:spPr>
        <a:xfrm>
          <a:off x="0" y="2175669"/>
          <a:ext cx="7638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AA171-3517-4727-964B-9535702BCD0D}">
      <dsp:nvSpPr>
        <dsp:cNvPr id="0" name=""/>
        <dsp:cNvSpPr/>
      </dsp:nvSpPr>
      <dsp:spPr>
        <a:xfrm>
          <a:off x="0" y="2175669"/>
          <a:ext cx="7638907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Σχεδιασμός  		τι θα κάνουμε</a:t>
          </a:r>
          <a:endParaRPr lang="en-US" sz="3000" kern="1200" dirty="0"/>
        </a:p>
      </dsp:txBody>
      <dsp:txXfrm>
        <a:off x="0" y="2175669"/>
        <a:ext cx="7638907" cy="1087834"/>
      </dsp:txXfrm>
    </dsp:sp>
    <dsp:sp modelId="{3570A86A-2377-400B-91AC-D08333E62FDA}">
      <dsp:nvSpPr>
        <dsp:cNvPr id="0" name=""/>
        <dsp:cNvSpPr/>
      </dsp:nvSpPr>
      <dsp:spPr>
        <a:xfrm>
          <a:off x="0" y="3263503"/>
          <a:ext cx="7638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AB8FD-AB2F-4A35-80F9-FA0840E5C4AE}">
      <dsp:nvSpPr>
        <dsp:cNvPr id="0" name=""/>
        <dsp:cNvSpPr/>
      </dsp:nvSpPr>
      <dsp:spPr>
        <a:xfrm>
          <a:off x="0" y="3263503"/>
          <a:ext cx="7638907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Οργάνωση 		πως θα το κάνουμε</a:t>
          </a:r>
          <a:endParaRPr lang="en-US" sz="3000" kern="1200" dirty="0"/>
        </a:p>
      </dsp:txBody>
      <dsp:txXfrm>
        <a:off x="0" y="3263503"/>
        <a:ext cx="7638907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87B25-17A4-4CC3-BA35-17F9882B9DD9}">
      <dsp:nvSpPr>
        <dsp:cNvPr id="0" name=""/>
        <dsp:cNvSpPr/>
      </dsp:nvSpPr>
      <dsp:spPr>
        <a:xfrm>
          <a:off x="0" y="631"/>
          <a:ext cx="57415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9FEA0-3221-456E-B687-FB450DBDFD9C}">
      <dsp:nvSpPr>
        <dsp:cNvPr id="0" name=""/>
        <dsp:cNvSpPr/>
      </dsp:nvSpPr>
      <dsp:spPr>
        <a:xfrm>
          <a:off x="0" y="631"/>
          <a:ext cx="5741533" cy="103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Επίσκεψη στον χώρο</a:t>
          </a:r>
          <a:endParaRPr lang="en-US" sz="2900" kern="1200"/>
        </a:p>
      </dsp:txBody>
      <dsp:txXfrm>
        <a:off x="0" y="631"/>
        <a:ext cx="5741533" cy="1033944"/>
      </dsp:txXfrm>
    </dsp:sp>
    <dsp:sp modelId="{66E9C128-2A2D-43F8-87F3-0418186D1E8B}">
      <dsp:nvSpPr>
        <dsp:cNvPr id="0" name=""/>
        <dsp:cNvSpPr/>
      </dsp:nvSpPr>
      <dsp:spPr>
        <a:xfrm>
          <a:off x="0" y="1034575"/>
          <a:ext cx="574153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ADF-5EA3-43A6-95AB-8BD4DD4278C8}">
      <dsp:nvSpPr>
        <dsp:cNvPr id="0" name=""/>
        <dsp:cNvSpPr/>
      </dsp:nvSpPr>
      <dsp:spPr>
        <a:xfrm>
          <a:off x="0" y="1034575"/>
          <a:ext cx="5741533" cy="103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Επικοινωνία &amp; συνεργασία με τοπικούς φορείς</a:t>
          </a:r>
          <a:endParaRPr lang="en-US" sz="2900" kern="1200"/>
        </a:p>
      </dsp:txBody>
      <dsp:txXfrm>
        <a:off x="0" y="1034575"/>
        <a:ext cx="5741533" cy="1033944"/>
      </dsp:txXfrm>
    </dsp:sp>
    <dsp:sp modelId="{6CEA999E-9B73-466F-A6B5-D6C41ADE324B}">
      <dsp:nvSpPr>
        <dsp:cNvPr id="0" name=""/>
        <dsp:cNvSpPr/>
      </dsp:nvSpPr>
      <dsp:spPr>
        <a:xfrm>
          <a:off x="0" y="2068519"/>
          <a:ext cx="574153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CBB77-C8DC-4B07-82BD-8572A00541FD}">
      <dsp:nvSpPr>
        <dsp:cNvPr id="0" name=""/>
        <dsp:cNvSpPr/>
      </dsp:nvSpPr>
      <dsp:spPr>
        <a:xfrm>
          <a:off x="0" y="2068519"/>
          <a:ext cx="5741533" cy="103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Χρηματοδότηση, Προϋπολογισμός</a:t>
          </a:r>
          <a:endParaRPr lang="en-US" sz="2900" kern="1200"/>
        </a:p>
      </dsp:txBody>
      <dsp:txXfrm>
        <a:off x="0" y="2068519"/>
        <a:ext cx="5741533" cy="1033944"/>
      </dsp:txXfrm>
    </dsp:sp>
    <dsp:sp modelId="{777484EA-45A9-404B-88BD-8EC7E030992F}">
      <dsp:nvSpPr>
        <dsp:cNvPr id="0" name=""/>
        <dsp:cNvSpPr/>
      </dsp:nvSpPr>
      <dsp:spPr>
        <a:xfrm>
          <a:off x="0" y="3102463"/>
          <a:ext cx="57415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E028E-2AB3-4A27-8805-101CDAB8BCEA}">
      <dsp:nvSpPr>
        <dsp:cNvPr id="0" name=""/>
        <dsp:cNvSpPr/>
      </dsp:nvSpPr>
      <dsp:spPr>
        <a:xfrm>
          <a:off x="0" y="3102463"/>
          <a:ext cx="5741533" cy="103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Έλεγχος υποδομών (συντήρηση, αντικατάσταση, αγορά)</a:t>
          </a:r>
          <a:endParaRPr lang="en-US" sz="2900" kern="1200"/>
        </a:p>
      </dsp:txBody>
      <dsp:txXfrm>
        <a:off x="0" y="3102463"/>
        <a:ext cx="5741533" cy="1033944"/>
      </dsp:txXfrm>
    </dsp:sp>
    <dsp:sp modelId="{5CD3B873-AD6D-48DC-B9EE-5654F2C9349F}">
      <dsp:nvSpPr>
        <dsp:cNvPr id="0" name=""/>
        <dsp:cNvSpPr/>
      </dsp:nvSpPr>
      <dsp:spPr>
        <a:xfrm>
          <a:off x="0" y="4136407"/>
          <a:ext cx="574153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DA940-2270-489F-906B-4A1BD13432B6}">
      <dsp:nvSpPr>
        <dsp:cNvPr id="0" name=""/>
        <dsp:cNvSpPr/>
      </dsp:nvSpPr>
      <dsp:spPr>
        <a:xfrm>
          <a:off x="0" y="4136407"/>
          <a:ext cx="5741533" cy="103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Έλεγχος εξοπλισμού (συντήρηση, αντικατάσταση, αγορά)</a:t>
          </a:r>
          <a:endParaRPr lang="en-US" sz="2900" kern="1200"/>
        </a:p>
      </dsp:txBody>
      <dsp:txXfrm>
        <a:off x="0" y="4136407"/>
        <a:ext cx="5741533" cy="1033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7AFD-A7AC-47C1-B6B1-036C66594313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Προμήθεια υλικών</a:t>
          </a:r>
          <a:endParaRPr lang="en-US" sz="2500" kern="1200"/>
        </a:p>
      </dsp:txBody>
      <dsp:txXfrm>
        <a:off x="902330" y="1025"/>
        <a:ext cx="2602114" cy="1561268"/>
      </dsp:txXfrm>
    </dsp:sp>
    <dsp:sp modelId="{C3BE898D-6ECE-4810-9EAC-FFBE3069E60B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5">
            <a:hueOff val="-400987"/>
            <a:satOff val="220"/>
            <a:lumOff val="10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Επιλογή και εκπαίδευση προσωπικού</a:t>
          </a:r>
          <a:endParaRPr lang="en-US" sz="2500" kern="1200"/>
        </a:p>
      </dsp:txBody>
      <dsp:txXfrm>
        <a:off x="3764655" y="1025"/>
        <a:ext cx="2602114" cy="1561268"/>
      </dsp:txXfrm>
    </dsp:sp>
    <dsp:sp modelId="{B7EE0672-F919-4E31-A7B8-B6DDD96422D3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5">
            <a:hueOff val="-801975"/>
            <a:satOff val="441"/>
            <a:lumOff val="21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Χρονοδιάγραμμα (συνολικό και επιμέρους)</a:t>
          </a:r>
          <a:endParaRPr lang="en-US" sz="2500" kern="1200"/>
        </a:p>
      </dsp:txBody>
      <dsp:txXfrm>
        <a:off x="6626980" y="1025"/>
        <a:ext cx="2602114" cy="1561268"/>
      </dsp:txXfrm>
    </dsp:sp>
    <dsp:sp modelId="{5DB0BC51-E4E6-4225-B6D4-3A51B7FC217C}">
      <dsp:nvSpPr>
        <dsp:cNvPr id="0" name=""/>
        <dsp:cNvSpPr/>
      </dsp:nvSpPr>
      <dsp:spPr>
        <a:xfrm>
          <a:off x="902330" y="1822505"/>
          <a:ext cx="2602114" cy="1561268"/>
        </a:xfrm>
        <a:prstGeom prst="rect">
          <a:avLst/>
        </a:prstGeom>
        <a:solidFill>
          <a:schemeClr val="accent5">
            <a:hueOff val="-1202962"/>
            <a:satOff val="661"/>
            <a:lumOff val="3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Οργανόγραμμα</a:t>
          </a:r>
          <a:endParaRPr lang="en-US" sz="2500" kern="1200"/>
        </a:p>
      </dsp:txBody>
      <dsp:txXfrm>
        <a:off x="902330" y="1822505"/>
        <a:ext cx="2602114" cy="1561268"/>
      </dsp:txXfrm>
    </dsp:sp>
    <dsp:sp modelId="{3204FCE1-47A4-4BC7-A338-5D49EF3E15E4}">
      <dsp:nvSpPr>
        <dsp:cNvPr id="0" name=""/>
        <dsp:cNvSpPr/>
      </dsp:nvSpPr>
      <dsp:spPr>
        <a:xfrm>
          <a:off x="3764655" y="1822505"/>
          <a:ext cx="2602114" cy="1561268"/>
        </a:xfrm>
        <a:prstGeom prst="rect">
          <a:avLst/>
        </a:prstGeom>
        <a:solidFill>
          <a:schemeClr val="accent5">
            <a:hueOff val="-1603950"/>
            <a:satOff val="882"/>
            <a:lumOff val="4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Πλάνο μάρκετινγκ</a:t>
          </a:r>
          <a:endParaRPr lang="en-US" sz="2500" kern="1200"/>
        </a:p>
      </dsp:txBody>
      <dsp:txXfrm>
        <a:off x="3764655" y="1822505"/>
        <a:ext cx="2602114" cy="1561268"/>
      </dsp:txXfrm>
    </dsp:sp>
    <dsp:sp modelId="{DA3C33CC-B95E-4477-8027-1A6D5A601247}">
      <dsp:nvSpPr>
        <dsp:cNvPr id="0" name=""/>
        <dsp:cNvSpPr/>
      </dsp:nvSpPr>
      <dsp:spPr>
        <a:xfrm>
          <a:off x="6626980" y="1822505"/>
          <a:ext cx="2602114" cy="1561268"/>
        </a:xfrm>
        <a:prstGeom prst="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Προγραμματισμός μετακινήσεων</a:t>
          </a:r>
          <a:endParaRPr lang="en-US" sz="2500" kern="1200"/>
        </a:p>
      </dsp:txBody>
      <dsp:txXfrm>
        <a:off x="6626980" y="1822505"/>
        <a:ext cx="2602114" cy="1561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C5798-CCE1-4248-A008-1C87760AA746}">
      <dsp:nvSpPr>
        <dsp:cNvPr id="0" name=""/>
        <dsp:cNvSpPr/>
      </dsp:nvSpPr>
      <dsp:spPr>
        <a:xfrm>
          <a:off x="0" y="1228"/>
          <a:ext cx="5886291" cy="6911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latin typeface="Cambria" panose="02040503050406030204" pitchFamily="18" charset="0"/>
              <a:ea typeface="Cambria" panose="02040503050406030204" pitchFamily="18" charset="0"/>
            </a:rPr>
            <a:t>Κατανομή αρμοδιοτήτων και καθηκόντων</a:t>
          </a: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37" y="34965"/>
        <a:ext cx="5818817" cy="623628"/>
      </dsp:txXfrm>
    </dsp:sp>
    <dsp:sp modelId="{B429DF30-36BB-4A37-847A-B85BC6EAB9C7}">
      <dsp:nvSpPr>
        <dsp:cNvPr id="0" name=""/>
        <dsp:cNvSpPr/>
      </dsp:nvSpPr>
      <dsp:spPr>
        <a:xfrm>
          <a:off x="0" y="705170"/>
          <a:ext cx="5886291" cy="691102"/>
        </a:xfrm>
        <a:prstGeom prst="roundRect">
          <a:avLst/>
        </a:prstGeom>
        <a:solidFill>
          <a:schemeClr val="accent5">
            <a:hueOff val="-334156"/>
            <a:satOff val="184"/>
            <a:lumOff val="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latin typeface="Cambria" panose="02040503050406030204" pitchFamily="18" charset="0"/>
              <a:ea typeface="Cambria" panose="02040503050406030204" pitchFamily="18" charset="0"/>
            </a:rPr>
            <a:t>Προγραμματισμός επικοινωνίας και συναντήσεων </a:t>
          </a: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37" y="738907"/>
        <a:ext cx="5818817" cy="623628"/>
      </dsp:txXfrm>
    </dsp:sp>
    <dsp:sp modelId="{8505630B-CD11-477C-AA75-96EDC5E9CD3A}">
      <dsp:nvSpPr>
        <dsp:cNvPr id="0" name=""/>
        <dsp:cNvSpPr/>
      </dsp:nvSpPr>
      <dsp:spPr>
        <a:xfrm>
          <a:off x="0" y="1409112"/>
          <a:ext cx="5886291" cy="691102"/>
        </a:xfrm>
        <a:prstGeom prst="roundRect">
          <a:avLst/>
        </a:prstGeom>
        <a:solidFill>
          <a:schemeClr val="accent5">
            <a:hueOff val="-668312"/>
            <a:satOff val="367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latin typeface="Cambria" panose="02040503050406030204" pitchFamily="18" charset="0"/>
              <a:ea typeface="Cambria" panose="02040503050406030204" pitchFamily="18" charset="0"/>
            </a:rPr>
            <a:t>Κρατήσεις &amp; προκαταβολές</a:t>
          </a: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37" y="1442849"/>
        <a:ext cx="5818817" cy="623628"/>
      </dsp:txXfrm>
    </dsp:sp>
    <dsp:sp modelId="{F6C1CD0F-C44B-477B-8867-D30FCA895793}">
      <dsp:nvSpPr>
        <dsp:cNvPr id="0" name=""/>
        <dsp:cNvSpPr/>
      </dsp:nvSpPr>
      <dsp:spPr>
        <a:xfrm>
          <a:off x="0" y="2113054"/>
          <a:ext cx="5886291" cy="691102"/>
        </a:xfrm>
        <a:prstGeom prst="roundRect">
          <a:avLst/>
        </a:prstGeom>
        <a:solidFill>
          <a:schemeClr val="accent5">
            <a:hueOff val="-1002469"/>
            <a:satOff val="551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latin typeface="Cambria" panose="02040503050406030204" pitchFamily="18" charset="0"/>
              <a:ea typeface="Cambria" panose="02040503050406030204" pitchFamily="18" charset="0"/>
            </a:rPr>
            <a:t>Συγκέντρωση εξοπλισμού στο σημείο υλοποίησης</a:t>
          </a: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37" y="2146791"/>
        <a:ext cx="5818817" cy="623628"/>
      </dsp:txXfrm>
    </dsp:sp>
    <dsp:sp modelId="{418D5276-DB16-4F77-B37B-AFD98294024F}">
      <dsp:nvSpPr>
        <dsp:cNvPr id="0" name=""/>
        <dsp:cNvSpPr/>
      </dsp:nvSpPr>
      <dsp:spPr>
        <a:xfrm>
          <a:off x="0" y="2816995"/>
          <a:ext cx="5886291" cy="691102"/>
        </a:xfrm>
        <a:prstGeom prst="roundRect">
          <a:avLst/>
        </a:prstGeom>
        <a:solidFill>
          <a:schemeClr val="accent5">
            <a:hueOff val="-1336625"/>
            <a:satOff val="735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latin typeface="Cambria" panose="02040503050406030204" pitchFamily="18" charset="0"/>
              <a:ea typeface="Cambria" panose="02040503050406030204" pitchFamily="18" charset="0"/>
            </a:rPr>
            <a:t>Μέριμνα για διαμονή</a:t>
          </a: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37" y="2850732"/>
        <a:ext cx="5818817" cy="623628"/>
      </dsp:txXfrm>
    </dsp:sp>
    <dsp:sp modelId="{967791E8-0381-423B-ABCB-DB9F4BD23925}">
      <dsp:nvSpPr>
        <dsp:cNvPr id="0" name=""/>
        <dsp:cNvSpPr/>
      </dsp:nvSpPr>
      <dsp:spPr>
        <a:xfrm>
          <a:off x="0" y="3520937"/>
          <a:ext cx="5886291" cy="691102"/>
        </a:xfrm>
        <a:prstGeom prst="roundRect">
          <a:avLst/>
        </a:prstGeom>
        <a:solidFill>
          <a:schemeClr val="accent5">
            <a:hueOff val="-1670781"/>
            <a:satOff val="918"/>
            <a:lumOff val="4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latin typeface="Cambria" panose="02040503050406030204" pitchFamily="18" charset="0"/>
              <a:ea typeface="Cambria" panose="02040503050406030204" pitchFamily="18" charset="0"/>
            </a:rPr>
            <a:t>Συστήματα επικοινωνίας</a:t>
          </a: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37" y="3554674"/>
        <a:ext cx="5818817" cy="623628"/>
      </dsp:txXfrm>
    </dsp:sp>
    <dsp:sp modelId="{ABCF6E12-DF2F-4EF6-838C-53D53A9E308C}">
      <dsp:nvSpPr>
        <dsp:cNvPr id="0" name=""/>
        <dsp:cNvSpPr/>
      </dsp:nvSpPr>
      <dsp:spPr>
        <a:xfrm>
          <a:off x="0" y="4224879"/>
          <a:ext cx="5886291" cy="691102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latin typeface="Cambria" panose="02040503050406030204" pitchFamily="18" charset="0"/>
              <a:ea typeface="Cambria" panose="02040503050406030204" pitchFamily="18" charset="0"/>
            </a:rPr>
            <a:t>Σχέδιο διαχείρισης εκτάκτων ή επικίνδυνων καταστάσεων</a:t>
          </a: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37" y="4258616"/>
        <a:ext cx="5818817" cy="62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49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02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45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26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87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000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7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1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19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58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9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1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66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04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99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7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EAAF68-98F4-41B8-AF18-4A2911802D93}" type="datetimeFigureOut">
              <a:rPr lang="el-GR" smtClean="0"/>
              <a:t>26/11/2023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6195DC-EBE7-4B34-AF5A-B3056322F6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967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18E367-594B-95F4-FBC9-42B1FE360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7" y="2250385"/>
            <a:ext cx="4529422" cy="260101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4400">
                <a:latin typeface="Cambria" panose="02040503050406030204" pitchFamily="18" charset="0"/>
                <a:ea typeface="Cambria" panose="02040503050406030204" pitchFamily="18" charset="0"/>
              </a:rPr>
              <a:t>ΟΡΓΑΝΩΣΗ ΠΡΟΓΡΑΜΜΑΤΩΝ</a:t>
            </a:r>
            <a:br>
              <a:rPr lang="el-GR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4400">
                <a:latin typeface="Cambria" panose="02040503050406030204" pitchFamily="18" charset="0"/>
                <a:ea typeface="Cambria" panose="02040503050406030204" pitchFamily="18" charset="0"/>
              </a:rPr>
              <a:t>ΚΙΝΗΤΙΚΗΣ ΑΝΑΨΥΧΗΣ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737F5E4-0BBA-0AC5-E9ED-42C7CBE2B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7" y="4851397"/>
            <a:ext cx="4529422" cy="91440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ΥΠΕ</a:t>
            </a:r>
            <a:r>
              <a:rPr lang="el-GR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Υ</a:t>
            </a:r>
            <a:r>
              <a:rPr lang="en-US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ΘΥΝΟΣ ΜΑΘ</a:t>
            </a:r>
            <a:r>
              <a:rPr lang="el-GR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n-US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ΜΑΤΟΣ:</a:t>
            </a:r>
            <a:r>
              <a:rPr lang="el-GR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l-GR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Ι. ΑΥΘ</a:t>
            </a:r>
            <a:r>
              <a:rPr lang="el-GR" altLang="el-GR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Ι</a:t>
            </a:r>
            <a:r>
              <a:rPr lang="en-US" altLang="el-GR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ΝΟΣ</a:t>
            </a:r>
            <a:r>
              <a:rPr lang="el-GR" altLang="el-GR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ΚΑΘΗΓΗΤΗΣ </a:t>
            </a:r>
          </a:p>
          <a:p>
            <a:pPr algn="l">
              <a:lnSpc>
                <a:spcPct val="90000"/>
              </a:lnSpc>
            </a:pPr>
            <a:r>
              <a:rPr lang="en-US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ΔΙΔ</a:t>
            </a:r>
            <a:r>
              <a:rPr lang="el-GR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ΣΚΩΝ:</a:t>
            </a:r>
            <a:r>
              <a:rPr lang="el-GR" alt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ΘΑΜΝΟΠΟΥΛΟΣ ΙΩΑΝΝΗΣ</a:t>
            </a:r>
            <a:r>
              <a:rPr lang="en-US" altLang="el-GR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PHD</a:t>
            </a:r>
            <a:r>
              <a:rPr lang="el-GR" altLang="el-GR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l-G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el-GR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3065FD-B0F7-45E5-B1A8-1CA91A50B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42CAA3-8EBB-4317-A40D-BC3146F75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7B4247-177C-4ECE-93A6-E7976BB00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483CC-719D-4CA9-BE1D-1268CE863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86F437-AF9E-447B-B82C-FF85F87F9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10C0EC-7B10-46D4-A9D8-3B6542B2A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6">
              <a:extLst>
                <a:ext uri="{FF2B5EF4-FFF2-40B4-BE49-F238E27FC236}">
                  <a16:creationId xmlns:a16="http://schemas.microsoft.com/office/drawing/2014/main" id="{89AE2774-4D0A-4284-A8D9-B7273045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48F878-F329-4298-9164-FF2FD5AD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A548C1-F82D-4A82-9833-C4286B424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D791BAA-6730-4E2C-ABB5-911C71F2A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47DE4C-E636-4CB7-8AF8-AFD39FF7D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365126-9B69-46CA-AC20-596BF6F72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15E186-BC2E-459B-9170-93AB477DA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2F9511-6FD8-40DC-89B6-7CFECBCA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C3D622-C6D7-4203-93F3-F8D94173E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2297AF-A48B-40E5-823A-444226FD5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89B02E-2434-4BDA-856C-9987B50CC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05DA09-F2D8-4FDD-9DC5-6275D513E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91FC1A5-EB90-4673-A38B-BC4AAC03E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D6E657-B660-491E-AD3C-FE0E7C654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85D5BF3-4BE1-476A-9B6C-04E08E656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039367F-C9AE-4C15-AC5A-3D0677157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552BED-9F24-4049-AB62-2D139E1EC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8BFE8D4-F0C8-47C1-8FF4-B8A66BB26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BBCA4C-DDE9-407A-B334-AEBD05499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4F37CE-AF47-4190-B957-9570B8E5C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C5950A2-6DE2-4FDF-AEFF-A8E13A1AD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48192B-5E18-4BDB-AA6A-FF80D1FE9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3AC204F-8BEA-42C7-8D81-315FA7FFD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57634C-EA55-403E-BB50-AFE144061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826B88-955A-4792-9502-E7B3B618F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0684A5-438E-492F-994A-E7A982C18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662E891-DD61-44FD-892B-6B3BA4E4F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5853C65-31E5-4D5A-9F19-3A83FB24D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B802CF-AD43-4186-B7F1-92A16F342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3B6B61-8CCC-44D3-B814-8452D7F1C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EDAF9F-37BD-4AB5-A0CF-116B1C105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C7FD053-E3A6-4516-A623-4DF43E44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FD28C2-1473-4B02-8E85-D0F6F1315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686368-F886-4490-8E7B-8C7091F3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F2E49D-D51F-4C78-AB5B-FC1DB6F66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71C06E7-2FC3-484A-A4B6-5E90F7ACD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38C905E-8B21-4C12-94B6-4A1702459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BC24CDA-288B-41AE-9B42-71B8AC2AC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53ECD9-ECD7-41CC-B0B9-1A961AA53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4A0FFDA-5629-44FA-876F-C6B7DF6B7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70A047E-AF84-430D-9D8A-0D1F68F6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E21759C-3EF6-467E-9626-2396BAF1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EDF894-607B-4F26-BCE4-DDD07FCC5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AF4812E-C8E8-4547-B15C-7FC0EF76C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E438E46-1F41-4764-B8E8-F2304835C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7332473-6023-4DFA-99E6-C5B346851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2B51612-636C-472D-8152-3D702E6E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0B5507-9243-4460-A8E6-F12BE55B3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72D5895-C8E6-4874-995A-BB24A71EB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FE47C15-5FC5-424A-AA7D-A0F56B081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19EEA09-AD20-4F28-AB5C-61E27974F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7EEA3DB-9393-4656-A648-2ADD3668A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32CFB2-E305-4092-84C8-306CCAAB7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19374D-EEC6-481D-8E23-AE81BB9AA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0189187-378E-4E82-978E-CF5592EB9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3FAF5D-893C-4CC3-B145-07B5F86FF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ABD108F-6AF3-4670-86BD-D1728CE94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3160FA1-F88B-4FBF-A3C6-65807AE5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CF862EC-C0D2-4DC5-86EE-0D133B6D6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64BC333-D48A-4C38-BA8C-9874DEA43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FE2FB26-0B44-4AB7-AB05-F90A48284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B36E882-FCCD-40AE-ABCB-3DEAE6491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EB9878-C460-401B-9B4D-7B0C337C4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772101E-0D81-4A23-8DFD-9DCD97237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81E74A-6751-40CA-B33A-B0B8269E4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5B87EDB-550F-4759-9F5F-E04A0593D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9494E52-D57B-4925-BCA0-1F8E4DDDA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561535-1545-42BF-AC49-9D9398FBA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A893FF4-29F3-4067-A107-2E68AFF5C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59A0AB0-9611-4F4C-B1DE-BF1B5224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5104D46-94B8-463E-BB31-45BA1FE2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5B1CCA4-666D-43AD-A15F-6BFF39F8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A205952-9542-48F8-B117-339C03628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Freeform 5">
            <a:extLst>
              <a:ext uri="{FF2B5EF4-FFF2-40B4-BE49-F238E27FC236}">
                <a16:creationId xmlns:a16="http://schemas.microsoft.com/office/drawing/2014/main" id="{A2C189D2-DD61-433A-A0CC-789F8102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93" name="Freeform 14">
            <a:extLst>
              <a:ext uri="{FF2B5EF4-FFF2-40B4-BE49-F238E27FC236}">
                <a16:creationId xmlns:a16="http://schemas.microsoft.com/office/drawing/2014/main" id="{3C5CE441-0CF5-4A3A-B469-2F7275E7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06CB2FFA-4041-D6B1-4B4F-864AD701D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1" r="1" b="14354"/>
          <a:stretch/>
        </p:blipFill>
        <p:spPr bwMode="auto">
          <a:xfrm>
            <a:off x="7747472" y="1737904"/>
            <a:ext cx="2895331" cy="22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1">
            <a:extLst>
              <a:ext uri="{FF2B5EF4-FFF2-40B4-BE49-F238E27FC236}">
                <a16:creationId xmlns:a16="http://schemas.microsoft.com/office/drawing/2014/main" id="{3D799F10-53D7-4009-F20A-CAB82ACCE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6" r="-2" b="20363"/>
          <a:stretch/>
        </p:blipFill>
        <p:spPr bwMode="auto">
          <a:xfrm>
            <a:off x="6871714" y="4376549"/>
            <a:ext cx="2239572" cy="17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creation and Leisure Programming: A 21st Century Perspective : Edginton,  Christopher R., Dieser, Rodney B., Lankford, Samuel V., Kowalski,  Christopher L.: Amazon.es: Libros">
            <a:extLst>
              <a:ext uri="{FF2B5EF4-FFF2-40B4-BE49-F238E27FC236}">
                <a16:creationId xmlns:a16="http://schemas.microsoft.com/office/drawing/2014/main" id="{0452B663-B33B-8AEB-DF1F-47A0E72E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3031" y="4127654"/>
            <a:ext cx="1636413" cy="22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8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83DDE1-4843-EF27-55C4-91CD93C3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l-GR" cap="none" dirty="0">
                <a:latin typeface="Cambria" panose="02040503050406030204" pitchFamily="18" charset="0"/>
                <a:ea typeface="Cambria" panose="02040503050406030204" pitchFamily="18" charset="0"/>
              </a:rPr>
              <a:t>ΣΤΟΙΧΕΙΑ ΟΡΓΑΝΩΣΗΣ </a:t>
            </a:r>
            <a:r>
              <a:rPr lang="el-GR" cap="none">
                <a:latin typeface="Cambria" panose="02040503050406030204" pitchFamily="18" charset="0"/>
                <a:ea typeface="Cambria" panose="02040503050406030204" pitchFamily="18" charset="0"/>
              </a:rPr>
              <a:t>(συνέχεια)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1649BAB-F3E2-9564-80A0-D200B6DD3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25022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361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83DDE1-4843-EF27-55C4-91CD93C3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l-GR" cap="none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ΣΤΟΙΧΕΙΑ ΟΡΓΑΝΩΣΗΣ (συνέχεια)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9ED1B16-2950-BDFF-5799-CF5D55403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324283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74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4987E4-1036-E5FB-AAE0-B60A522D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ΟΡΓΑΝΩΣΗ ΠΡΟΓΡΑΜΜΑΤΩΝ</a:t>
            </a:r>
            <a:b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ΥΠΑΙΘΡΙΑΣ ΚΙΝΗΤΙΚΗΣ ΑΝΑΨΥΧΗΣ </a:t>
            </a:r>
          </a:p>
        </p:txBody>
      </p:sp>
      <p:graphicFrame>
        <p:nvGraphicFramePr>
          <p:cNvPr id="2052" name="Θέση περιεχομένου 2">
            <a:extLst>
              <a:ext uri="{FF2B5EF4-FFF2-40B4-BE49-F238E27FC236}">
                <a16:creationId xmlns:a16="http://schemas.microsoft.com/office/drawing/2014/main" id="{2C68D515-D567-EF3A-703B-93AADEC8D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805199"/>
              </p:ext>
            </p:extLst>
          </p:nvPr>
        </p:nvGraphicFramePr>
        <p:xfrm>
          <a:off x="838200" y="1825625"/>
          <a:ext cx="763890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DA78C7F6-E804-360D-CCB8-88434BBD710E}"/>
              </a:ext>
            </a:extLst>
          </p:cNvPr>
          <p:cNvSpPr/>
          <p:nvPr/>
        </p:nvSpPr>
        <p:spPr>
          <a:xfrm>
            <a:off x="3431375" y="3025756"/>
            <a:ext cx="947956" cy="3763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6702024F-9180-8263-211E-904DD5BA20E4}"/>
              </a:ext>
            </a:extLst>
          </p:cNvPr>
          <p:cNvSpPr/>
          <p:nvPr/>
        </p:nvSpPr>
        <p:spPr>
          <a:xfrm>
            <a:off x="3487452" y="4191914"/>
            <a:ext cx="947956" cy="4531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7C73CFBB-C8C5-1462-8C6C-197A79C53DBB}"/>
              </a:ext>
            </a:extLst>
          </p:cNvPr>
          <p:cNvSpPr/>
          <p:nvPr/>
        </p:nvSpPr>
        <p:spPr>
          <a:xfrm>
            <a:off x="3487452" y="5208311"/>
            <a:ext cx="947956" cy="4531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FUNCTIONS OF MANAGEMENT- Organising | PPT">
            <a:extLst>
              <a:ext uri="{FF2B5EF4-FFF2-40B4-BE49-F238E27FC236}">
                <a16:creationId xmlns:a16="http://schemas.microsoft.com/office/drawing/2014/main" id="{13093C7D-7FAB-D598-F7DE-135EBBBD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79" y="2210373"/>
            <a:ext cx="3740102" cy="29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4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C3C7EB-BCA1-6D83-8B2A-3FAA3502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ΟΡΓΑΝΟΓΡΑΜΜΑ ΔΡΑΣΗΣ</a:t>
            </a:r>
            <a:endParaRPr lang="el-GR" cap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690A4B-1302-01C5-3F40-034C12B6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Απαιτείται για την αποτελεσματική διαχείριση του ανθρώπινου δυναμικού</a:t>
            </a:r>
          </a:p>
          <a:p>
            <a:r>
              <a: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Οπτική απεικόνιση/σχηματική παράσταση που: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Δείχνει τη δομή και την οργάνωση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κανάλια επικοινωνίας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Την ιεραρχία/σχέσεις «εξουσίας»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Εμπεριέχει το ανθρώπινο δυναμικό</a:t>
            </a:r>
          </a:p>
        </p:txBody>
      </p:sp>
      <p:pic>
        <p:nvPicPr>
          <p:cNvPr id="3074" name="Picture 2" descr="Reading: The Organization Chart and Reporting Structure | Introduction to  Business">
            <a:extLst>
              <a:ext uri="{FF2B5EF4-FFF2-40B4-BE49-F238E27FC236}">
                <a16:creationId xmlns:a16="http://schemas.microsoft.com/office/drawing/2014/main" id="{11EAEC69-147C-97CE-48EB-4470DB4D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752" y="1267763"/>
            <a:ext cx="6095593" cy="416024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3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5FB795-DC63-BA3C-8FA2-B2BC390F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37" y="3050512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ΟΡΓΑΝΩΣΗ ΜΕ ΒΑΣΗ ΤΗ ΛΕΙΤΟΥΡΓΙΑ</a:t>
            </a:r>
          </a:p>
        </p:txBody>
      </p:sp>
      <p:sp>
        <p:nvSpPr>
          <p:cNvPr id="4104" name="Content Placeholder 4101">
            <a:extLst>
              <a:ext uri="{FF2B5EF4-FFF2-40B4-BE49-F238E27FC236}">
                <a16:creationId xmlns:a16="http://schemas.microsoft.com/office/drawing/2014/main" id="{E3A55887-CEA7-E5E3-8767-15C5C5AA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 descr="How To Create An Organizational Chart | The Right Way">
            <a:extLst>
              <a:ext uri="{FF2B5EF4-FFF2-40B4-BE49-F238E27FC236}">
                <a16:creationId xmlns:a16="http://schemas.microsoft.com/office/drawing/2014/main" id="{9CB19A8A-803A-86E9-8408-FF3BA006E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2" b="2"/>
          <a:stretch/>
        </p:blipFill>
        <p:spPr bwMode="auto">
          <a:xfrm>
            <a:off x="3998686" y="420913"/>
            <a:ext cx="8077200" cy="615405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8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18E499-ED54-A8DC-B38E-0FFB4E3C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3" y="1030288"/>
            <a:ext cx="5351131" cy="103557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sz="28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ΔΙΑΧΕΙΡΙΣΗ ΑΝΘΡΩΠΙΝΟΥ ΔΥΝΑΜΙΚΟΥ</a:t>
            </a:r>
            <a:br>
              <a:rPr lang="el-GR" sz="28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ΣΥΓΚΕΝΤΡΩΣΗ </a:t>
            </a:r>
            <a:r>
              <a:rPr lang="en-US" sz="28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l-GR" sz="28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ΑΠΟΚΕΝΤΡΩΣΗ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38C413B-57E4-4FAD-AF00-1E89B4273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97333" y="4261157"/>
            <a:ext cx="2971800" cy="170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EB3090-3381-BEE7-F964-699CB08A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09" y="2142067"/>
            <a:ext cx="50570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Συγκέντρωση</a:t>
            </a:r>
          </a:p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Όλες οι αποφάσεις παίρνονται από τον κεντρικό υπεύθυνο</a:t>
            </a:r>
          </a:p>
          <a:p>
            <a:pPr marL="0" indent="0">
              <a:buNone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Αποκέντρωση </a:t>
            </a:r>
          </a:p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στελέχη έχουν ενεργή συμμετοχή στη λήψη αποφάσεων</a:t>
            </a:r>
          </a:p>
        </p:txBody>
      </p:sp>
      <p:sp>
        <p:nvSpPr>
          <p:cNvPr id="5131" name="Rounded Rectangle 30">
            <a:extLst>
              <a:ext uri="{FF2B5EF4-FFF2-40B4-BE49-F238E27FC236}">
                <a16:creationId xmlns:a16="http://schemas.microsoft.com/office/drawing/2014/main" id="{96184565-6B22-40B8-AEFC-E5D103C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08" y="626261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dvantages and Disadvantages of Centralization - Javatpoint">
            <a:extLst>
              <a:ext uri="{FF2B5EF4-FFF2-40B4-BE49-F238E27FC236}">
                <a16:creationId xmlns:a16="http://schemas.microsoft.com/office/drawing/2014/main" id="{D37A93BA-8C29-82D0-A058-048D271F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531" y="728133"/>
            <a:ext cx="4172713" cy="2497667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ounded Rectangle 35">
            <a:extLst>
              <a:ext uri="{FF2B5EF4-FFF2-40B4-BE49-F238E27FC236}">
                <a16:creationId xmlns:a16="http://schemas.microsoft.com/office/drawing/2014/main" id="{A9B5337D-1BB2-4459-9BD6-59184E38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08" y="3515716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What Is Decentralization Of Authority? Definition, &amp; Pros/Cons - Tyonote">
            <a:extLst>
              <a:ext uri="{FF2B5EF4-FFF2-40B4-BE49-F238E27FC236}">
                <a16:creationId xmlns:a16="http://schemas.microsoft.com/office/drawing/2014/main" id="{8972C200-4C2E-4188-62EE-D36C8F06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828" y="3617588"/>
            <a:ext cx="4460119" cy="2497667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6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794A7A-45B0-4213-7AF2-84C7D3FC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34" y="2406857"/>
            <a:ext cx="4651452" cy="249176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ΣΥΓΚΕΝΤΡΩΣΗ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Vs 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ΑΠΟΚΕΝΤΡΩΣΗ</a:t>
            </a:r>
            <a:b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000" dirty="0"/>
          </a:p>
        </p:txBody>
      </p:sp>
      <p:pic>
        <p:nvPicPr>
          <p:cNvPr id="6148" name="Picture 4" descr="Differences between Centralization and Decentralization. - YouTube">
            <a:extLst>
              <a:ext uri="{FF2B5EF4-FFF2-40B4-BE49-F238E27FC236}">
                <a16:creationId xmlns:a16="http://schemas.microsoft.com/office/drawing/2014/main" id="{12FE4C8D-8A0F-86EE-CF66-1CEAA85C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5429" y="50800"/>
            <a:ext cx="6538685" cy="3280722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ifference Between Centralization And Decentralization - Shiksha Online">
            <a:extLst>
              <a:ext uri="{FF2B5EF4-FFF2-40B4-BE49-F238E27FC236}">
                <a16:creationId xmlns:a16="http://schemas.microsoft.com/office/drawing/2014/main" id="{D4CAF9C3-B453-1F39-7348-325FFD4C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5429" y="3652738"/>
            <a:ext cx="6618514" cy="3154461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7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Centralized vs. Decentralized - All the Pros and Cons">
            <a:extLst>
              <a:ext uri="{FF2B5EF4-FFF2-40B4-BE49-F238E27FC236}">
                <a16:creationId xmlns:a16="http://schemas.microsoft.com/office/drawing/2014/main" id="{016A0FC7-892A-9845-A3FA-F3B47D73DBDD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" name="Θέση περιεχομένου 11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69E03646-A061-4343-4A26-3D539713F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8" y="364385"/>
            <a:ext cx="11742821" cy="64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4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438815-9151-3F3C-34DB-DDD6E206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D0D07320-F5B6-A04F-6E44-4D7B69450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759800"/>
              </p:ext>
            </p:extLst>
          </p:nvPr>
        </p:nvGraphicFramePr>
        <p:xfrm>
          <a:off x="327171" y="374709"/>
          <a:ext cx="11179027" cy="6039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2332">
                  <a:extLst>
                    <a:ext uri="{9D8B030D-6E8A-4147-A177-3AD203B41FA5}">
                      <a16:colId xmlns:a16="http://schemas.microsoft.com/office/drawing/2014/main" val="3126797328"/>
                    </a:ext>
                  </a:extLst>
                </a:gridCol>
                <a:gridCol w="3841096">
                  <a:extLst>
                    <a:ext uri="{9D8B030D-6E8A-4147-A177-3AD203B41FA5}">
                      <a16:colId xmlns:a16="http://schemas.microsoft.com/office/drawing/2014/main" val="3522456501"/>
                    </a:ext>
                  </a:extLst>
                </a:gridCol>
                <a:gridCol w="3355599">
                  <a:extLst>
                    <a:ext uri="{9D8B030D-6E8A-4147-A177-3AD203B41FA5}">
                      <a16:colId xmlns:a16="http://schemas.microsoft.com/office/drawing/2014/main" val="3078816407"/>
                    </a:ext>
                  </a:extLst>
                </a:gridCol>
              </a:tblGrid>
              <a:tr h="20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ΣΥΓΚΕΝΤΡΩΣΗ 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Vs 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ΑΠΟΚΕΝΤΡΩΣΗ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ΠΛΕΟΝΕΚΤΗΜΑΤΑ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ΜΕΙΟΝΕΚΤΗΜΑΤΑ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/>
                </a:tc>
                <a:extLst>
                  <a:ext uri="{0D108BD9-81ED-4DB2-BD59-A6C34878D82A}">
                    <a16:rowId xmlns:a16="http://schemas.microsoft.com/office/drawing/2014/main" val="3551807723"/>
                  </a:ext>
                </a:extLst>
              </a:tr>
              <a:tr h="30134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b="1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ΣΥΓΚΕΝΤΡΩΣΗ</a:t>
                      </a:r>
                      <a:endParaRPr lang="el-GR" sz="2800" b="1" dirty="0">
                        <a:solidFill>
                          <a:schemeClr val="tx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Στενότερος Έλεγχος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Καθυστέρηση στη Λήψη Αποφάσεων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96339"/>
                  </a:ext>
                </a:extLst>
              </a:tr>
              <a:tr h="6790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Ομοιομορφία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Πολιτικών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Διαδικασιών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Πρακτικών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Αδυναμία Εξέλιξης των Στελεχών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54606"/>
                  </a:ext>
                </a:extLst>
              </a:tr>
              <a:tr h="7647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Καλύτερη Αξιοποίηση Των Ειδικών Στελεχών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Οι Αποφάσεις μπορεί να μην ταιριάζουν πάντα στις υπάρχουσες συνθήκες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76049"/>
                  </a:ext>
                </a:extLst>
              </a:tr>
              <a:tr h="34375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ΑΠΟΚΕΝΤΡΩΣΗ</a:t>
                      </a:r>
                      <a:endParaRPr lang="el-GR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Ταχύτερη Λήψη Αποφάσεων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Έλλειψη Ελέγχου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387233"/>
                  </a:ext>
                </a:extLst>
              </a:tr>
              <a:tr h="61029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Εξέλιξη των Στελεχών,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Απόκτηση Νέων Εμπειριών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Ανομοιομορφία Αποφάσεων &amp; Εφαρμογής Πρακτικών</a:t>
                      </a:r>
                      <a:endParaRPr lang="el-GR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46874"/>
                  </a:ext>
                </a:extLst>
              </a:tr>
              <a:tr h="61029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Λήψη Αποφάσεων που Ταιριάζουν Καλύτερα στις Υπάρχουσες Συνθήκες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37335"/>
                  </a:ext>
                </a:extLst>
              </a:tr>
              <a:tr h="45581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Τα Στελέχη Αξιολογούνται με Βάση τις Δυνατότητες τους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7" marR="4640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4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14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83DDE1-4843-EF27-55C4-91CD93C3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l-GR" b="1" cap="none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ΣΤΟΙΧΕΙΑ ΟΡΓΑΝΩΣΗΣ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id="{A7364152-57A2-DAC2-3CF3-0A392F97F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86533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921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232</TotalTime>
  <Words>294</Words>
  <Application>Microsoft Office PowerPoint</Application>
  <PresentationFormat>Ευρεία οθόνη</PresentationFormat>
  <Paragraphs>78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Ουράνιο</vt:lpstr>
      <vt:lpstr>ΟΡΓΑΝΩΣΗ ΠΡΟΓΡΑΜΜΑΤΩΝ ΚΙΝΗΤΙΚΗΣ ΑΝΑΨΥΧΗΣ</vt:lpstr>
      <vt:lpstr>ΟΡΓΑΝΩΣΗ ΠΡΟΓΡΑΜΜΑΤΩΝ ΥΠΑΙΘΡΙΑΣ ΚΙΝΗΤΙΚΗΣ ΑΝΑΨΥΧΗΣ </vt:lpstr>
      <vt:lpstr>ΟΡΓΑΝΟΓΡΑΜΜΑ ΔΡΑΣΗΣ</vt:lpstr>
      <vt:lpstr>ΟΡΓΑΝΩΣΗ ΜΕ ΒΑΣΗ ΤΗ ΛΕΙΤΟΥΡΓΙΑ</vt:lpstr>
      <vt:lpstr>ΔΙΑΧΕΙΡΙΣΗ ΑΝΘΡΩΠΙΝΟΥ ΔΥΝΑΜΙΚΟΥ ΣΥΓΚΕΝΤΡΩΣΗ VS ΑΠΟΚΕΝΤΡΩΣΗ</vt:lpstr>
      <vt:lpstr>ΣΥΓΚΕΝΤΡΩΣΗ    Vs  ΑΠΟΚΕΝΤΡΩΣΗ </vt:lpstr>
      <vt:lpstr>Παρουσίαση του PowerPoint</vt:lpstr>
      <vt:lpstr>Παρουσίαση του PowerPoint</vt:lpstr>
      <vt:lpstr>ΣΤΟΙΧΕΙΑ ΟΡΓΑΝΩΣΗΣ</vt:lpstr>
      <vt:lpstr>ΣΤΟΙΧΕΙΑ ΟΡΓΑΝΩΣΗΣ (συνέχεια)</vt:lpstr>
      <vt:lpstr>ΣΤΟΙΧΕΙΑ ΟΡΓΑΝΩΣΗΣ (συνέχεια)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yannis thamno</dc:creator>
  <cp:lastModifiedBy>yannis thamno</cp:lastModifiedBy>
  <cp:revision>7</cp:revision>
  <dcterms:created xsi:type="dcterms:W3CDTF">2023-11-26T07:59:56Z</dcterms:created>
  <dcterms:modified xsi:type="dcterms:W3CDTF">2023-11-26T15:19:05Z</dcterms:modified>
</cp:coreProperties>
</file>