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39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2" r:id="rId8"/>
    <p:sldId id="264" r:id="rId9"/>
    <p:sldId id="261" r:id="rId10"/>
    <p:sldId id="263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06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slow">
    <p:wipe dir="r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info.hippocampusamea.gr@gmail.com" TargetMode="External"/><Relationship Id="rId7" Type="http://schemas.openxmlformats.org/officeDocument/2006/relationships/hyperlink" Target="https://www.instagram.com/hippocampusamea?igsh=MW8wbDNzc2N0c3A3MQ==" TargetMode="External"/><Relationship Id="rId2" Type="http://schemas.openxmlformats.org/officeDocument/2006/relationships/hyperlink" Target="mailto:elenakallila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elenakallila?igsh=MXIyNjkwNzM0c3plMA==" TargetMode="External"/><Relationship Id="rId5" Type="http://schemas.openxmlformats.org/officeDocument/2006/relationships/hyperlink" Target="https://www.facebook.com/share/bQpjD98eQykqS39R/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www.facebook.com/ElenaKallilaPage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471B-776D-8E96-DB4E-D0EB7B119D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ΙΠΠΟΚΑΜΠΟΣ ΑΜΕΑ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C693C-B537-A483-02F4-3AEB94A0D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1341" y="5135784"/>
            <a:ext cx="7960659" cy="242146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l-GR" sz="3100" b="1" u="sng" dirty="0"/>
              <a:t>ΕΛΕΝΑ ΚΑΛΛΙΛΑ</a:t>
            </a:r>
          </a:p>
          <a:p>
            <a:pPr algn="l"/>
            <a:r>
              <a:rPr lang="el-GR" sz="2600" dirty="0" err="1"/>
              <a:t>ΤεχνικΗ</a:t>
            </a:r>
            <a:r>
              <a:rPr lang="el-GR" sz="2600" dirty="0"/>
              <a:t> </a:t>
            </a:r>
            <a:r>
              <a:rPr lang="el-GR" sz="2600" dirty="0" err="1"/>
              <a:t>ΔιευθΥντρια</a:t>
            </a:r>
            <a:r>
              <a:rPr lang="el-GR" sz="2600" dirty="0"/>
              <a:t>- </a:t>
            </a:r>
            <a:r>
              <a:rPr lang="el-GR" sz="2600" dirty="0" err="1"/>
              <a:t>Καθ</a:t>
            </a:r>
            <a:r>
              <a:rPr lang="el-GR" sz="2600" dirty="0"/>
              <a:t>. </a:t>
            </a:r>
            <a:r>
              <a:rPr lang="el-GR" sz="2600" dirty="0" err="1"/>
              <a:t>ΠροσαρμοσμΕνης</a:t>
            </a:r>
            <a:r>
              <a:rPr lang="el-GR" sz="2600" dirty="0"/>
              <a:t> </a:t>
            </a:r>
            <a:r>
              <a:rPr lang="el-GR" sz="2600" dirty="0" err="1"/>
              <a:t>ΦυσικΗς</a:t>
            </a:r>
            <a:r>
              <a:rPr lang="el-GR" sz="2600" dirty="0"/>
              <a:t> </a:t>
            </a:r>
            <a:r>
              <a:rPr lang="el-GR" sz="2600" dirty="0" err="1"/>
              <a:t>ΑγωγΗς</a:t>
            </a:r>
            <a:r>
              <a:rPr lang="el-GR" sz="2600" dirty="0"/>
              <a:t>  - </a:t>
            </a:r>
            <a:r>
              <a:rPr lang="el-GR" sz="2600" dirty="0" err="1"/>
              <a:t>ΔασκΑλα</a:t>
            </a:r>
            <a:r>
              <a:rPr lang="el-GR" sz="2600" dirty="0"/>
              <a:t> </a:t>
            </a:r>
            <a:r>
              <a:rPr lang="el-GR" sz="2600" dirty="0" err="1"/>
              <a:t>ΧορΟΥ</a:t>
            </a:r>
            <a:r>
              <a:rPr lang="el-GR" sz="2600" dirty="0"/>
              <a:t>- </a:t>
            </a:r>
            <a:r>
              <a:rPr lang="en-US" sz="2600" dirty="0"/>
              <a:t>Clinical Pilates-</a:t>
            </a:r>
            <a:r>
              <a:rPr lang="el-GR" sz="2600" dirty="0"/>
              <a:t> </a:t>
            </a:r>
            <a:r>
              <a:rPr lang="el-GR" sz="2600" dirty="0" err="1"/>
              <a:t>ΠροπονΗτρια</a:t>
            </a:r>
            <a:r>
              <a:rPr lang="el-GR" sz="2600" dirty="0"/>
              <a:t> </a:t>
            </a:r>
            <a:r>
              <a:rPr lang="en-US" sz="2600" dirty="0" err="1"/>
              <a:t>Paradance</a:t>
            </a:r>
            <a:r>
              <a:rPr lang="en-US" sz="2600" dirty="0"/>
              <a:t>, Boccia &amp; Paracycling</a:t>
            </a:r>
            <a:br>
              <a:rPr lang="en-US" sz="3200" i="1" dirty="0"/>
            </a:br>
            <a:endParaRPr lang="en-US" sz="3200" i="1" dirty="0"/>
          </a:p>
          <a:p>
            <a:br>
              <a:rPr lang="en-US" dirty="0"/>
            </a:br>
            <a:endParaRPr lang="en-US" dirty="0"/>
          </a:p>
          <a:p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37623-E928-ADB2-1F58-414628507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69" y="611281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4145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35C9-CF73-02E7-A7C7-072A0D971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ΠΟΛΙΤΙΣΤΙΚΕΣ ΔΡΑΣΤΗΡΙΟΤΗΤΕΣ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BB646-5A8E-8F9A-4B53-9A6312D31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l-GR" sz="2800" dirty="0"/>
              <a:t>ΧΟΡΟΣ</a:t>
            </a:r>
          </a:p>
          <a:p>
            <a:pPr>
              <a:lnSpc>
                <a:spcPct val="150000"/>
              </a:lnSpc>
            </a:pPr>
            <a:r>
              <a:rPr lang="el-GR" sz="2800" dirty="0"/>
              <a:t>ΘΕΑΤΡΟ</a:t>
            </a:r>
          </a:p>
          <a:p>
            <a:pPr>
              <a:lnSpc>
                <a:spcPct val="150000"/>
              </a:lnSpc>
            </a:pPr>
            <a:r>
              <a:rPr lang="el-GR" sz="2800" dirty="0"/>
              <a:t>ΤΡΑΓΟΥΔΙ</a:t>
            </a:r>
          </a:p>
          <a:p>
            <a:pPr>
              <a:lnSpc>
                <a:spcPct val="150000"/>
              </a:lnSpc>
            </a:pPr>
            <a:r>
              <a:rPr lang="el-GR" sz="2800" dirty="0"/>
              <a:t>ΑΡΜΟΝΙΟ</a:t>
            </a:r>
          </a:p>
          <a:p>
            <a:pPr>
              <a:lnSpc>
                <a:spcPct val="150000"/>
              </a:lnSpc>
            </a:pPr>
            <a:r>
              <a:rPr lang="el-GR" sz="2800" dirty="0"/>
              <a:t>ΛΟΙΠΕΣ ΔΡΑΣΤΗΡΙΟΤΗΤΕΣ (ΚΟΙΝΩΝΙΚΟΠΟΙΗΣΗ &amp; </a:t>
            </a:r>
            <a:r>
              <a:rPr lang="en-US" sz="2800" dirty="0"/>
              <a:t>SUMMER CAMP)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62209186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788D-4DAF-8FD2-1442-DC0DAF773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8" y="0"/>
            <a:ext cx="10131425" cy="1456267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ΧΟΡΟΣ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C87D2-196A-4396-3E84-91A7C46F9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401" y="0"/>
            <a:ext cx="10131425" cy="36491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ΟΜΑΔΙΚΑ ΤΜΗΜΑΤΑ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ΑΤΟΜΙΚΑ ΜΑΘΗΜΑΤΑ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ΖΕΥΓΑΡΙΑ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ΧΟΡΟΣ ΜΕ ΑΜΑΞΙΔΙΟ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ΓΟΝΕΑΣ ΚΑΙ ΠΑΙΔΙ</a:t>
            </a:r>
          </a:p>
          <a:p>
            <a:pPr>
              <a:lnSpc>
                <a:spcPct val="150000"/>
              </a:lnSpc>
            </a:pPr>
            <a:r>
              <a:rPr lang="el-GR" sz="2000" dirty="0"/>
              <a:t>ΘΕΡΑΠΕΥΤΙΚΟΣ ΧΟΡΟΣ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6D80B-C782-CF9B-40EC-9EB9CAFB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8" y="1114651"/>
            <a:ext cx="6089234" cy="3649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344EAB-7C6B-FF14-1BCC-66011F19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620" y="3649133"/>
            <a:ext cx="4544207" cy="294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68199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14F6-F7A5-02C4-77C1-B17C4A1F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46" y="-146949"/>
            <a:ext cx="10131425" cy="1456267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ΟΜΑΔΙΚΑ ΤΜΗΜΑΤΑ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B23115-DC6D-EBBA-E8D8-96328F7E2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54" r="9690" b="18667"/>
          <a:stretch/>
        </p:blipFill>
        <p:spPr>
          <a:xfrm>
            <a:off x="6186176" y="282465"/>
            <a:ext cx="5683094" cy="332316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16E7E7-767C-B483-6A92-FFF1A83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72" r="3820" b="18355"/>
          <a:stretch/>
        </p:blipFill>
        <p:spPr>
          <a:xfrm>
            <a:off x="5089711" y="3860720"/>
            <a:ext cx="6779559" cy="2714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F8924-2B96-EF76-616A-3D16ECF2280D}"/>
              </a:ext>
            </a:extLst>
          </p:cNvPr>
          <p:cNvSpPr txBox="1"/>
          <p:nvPr/>
        </p:nvSpPr>
        <p:spPr>
          <a:xfrm>
            <a:off x="284775" y="2009828"/>
            <a:ext cx="3778623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ΠΑΙΔΙΚΟ ΤΜΗΜΑ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ΑΡΧΑΡΙΟ ΤΜΗΜΑ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ΠΡΟΧΩΡΗΜΕΝΟ ΤΜΗΜΑ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ΑΓΩΝΙΣΤΙΚΑ ΤΜΗΜΑΤΑ</a:t>
            </a:r>
          </a:p>
          <a:p>
            <a:pPr>
              <a:lnSpc>
                <a:spcPct val="150000"/>
              </a:lnSpc>
            </a:pPr>
            <a:endParaRPr lang="el-GR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836608-60D8-4C07-EE85-7DC96455DC09}"/>
              </a:ext>
            </a:extLst>
          </p:cNvPr>
          <p:cNvSpPr txBox="1"/>
          <p:nvPr/>
        </p:nvSpPr>
        <p:spPr>
          <a:xfrm>
            <a:off x="2825230" y="944762"/>
            <a:ext cx="3360946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ΧΙΠ ΧΟΠ &amp; ΣΥΓΧΡΟΝΟ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ΛΑΤΙΝ &amp;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BALLROOM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ΠΑΡΑΔΟΣΙΑΚΟΙ ΧΟΡΟΙ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FREESTYLE SHOWDANCE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6395A8-4D75-0A7F-CAA2-72CCCB04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93" y="4021952"/>
            <a:ext cx="3873862" cy="25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56539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BBE06-14A6-494C-0CEB-85367FAA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142" y="219636"/>
            <a:ext cx="10131425" cy="1456267"/>
          </a:xfrm>
        </p:spPr>
        <p:txBody>
          <a:bodyPr/>
          <a:lstStyle/>
          <a:p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ΑΤΟΜΙΚΑ ΜΑΘΗΜΑΤΑ</a:t>
            </a:r>
            <a:br>
              <a:rPr lang="el-GR" sz="3600" dirty="0"/>
            </a:br>
            <a:endParaRPr lang="el-G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BA2759-CC0F-ACFE-3049-E6FC45B7C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7114" y="562415"/>
            <a:ext cx="3167165" cy="476265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D99726-6C91-725F-5EFA-D576294E7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61" b="10588"/>
          <a:stretch/>
        </p:blipFill>
        <p:spPr>
          <a:xfrm>
            <a:off x="379142" y="1492623"/>
            <a:ext cx="4572000" cy="462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7DB6F1-AB3C-C2BF-2746-609E79C9A634}"/>
              </a:ext>
            </a:extLst>
          </p:cNvPr>
          <p:cNvSpPr txBox="1"/>
          <p:nvPr/>
        </p:nvSpPr>
        <p:spPr>
          <a:xfrm>
            <a:off x="5444854" y="1172644"/>
            <a:ext cx="4181106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ΔΙΑΡΚΕΙΑ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30’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60’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sz="2000" dirty="0"/>
          </a:p>
          <a:p>
            <a:pPr>
              <a:lnSpc>
                <a:spcPct val="150000"/>
              </a:lnSpc>
            </a:pPr>
            <a:r>
              <a:rPr lang="el-GR" sz="2000" dirty="0"/>
              <a:t>ΕΙΔΗ ΧΟΡΟΥ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ΛΑΤΙΝ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ΧΙΠ ΧΟΠ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ΣΥΓΧΡΟΝΟ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FREESTYLE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ΜΠΑΛΕΤΟ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ΠΑΡΑΔΟΣΙΑΚΟΥΣ ΧΟΡΟΥΣ</a:t>
            </a:r>
          </a:p>
        </p:txBody>
      </p:sp>
    </p:spTree>
    <p:extLst>
      <p:ext uri="{BB962C8B-B14F-4D97-AF65-F5344CB8AC3E}">
        <p14:creationId xmlns:p14="http://schemas.microsoft.com/office/powerpoint/2010/main" val="2262672999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7F59-48B8-DA31-93F6-5E7A2A691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0" y="0"/>
            <a:ext cx="10131425" cy="1456267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ΖΕΥΓΑΡΙΑ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B088DD-2946-20E5-223F-A33226573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298" b="15699"/>
          <a:stretch/>
        </p:blipFill>
        <p:spPr>
          <a:xfrm>
            <a:off x="470787" y="2980897"/>
            <a:ext cx="5419165" cy="36485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1D9A60-B0DE-FDCB-B5B8-CF3BB46A2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9" b="7558"/>
          <a:stretch/>
        </p:blipFill>
        <p:spPr>
          <a:xfrm>
            <a:off x="6479419" y="708344"/>
            <a:ext cx="4122793" cy="4545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82EBF6-8208-F895-CF55-C60A6A963C7B}"/>
              </a:ext>
            </a:extLst>
          </p:cNvPr>
          <p:cNvSpPr txBox="1"/>
          <p:nvPr/>
        </p:nvSpPr>
        <p:spPr>
          <a:xfrm>
            <a:off x="470787" y="1306409"/>
            <a:ext cx="6571129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ΑΓΩΝΙΣΤΙΚΟ ΧΟΡΟΣ ΣΕ ΖΕΥΓΑΡΙΑ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ΛΑΤΙΝ</a:t>
            </a:r>
            <a:r>
              <a:rPr lang="en-US" sz="2000" dirty="0"/>
              <a:t>, BALLROOM, </a:t>
            </a:r>
            <a:r>
              <a:rPr lang="el-GR" sz="2000" dirty="0"/>
              <a:t>ΣΥΓΧΡΟΝΟ ΚΑΙ </a:t>
            </a:r>
            <a:r>
              <a:rPr lang="en-US" sz="2000" dirty="0"/>
              <a:t>FREESTYLE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60’ </a:t>
            </a:r>
            <a:r>
              <a:rPr lang="el-GR" sz="2000" dirty="0"/>
              <a:t>ΔΙΑΡΚΕΙΑ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33591402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943A-F4AF-5F2F-F49B-A43E47A3D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9" y="-232859"/>
            <a:ext cx="10131425" cy="1456267"/>
          </a:xfrm>
        </p:spPr>
        <p:txBody>
          <a:bodyPr/>
          <a:lstStyle/>
          <a:p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ΧΟΡΟΣ ΜΕ ΑΜΑΞΙΔΙΟ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746A4F-ED91-0FFB-9029-4A40D2DF1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15" y="2854232"/>
            <a:ext cx="5378822" cy="37943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9657AB-DA9D-A7E7-D1B5-D92C5FA0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073" y="307016"/>
            <a:ext cx="5869643" cy="3913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D0044-2835-0E47-BDD8-57F732998D95}"/>
              </a:ext>
            </a:extLst>
          </p:cNvPr>
          <p:cNvSpPr txBox="1"/>
          <p:nvPr/>
        </p:nvSpPr>
        <p:spPr>
          <a:xfrm>
            <a:off x="309284" y="947675"/>
            <a:ext cx="57867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ΑΤΟΜΙΚΑ ΜΑΘΗΜΑΤΑ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ΟΜΑΔΙΚΑ ΜΑΘΗΜΑΤΑ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dirty="0"/>
              <a:t>ΓΙΑ ΟΛΕΣ ΤΙΣ ΚΙΝΗΤΙΚΕΣ ΑΝΑΠΗΡΙΕΣ ΚΑΙ ΟΛΕΣ ΤΙΣ ΗΛΙΚΙΕΣ</a:t>
            </a:r>
          </a:p>
        </p:txBody>
      </p:sp>
    </p:spTree>
    <p:extLst>
      <p:ext uri="{BB962C8B-B14F-4D97-AF65-F5344CB8AC3E}">
        <p14:creationId xmlns:p14="http://schemas.microsoft.com/office/powerpoint/2010/main" val="3784413221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EC003-D3D7-6C71-F9C2-3443B03DB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31" y="282388"/>
            <a:ext cx="10131425" cy="1456267"/>
          </a:xfrm>
        </p:spPr>
        <p:txBody>
          <a:bodyPr/>
          <a:lstStyle/>
          <a:p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ΓΟΝΕΑΣ ΚΑΙ ΠΑΙΔΙ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6F589F-1676-92F7-E5CD-AC99E9B04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60" y="1979592"/>
            <a:ext cx="6898340" cy="45960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D1F6AF-7B9A-D03D-0A9A-DDE9370F98A1}"/>
              </a:ext>
            </a:extLst>
          </p:cNvPr>
          <p:cNvSpPr txBox="1"/>
          <p:nvPr/>
        </p:nvSpPr>
        <p:spPr>
          <a:xfrm>
            <a:off x="7657167" y="2386315"/>
            <a:ext cx="3025589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ΑΤΟΜΙΚΑ ΜΑΘΗΜΑΤΑ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ΟΜΑΔΙΚΑ ΜΑΘΗΜΑΤΑ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ΟΛΑ ΤΑ ΕΙΔΗ ΧΟΡΟΥ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ΟΛΕΣ ΟΙ ΗΛΙΚΙΕΣ</a:t>
            </a:r>
          </a:p>
        </p:txBody>
      </p:sp>
    </p:spTree>
    <p:extLst>
      <p:ext uri="{BB962C8B-B14F-4D97-AF65-F5344CB8AC3E}">
        <p14:creationId xmlns:p14="http://schemas.microsoft.com/office/powerpoint/2010/main" val="3596004549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DF1CD-A106-F27E-80A1-1E1FE3ADF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25" y="165369"/>
            <a:ext cx="9049870" cy="1004047"/>
          </a:xfrm>
        </p:spPr>
        <p:txBody>
          <a:bodyPr>
            <a:normAutofit/>
          </a:bodyPr>
          <a:lstStyle/>
          <a:p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ΘΕΡΑΠΕΥΤΙΚΟΣ ΧΟΡΟΣ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D6F01F-79F3-E527-9B53-0E7BE642F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374" y="3429000"/>
            <a:ext cx="4265737" cy="319930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41E1FD-E3D9-9E14-A228-584E419AF548}"/>
              </a:ext>
            </a:extLst>
          </p:cNvPr>
          <p:cNvSpPr txBox="1"/>
          <p:nvPr/>
        </p:nvSpPr>
        <p:spPr>
          <a:xfrm>
            <a:off x="595374" y="1011720"/>
            <a:ext cx="7096344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ΑΤΟΜΙΚΑ ΜΑΘΗΜΑΤΑ 30’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ΓΙΑ ΟΛΕΣ ΤΙΣ ΗΛΙΚΙΕΣ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ΓΙΑ ΑΝΑΠΤΥΞΙΑΚΕΣ, ΝΟΗΤΙΚΕΣ ΚΑΙ ΚΙΝΗΤΙΚΕΣ ΔΥΣΚΟΛΙΕΣ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ΜΟΥΣΙΚΟΚΙΝΗΤΙΚΗ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ΑΙΣΘΗΤΗΡΙΑΚΕΣ ΑΣΚΗΣΕΙΣ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7F5272-C5CD-A4F1-744F-DAE29922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037" y="2932291"/>
            <a:ext cx="4524259" cy="255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9001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8CE35-526B-6FA7-D707-7FD2EEA3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60" y="-120291"/>
            <a:ext cx="10131425" cy="1456267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ΘΕΑΤΡΟ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F4DDE-DED5-23A3-1D4A-F2BD7BCF3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18" y="3029044"/>
            <a:ext cx="6488288" cy="36496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3B441-B851-2CB7-B3D8-06CC4497B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09" y="255494"/>
            <a:ext cx="5121373" cy="42932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F69356-A05C-C37C-D05D-EAA42E3323FF}"/>
              </a:ext>
            </a:extLst>
          </p:cNvPr>
          <p:cNvSpPr txBox="1"/>
          <p:nvPr/>
        </p:nvSpPr>
        <p:spPr>
          <a:xfrm>
            <a:off x="655160" y="872800"/>
            <a:ext cx="4579010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ΟΜΑΔΙΚΑ ΤΜΗΜΑΤΑ 2</a:t>
            </a:r>
            <a:r>
              <a:rPr lang="en-US" sz="2000" dirty="0"/>
              <a:t>h</a:t>
            </a:r>
            <a:endParaRPr lang="el-GR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ΘΕΑΤΡΙΚΟ ΠΑΙΧΝΙΔΙ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ΑΥΤΟΣΧΕΔΙΑΣΜΟΣ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ΘΕΑΤΡΙΚΕΣ ΠΑΡΑΣΤΑΣΕΙΣ</a:t>
            </a:r>
          </a:p>
        </p:txBody>
      </p:sp>
    </p:spTree>
    <p:extLst>
      <p:ext uri="{BB962C8B-B14F-4D97-AF65-F5344CB8AC3E}">
        <p14:creationId xmlns:p14="http://schemas.microsoft.com/office/powerpoint/2010/main" val="1076524198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994AE-2DBB-576C-E02C-9898EFB98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3" y="0"/>
            <a:ext cx="10131425" cy="1456267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ΤΡΑΓΟΥΔΙ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3385D8-476C-2FE4-95FF-7018FB8A8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413" y="1610641"/>
            <a:ext cx="3751731" cy="48319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E5BE2-13AF-2CCF-360E-0EB71ADF4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847" y="2895600"/>
            <a:ext cx="5320553" cy="35470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DC1E81-43BE-4E73-7528-AB260BD1D540}"/>
              </a:ext>
            </a:extLst>
          </p:cNvPr>
          <p:cNvSpPr txBox="1"/>
          <p:nvPr/>
        </p:nvSpPr>
        <p:spPr>
          <a:xfrm>
            <a:off x="4988859" y="542648"/>
            <a:ext cx="4061012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dirty="0"/>
              <a:t>ΟΜΑΔΙΚΑ ΤΜΗΜΑΤΑ </a:t>
            </a:r>
            <a:r>
              <a:rPr lang="en-US" sz="2000" dirty="0"/>
              <a:t>1h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ΕΛΛΗΝΙΚΟ ΡΕΠΕΡΤΟΡΙΟ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ΕΝΤΕΧΝΟ ΚΑΙ ΛΑΪΚΟ</a:t>
            </a: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ΕΛΛΗΝΙΚΗ ΡΟΚ </a:t>
            </a:r>
          </a:p>
          <a:p>
            <a:pPr>
              <a:lnSpc>
                <a:spcPct val="150000"/>
              </a:lnSpc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5822675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543D-D84D-08AC-86D5-D1FFA56C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166688"/>
            <a:ext cx="2085974" cy="790575"/>
          </a:xfrm>
        </p:spPr>
        <p:txBody>
          <a:bodyPr>
            <a:noAutofit/>
          </a:bodyPr>
          <a:lstStyle/>
          <a:p>
            <a:r>
              <a:rPr lang="el-GR" sz="2400" b="1" dirty="0" err="1"/>
              <a:t>βιογραφικο</a:t>
            </a:r>
            <a:endParaRPr lang="el-GR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5C51-5A96-5F75-914C-A8198668F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185863"/>
            <a:ext cx="11315699" cy="55054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000" dirty="0"/>
              <a:t>Τεχνική Διευθύντρια-Καθηγήτρια Προσαρμοσμένης Φυσικής Αγωγής-Δασκάλα Χορού- </a:t>
            </a:r>
            <a:r>
              <a:rPr lang="en-US" sz="2000" dirty="0"/>
              <a:t>Clinical Pilates-</a:t>
            </a:r>
            <a:r>
              <a:rPr lang="el-GR" sz="2000" dirty="0"/>
              <a:t>Προπονήτρια </a:t>
            </a:r>
            <a:r>
              <a:rPr lang="en-US" sz="2000" dirty="0" err="1"/>
              <a:t>Paradance</a:t>
            </a:r>
            <a:r>
              <a:rPr lang="en-US" sz="2000" dirty="0"/>
              <a:t>, Boccia &amp; Paracycling.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l-GR" sz="2000" dirty="0"/>
              <a:t>Πτυχιούχος ΤΕΦΑΑ Αθηνών, ειδικότητες Προσαρμοσμένη Κινητική Αγωγή και Κολύμβηση 2007-2013</a:t>
            </a:r>
          </a:p>
          <a:p>
            <a:r>
              <a:rPr lang="el-GR" sz="2000" dirty="0"/>
              <a:t>Μεταπτυχιακό Προσαρμοσμένης Φυσικής Αγωγής </a:t>
            </a:r>
            <a:r>
              <a:rPr lang="en-US" sz="2000" dirty="0"/>
              <a:t>KU Leuven &amp; University of Limerick</a:t>
            </a:r>
            <a:r>
              <a:rPr lang="el-GR" sz="2000" dirty="0"/>
              <a:t> 2014-2016</a:t>
            </a:r>
            <a:endParaRPr lang="en-US" sz="2000" dirty="0"/>
          </a:p>
          <a:p>
            <a:r>
              <a:rPr lang="el-GR" sz="2000" dirty="0"/>
              <a:t>Επαγγελματικό δίπλωμα </a:t>
            </a:r>
            <a:r>
              <a:rPr lang="en-US" sz="2000" dirty="0"/>
              <a:t>Latin- International Dance Teachers' Association (IDTA) </a:t>
            </a:r>
            <a:r>
              <a:rPr lang="el-GR" sz="2000" dirty="0"/>
              <a:t>και </a:t>
            </a:r>
            <a:r>
              <a:rPr lang="en-US" sz="2000" dirty="0"/>
              <a:t>Associate (Bronze) American Style Ballroom </a:t>
            </a:r>
            <a:r>
              <a:rPr lang="el-GR" sz="2000" dirty="0"/>
              <a:t>και </a:t>
            </a:r>
            <a:r>
              <a:rPr lang="en-US" sz="2000" dirty="0"/>
              <a:t>Latin </a:t>
            </a:r>
            <a:r>
              <a:rPr lang="el-GR" sz="2000" dirty="0"/>
              <a:t>πτυχία από την </a:t>
            </a:r>
            <a:r>
              <a:rPr lang="en-US" sz="2000" dirty="0"/>
              <a:t>O</a:t>
            </a:r>
            <a:r>
              <a:rPr lang="el-GR" sz="2000" dirty="0" err="1"/>
              <a:t>μοσπονδία</a:t>
            </a:r>
            <a:r>
              <a:rPr lang="el-GR" sz="2000" dirty="0"/>
              <a:t> χορού Ελλάδος (ΕΧΟΕ) 2014</a:t>
            </a:r>
          </a:p>
          <a:p>
            <a:r>
              <a:rPr lang="el-GR" sz="2000" dirty="0"/>
              <a:t>Μέλος της </a:t>
            </a:r>
            <a:r>
              <a:rPr lang="en-US" sz="2000" dirty="0" err="1"/>
              <a:t>Unesco</a:t>
            </a:r>
            <a:r>
              <a:rPr lang="el-GR" sz="2000" dirty="0"/>
              <a:t> 2021</a:t>
            </a:r>
            <a:endParaRPr lang="en-US" sz="2000" dirty="0"/>
          </a:p>
          <a:p>
            <a:r>
              <a:rPr lang="el-GR" sz="2000" dirty="0"/>
              <a:t>Έρευνα και πρακτική άσκηση για χορό σε άτομα με αναπηρία στο </a:t>
            </a:r>
            <a:r>
              <a:rPr lang="el-GR" sz="2000" dirty="0" err="1"/>
              <a:t>Λίμερικ</a:t>
            </a:r>
            <a:r>
              <a:rPr lang="el-GR" sz="2000" dirty="0"/>
              <a:t> και στη Βιέννη 2015-2016</a:t>
            </a:r>
          </a:p>
          <a:p>
            <a:r>
              <a:rPr lang="el-GR" sz="2000" dirty="0"/>
              <a:t>14ετη επαγγελματική εμπειρία σε συλλόγους, ιδρύματα, σχολεία για άτομα με αναπηρία.</a:t>
            </a:r>
            <a:endParaRPr lang="en-US" sz="2000" dirty="0"/>
          </a:p>
          <a:p>
            <a:endParaRPr lang="el-GR" sz="2000" dirty="0"/>
          </a:p>
          <a:p>
            <a:pPr marL="0" indent="0">
              <a:buNone/>
            </a:pPr>
            <a:r>
              <a:rPr lang="el-GR" sz="2000" dirty="0"/>
              <a:t>Επικοινωνία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l-GR" sz="2000" dirty="0"/>
              <a:t>     </a:t>
            </a:r>
            <a:r>
              <a:rPr lang="en-US" sz="2000" dirty="0">
                <a:hlinkClick r:id="rId2"/>
              </a:rPr>
              <a:t>elenakallila@gmail.com</a:t>
            </a:r>
            <a:r>
              <a:rPr lang="en-US" sz="2000" dirty="0"/>
              <a:t> &amp; </a:t>
            </a:r>
            <a:r>
              <a:rPr lang="en-US" sz="2000" dirty="0">
                <a:hlinkClick r:id="rId3"/>
              </a:rPr>
              <a:t>info.hippocampusamea.gr@gmail.com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  </a:t>
            </a:r>
            <a:r>
              <a:rPr lang="el-GR" sz="2000" dirty="0"/>
              <a:t>   </a:t>
            </a:r>
            <a:r>
              <a:rPr lang="en-US" sz="2000" dirty="0">
                <a:hlinkClick r:id="rId4"/>
              </a:rPr>
              <a:t>Elena Kallila Page </a:t>
            </a:r>
            <a:r>
              <a:rPr lang="en-US" sz="2000" dirty="0"/>
              <a:t>&amp; </a:t>
            </a:r>
            <a:r>
              <a:rPr lang="el-GR" sz="2000" dirty="0">
                <a:hlinkClick r:id="rId5"/>
              </a:rPr>
              <a:t>Ιππόκαμπος </a:t>
            </a:r>
            <a:r>
              <a:rPr lang="el-GR" sz="2000" dirty="0" err="1">
                <a:hlinkClick r:id="rId5"/>
              </a:rPr>
              <a:t>ΑμεΑ</a:t>
            </a:r>
            <a:endParaRPr lang="el-GR" sz="2000" dirty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l-GR" sz="2000" dirty="0"/>
              <a:t>    </a:t>
            </a:r>
            <a:r>
              <a:rPr lang="en-US" sz="2000" dirty="0" err="1">
                <a:hlinkClick r:id="rId6"/>
              </a:rPr>
              <a:t>elenakallila</a:t>
            </a:r>
            <a:r>
              <a:rPr lang="en-US" sz="2000" dirty="0"/>
              <a:t>  &amp; </a:t>
            </a:r>
            <a:r>
              <a:rPr lang="el-GR" sz="2000" dirty="0">
                <a:hlinkClick r:id="rId7"/>
              </a:rPr>
              <a:t>Ιππόκαμπος </a:t>
            </a:r>
            <a:r>
              <a:rPr lang="el-GR" sz="2000" dirty="0" err="1">
                <a:hlinkClick r:id="rId7"/>
              </a:rPr>
              <a:t>ΑμεΑ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1077C-B882-2394-7CD9-6E3ABEEE0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019" y="5672137"/>
            <a:ext cx="297656" cy="297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55F01-201E-E9F6-6D9D-46B531B21B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917" t="14359" r="31534" b="8232"/>
          <a:stretch/>
        </p:blipFill>
        <p:spPr>
          <a:xfrm>
            <a:off x="327019" y="6049565"/>
            <a:ext cx="314788" cy="297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F44A03-DFA8-B1DC-83FD-60EF5A714B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258" t="21473" r="32420" b="20552"/>
          <a:stretch/>
        </p:blipFill>
        <p:spPr>
          <a:xfrm>
            <a:off x="327257" y="5360790"/>
            <a:ext cx="314550" cy="2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99292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3DD63-1763-AB61-9C8A-41721293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197721"/>
            <a:ext cx="10131425" cy="1456267"/>
          </a:xfrm>
        </p:spPr>
        <p:txBody>
          <a:bodyPr/>
          <a:lstStyle/>
          <a:p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Αρμονιο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9D1673-B390-D9C7-026F-94BEF1519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201" y="1653988"/>
            <a:ext cx="6952130" cy="463475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CF537-8243-76FD-8A66-E951C602A30D}"/>
              </a:ext>
            </a:extLst>
          </p:cNvPr>
          <p:cNvSpPr txBox="1"/>
          <p:nvPr/>
        </p:nvSpPr>
        <p:spPr>
          <a:xfrm>
            <a:off x="7947211" y="2730001"/>
            <a:ext cx="352313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/>
              <a:t>ΑΤΟΜΙΚΑ ΜΑΘΗΜΑΤΑ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30΄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45’</a:t>
            </a:r>
          </a:p>
        </p:txBody>
      </p:sp>
    </p:spTree>
    <p:extLst>
      <p:ext uri="{BB962C8B-B14F-4D97-AF65-F5344CB8AC3E}">
        <p14:creationId xmlns:p14="http://schemas.microsoft.com/office/powerpoint/2010/main" val="277294337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965B8-DB9A-034D-1853-C42752DFE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65" y="-79894"/>
            <a:ext cx="10131425" cy="1456267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ΛΟΙΠΕΣ ΔΡΑΣΗΡΙΟΤΗΤΕΣ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44-8ED3-55CE-352F-74213913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5" y="125008"/>
            <a:ext cx="10131425" cy="3649133"/>
          </a:xfrm>
        </p:spPr>
        <p:txBody>
          <a:bodyPr>
            <a:normAutofit/>
          </a:bodyPr>
          <a:lstStyle/>
          <a:p>
            <a:r>
              <a:rPr lang="el-GR" sz="2800" dirty="0"/>
              <a:t>ΚΟΙΝΩΝΙΚΟΠΟΙΗΣΗ</a:t>
            </a:r>
          </a:p>
          <a:p>
            <a:r>
              <a:rPr lang="en-US" sz="2800" dirty="0"/>
              <a:t>SUMMER CAMP</a:t>
            </a:r>
            <a:endParaRPr lang="el-GR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48879-DAC7-4378-1D7B-7C906D2D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3" b="4522"/>
          <a:stretch/>
        </p:blipFill>
        <p:spPr>
          <a:xfrm>
            <a:off x="7424738" y="125008"/>
            <a:ext cx="4605897" cy="4837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A136-0CD5-A57D-60AC-D3A163BC1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43" b="12131"/>
          <a:stretch/>
        </p:blipFill>
        <p:spPr>
          <a:xfrm>
            <a:off x="338137" y="3048498"/>
            <a:ext cx="6858000" cy="3684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FF9DA-BCD3-B48D-EF89-7F760E6C5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488" y="1455669"/>
            <a:ext cx="3019150" cy="21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3421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-6000" r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73ACA-D53B-371F-9319-9F764683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1321" y="3124526"/>
            <a:ext cx="4628217" cy="1096108"/>
          </a:xfrm>
        </p:spPr>
        <p:txBody>
          <a:bodyPr>
            <a:normAutofit/>
          </a:bodyPr>
          <a:lstStyle/>
          <a:p>
            <a:r>
              <a:rPr 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ΕΥΧΑΡΙΣΤΩ ΠΟΛΥ!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9734F-337E-40D1-64CB-48ADD3D71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4334933"/>
            <a:ext cx="2928937" cy="1456267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737722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24EA-48B2-1722-B991-AE181B399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ΑΘΛΗΤΙΚΕΣ ΔΡΑΣΤΗΡΙΟΤΗΤΕΣ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EE441-1605-9A1C-15A3-9BBEC58C6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15353"/>
            <a:ext cx="10354234" cy="4545106"/>
          </a:xfrm>
        </p:spPr>
        <p:txBody>
          <a:bodyPr>
            <a:normAutofit/>
          </a:bodyPr>
          <a:lstStyle/>
          <a:p>
            <a:r>
              <a:rPr lang="el-GR" sz="2800" dirty="0"/>
              <a:t>ΚΟΛΥΜΒΗΣΗ</a:t>
            </a:r>
            <a:endParaRPr lang="en-US" sz="2800" dirty="0"/>
          </a:p>
          <a:p>
            <a:r>
              <a:rPr lang="en-US" sz="2800" dirty="0"/>
              <a:t>PARADANCE</a:t>
            </a:r>
            <a:endParaRPr lang="el-GR" sz="2800" dirty="0"/>
          </a:p>
          <a:p>
            <a:r>
              <a:rPr lang="el-GR" sz="2800" dirty="0"/>
              <a:t>ΠΟΔΗΛΑΣΙΑ</a:t>
            </a:r>
          </a:p>
          <a:p>
            <a:r>
              <a:rPr lang="el-GR" sz="2800" dirty="0"/>
              <a:t>ΜΠΟΤΣΙΑ</a:t>
            </a:r>
          </a:p>
          <a:p>
            <a:r>
              <a:rPr lang="en-US" sz="2800" dirty="0"/>
              <a:t>CLINICAL PILATES/</a:t>
            </a:r>
            <a:r>
              <a:rPr lang="el-GR" sz="2800" dirty="0"/>
              <a:t>ΘΕΡΑΠΕΥΤΙΚΗ ΑΣΚΗΣΗ</a:t>
            </a:r>
          </a:p>
          <a:p>
            <a:r>
              <a:rPr lang="el-GR" sz="2800" dirty="0"/>
              <a:t>ΞΙΦΑΣΚΙΑ, ΣΤΙΒΟΣ, ΠΙΝΚ ΠΟΝΓΚ, ΤΑ</a:t>
            </a:r>
            <a:r>
              <a:rPr lang="en-US" sz="2800" dirty="0"/>
              <a:t>E KWON DO</a:t>
            </a:r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104186189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39334-00D2-0D5C-EBC2-2E00986E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66" y="235766"/>
            <a:ext cx="10827901" cy="2030656"/>
          </a:xfrm>
        </p:spPr>
        <p:txBody>
          <a:bodyPr>
            <a:normAutofit fontScale="90000"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ΚΟΛΥΜΒΗΣΗ</a:t>
            </a:r>
            <a:b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l-GR" dirty="0"/>
            </a:br>
            <a:endParaRPr lang="el-G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204205-AA7A-1F25-78AE-9B17E4C8F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74" y="2967303"/>
            <a:ext cx="4866216" cy="36496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FED2E-69A0-0DE3-EF3B-93F5A226FF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06" b="37451"/>
          <a:stretch/>
        </p:blipFill>
        <p:spPr>
          <a:xfrm>
            <a:off x="5751513" y="2967303"/>
            <a:ext cx="5907087" cy="3654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9F069-BF94-C8B0-3AA0-75C0D9D11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23" b="18786"/>
          <a:stretch/>
        </p:blipFill>
        <p:spPr>
          <a:xfrm>
            <a:off x="5751513" y="206005"/>
            <a:ext cx="3551054" cy="2410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9796BC-27BB-DF0F-EFB6-150674A24070}"/>
              </a:ext>
            </a:extLst>
          </p:cNvPr>
          <p:cNvSpPr txBox="1"/>
          <p:nvPr/>
        </p:nvSpPr>
        <p:spPr>
          <a:xfrm>
            <a:off x="364533" y="1011675"/>
            <a:ext cx="573146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ΑΓΩΝΙΣΤΙΚΟ ΤΜΗΜΑ</a:t>
            </a:r>
            <a:r>
              <a:rPr lang="en-US" sz="2400" dirty="0"/>
              <a:t> 2h</a:t>
            </a:r>
            <a:endParaRPr lang="el-G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ΜΙΚΤΟ ΟΜΑΔΙΚΟ ΤΜΗΜΑ</a:t>
            </a:r>
            <a:r>
              <a:rPr lang="en-US" sz="2400" dirty="0"/>
              <a:t> 1h</a:t>
            </a:r>
            <a:endParaRPr lang="el-G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ΑΤΟΜΙΚΑ ΜΑΘΗΜΑΤΑ</a:t>
            </a:r>
            <a:r>
              <a:rPr lang="en-US" sz="2400" dirty="0"/>
              <a:t> 30’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654604807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7469B-1825-72CC-36BB-5FE734CA9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5" y="0"/>
            <a:ext cx="10131425" cy="1456267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PARADANCE SPORT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C262CFC-3391-19C4-3C83-61984A3F1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355" y="1316502"/>
            <a:ext cx="3550680" cy="531937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D3ED3-8DC9-73BC-B329-E93292F35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047" y="254185"/>
            <a:ext cx="3903009" cy="52040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82F3F-54DD-42CF-5851-0BE18EB47287}"/>
              </a:ext>
            </a:extLst>
          </p:cNvPr>
          <p:cNvSpPr txBox="1"/>
          <p:nvPr/>
        </p:nvSpPr>
        <p:spPr>
          <a:xfrm>
            <a:off x="120367" y="1599247"/>
            <a:ext cx="393998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ΑΓΩΝΙΣΤΙΚΟΣ ΧΟΡΟΣ ΜΕ ΑΜΑΞΙΔΙΟ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ΑΤΟΜΙΚΑ ΜΑΘΗΜΑΤΑ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ΑΓΩΝΙΣΤΙΚΟ ΟΜΑΔΙΚΟ ΤΜΗΜΑ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l-GR" sz="2000" dirty="0"/>
          </a:p>
          <a:p>
            <a:pPr>
              <a:lnSpc>
                <a:spcPct val="150000"/>
              </a:lnSpc>
            </a:pPr>
            <a:r>
              <a:rPr lang="el-GR" sz="2000" b="1" dirty="0"/>
              <a:t>ΚΑΤΗΓΟΡΙΕΣ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COMBI, SOLO, DUO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LATIN, BALLROOM &amp; FREESTYLE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C1, C2 &amp; POWER WHEELCHAIR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133036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2BEB-6C20-8F58-A0CE-6FC24F6C7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10131425" cy="1456267"/>
          </a:xfrm>
        </p:spPr>
        <p:txBody>
          <a:bodyPr/>
          <a:lstStyle/>
          <a:p>
            <a:r>
              <a:rPr lang="el-G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ποδηλασια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B4FA32-02A8-4F94-66EF-BE230B648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8223" y="1805891"/>
            <a:ext cx="3486522" cy="46486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11206-6245-071A-7E9B-A2C0852F5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473" y="443753"/>
            <a:ext cx="2965076" cy="3953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037CF-E675-5E84-5F3A-3A1B355C9494}"/>
              </a:ext>
            </a:extLst>
          </p:cNvPr>
          <p:cNvSpPr txBox="1"/>
          <p:nvPr/>
        </p:nvSpPr>
        <p:spPr>
          <a:xfrm>
            <a:off x="309284" y="2312894"/>
            <a:ext cx="5634316" cy="2558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/>
              <a:t>ΟΜΑΔΙΚΟ ΑΓΩΝΙΣΤΙΚΟ ΤΜΗΜΑ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ΠΟΔΗΛΑΣΙΑ ΔΡΟΜΟΥ </a:t>
            </a:r>
          </a:p>
          <a:p>
            <a:r>
              <a:rPr lang="el-GR" sz="2000" dirty="0"/>
              <a:t>ΑΝΤΟΧΗ &amp; ΑΤΟΜΙΚΗ ΧΡΟΝΟΜΕΤΡΗΣΗ</a:t>
            </a:r>
            <a:endParaRPr lang="el-G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ΠΟΔΗΛΑΤΗΣ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dirty="0"/>
              <a:t>ΓΥΜΝΑΣΤΙΚΗ</a:t>
            </a:r>
          </a:p>
        </p:txBody>
      </p:sp>
    </p:spTree>
    <p:extLst>
      <p:ext uri="{BB962C8B-B14F-4D97-AF65-F5344CB8AC3E}">
        <p14:creationId xmlns:p14="http://schemas.microsoft.com/office/powerpoint/2010/main" val="1930068008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C4C6-DA71-E55E-8C5B-294988D70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ΜΠΟΤΣΙΑ/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BOCCIA</a:t>
            </a:r>
            <a:br>
              <a:rPr lang="el-GR" sz="3600" dirty="0"/>
            </a:br>
            <a:endParaRPr lang="el-G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D46E2A-FF39-6E2F-4BB2-32DBF61F9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654041"/>
            <a:ext cx="5941415" cy="396292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A07439-29DF-8CC9-4E59-98CD556A191D}"/>
              </a:ext>
            </a:extLst>
          </p:cNvPr>
          <p:cNvSpPr txBox="1"/>
          <p:nvPr/>
        </p:nvSpPr>
        <p:spPr>
          <a:xfrm>
            <a:off x="564776" y="2065867"/>
            <a:ext cx="4760259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OMA</a:t>
            </a:r>
            <a:r>
              <a:rPr lang="el-GR" sz="2400" dirty="0"/>
              <a:t>ΔΙΚΟ ΜΙΚΤΟ ΤΜΗΜΑ 1</a:t>
            </a:r>
            <a:r>
              <a:rPr lang="en-US" sz="2400" dirty="0"/>
              <a:t>h</a:t>
            </a:r>
            <a:endParaRPr lang="el-GR" sz="2400" dirty="0"/>
          </a:p>
          <a:p>
            <a:pPr>
              <a:lnSpc>
                <a:spcPct val="150000"/>
              </a:lnSpc>
            </a:pPr>
            <a:r>
              <a:rPr lang="el-GR" sz="2000" dirty="0"/>
              <a:t>ΚΑΤΗΓΟΡΙΕΣ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BC1, BC2, BC3, BC4</a:t>
            </a:r>
            <a:endParaRPr lang="el-GR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ΑΤΟΜΙΚΟ, ΖΕΥΓΑΡΙ</a:t>
            </a:r>
            <a:r>
              <a:rPr lang="en-US" sz="2000" dirty="0"/>
              <a:t>, </a:t>
            </a:r>
            <a:r>
              <a:rPr lang="el-GR" sz="2000" dirty="0"/>
              <a:t>ΟΜΑΔΙΚΟ</a:t>
            </a: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el-GR" sz="2000" dirty="0"/>
              <a:t>ΓΩΝΙΣΤΙΚΟΣ ΚΑΙ ΨΥΧΑΓΩΓΙΚΟΣ ΣΤΟΧΟΣ</a:t>
            </a:r>
          </a:p>
          <a:p>
            <a:pPr>
              <a:lnSpc>
                <a:spcPct val="150000"/>
              </a:lnSpc>
            </a:pP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70251445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1D89-931E-9510-1950-8D9F9026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1" y="233083"/>
            <a:ext cx="10131425" cy="1456267"/>
          </a:xfrm>
        </p:spPr>
        <p:txBody>
          <a:bodyPr/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PILATES/</a:t>
            </a:r>
            <a:r>
              <a:rPr lang="el-G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ΘΕΡΑΠΕΥΤΙΚΗ ΑΣΚΗΣΗ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34FCEB-2815-3CD6-4687-322F9D5FF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4012" y="2166237"/>
            <a:ext cx="5478744" cy="410905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EDE94-3DB1-2882-44C5-523C19A24853}"/>
              </a:ext>
            </a:extLst>
          </p:cNvPr>
          <p:cNvSpPr txBox="1"/>
          <p:nvPr/>
        </p:nvSpPr>
        <p:spPr>
          <a:xfrm>
            <a:off x="372690" y="2473815"/>
            <a:ext cx="5015753" cy="2937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ΟΜΑΔΙΚΟ ΤΜΗΜΑ</a:t>
            </a:r>
            <a:r>
              <a:rPr lang="en-US" sz="2000" b="1" dirty="0"/>
              <a:t> 1h</a:t>
            </a:r>
            <a:endParaRPr lang="el-GR" sz="2000" b="1" dirty="0"/>
          </a:p>
          <a:p>
            <a:endParaRPr lang="el-G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ΑΣΚΗΣΕΙΣ ΣΕ ΣΤΡΩΜΑ ΣΕ ΟΛΕΣ ΤΙΣ ΘΕΣΕΙΣ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ΑΣΚΗΣΕΙΣ ΜΕ ΕΞΟΠΛΙΣΜΟ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ΑΣΚΗΣΕΙΣ ΟΡΘΟΣΩΜΙΑΣ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ΣΩΜΑΤΟΓΝΩΣΙΑ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ΕΝΔΥΝΑΜΩΣΗ, ΕΥΛΥΓΥΣΙΑ, ΙΣΟΡΡΟΠΙΑ</a:t>
            </a:r>
          </a:p>
        </p:txBody>
      </p:sp>
    </p:spTree>
    <p:extLst>
      <p:ext uri="{BB962C8B-B14F-4D97-AF65-F5344CB8AC3E}">
        <p14:creationId xmlns:p14="http://schemas.microsoft.com/office/powerpoint/2010/main" val="2156869806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49732-6663-F679-6BFA-BC73346C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7" y="109040"/>
            <a:ext cx="10131425" cy="145626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ΞΙΦΑΣΚΙΑ</a:t>
            </a:r>
            <a:r>
              <a:rPr lang="el-GR" b="1" cap="none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, ΣΤΙΒΟΣ, </a:t>
            </a:r>
            <a:br>
              <a:rPr lang="el-GR" b="1" cap="none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l-GR" b="1" cap="none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ΠΙΝΚ ΠΟΝΓΚ &amp; ΤΑ</a:t>
            </a:r>
            <a:r>
              <a:rPr lang="en-US" b="1" cap="none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 KWON DO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63BDC7-45CA-873F-A07C-A557339B4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5984" y="837174"/>
            <a:ext cx="4860215" cy="36496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9DC39-32B5-FE10-045D-E3C0860C28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442" b="31257"/>
          <a:stretch/>
        </p:blipFill>
        <p:spPr>
          <a:xfrm>
            <a:off x="510989" y="2220217"/>
            <a:ext cx="5410199" cy="409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55466"/>
      </p:ext>
    </p:extLst>
  </p:cSld>
  <p:clrMapOvr>
    <a:masterClrMapping/>
  </p:clrMapOvr>
  <p:transition spd="slow">
    <p:wipe dir="r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274</TotalTime>
  <Words>470</Words>
  <Application>Microsoft Office PowerPoint</Application>
  <PresentationFormat>Widescreen</PresentationFormat>
  <Paragraphs>133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Celestial</vt:lpstr>
      <vt:lpstr>ΙΠΠΟΚΑΜΠΟΣ ΑΜΕΑ</vt:lpstr>
      <vt:lpstr>βιογραφικο</vt:lpstr>
      <vt:lpstr>ΑΘΛΗΤΙΚΕΣ ΔΡΑΣΤΗΡΙΟΤΗΤΕΣ</vt:lpstr>
      <vt:lpstr>ΚΟΛΥΜΒΗΣΗ   </vt:lpstr>
      <vt:lpstr>PARADANCE SPORT</vt:lpstr>
      <vt:lpstr>ποδηλασια</vt:lpstr>
      <vt:lpstr>ΜΠΟΤΣΙΑ/ BOCCIA </vt:lpstr>
      <vt:lpstr>CLINICAL PILATES/ΘΕΡΑΠΕΥΤΙΚΗ ΑΣΚΗΣΗ</vt:lpstr>
      <vt:lpstr> ΞΙΦΑΣΚΙΑ, ΣΤΙΒΟΣ,  ΠΙΝΚ ΠΟΝΓΚ &amp; ΤΑE KWON DO</vt:lpstr>
      <vt:lpstr>ΠΟΛΙΤΙΣΤΙΚΕΣ ΔΡΑΣΤΗΡΙΟΤΗΤΕΣ</vt:lpstr>
      <vt:lpstr>ΧΟΡΟΣ</vt:lpstr>
      <vt:lpstr>ΟΜΑΔΙΚΑ ΤΜΗΜΑΤΑ</vt:lpstr>
      <vt:lpstr>ΑΤΟΜΙΚΑ ΜΑΘΗΜΑΤΑ </vt:lpstr>
      <vt:lpstr>ΖΕΥΓΑΡΙΑ</vt:lpstr>
      <vt:lpstr>ΧΟΡΟΣ ΜΕ ΑΜΑΞΙΔΙΟ</vt:lpstr>
      <vt:lpstr>ΓΟΝΕΑΣ ΚΑΙ ΠΑΙΔΙ</vt:lpstr>
      <vt:lpstr>ΘΕΡΑΠΕΥΤΙΚΟΣ ΧΟΡΟΣ</vt:lpstr>
      <vt:lpstr>ΘΕΑΤΡΟ</vt:lpstr>
      <vt:lpstr>ΤΡΑΓΟΥΔΙ</vt:lpstr>
      <vt:lpstr>Αρμονιο</vt:lpstr>
      <vt:lpstr>ΛΟΙΠΕΣ ΔΡΑΣΗΡΙΟΤΗΤΕΣ</vt:lpstr>
      <vt:lpstr>ΕΥΧΑΡΙΣΤΩ ΠΟΛΥ!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ΙΠΠΟΚΑΜΠΟΣ ΑΜΕΑ</dc:title>
  <dc:creator>Elena Kallila</dc:creator>
  <cp:lastModifiedBy>Elena Kallila</cp:lastModifiedBy>
  <cp:revision>96</cp:revision>
  <dcterms:created xsi:type="dcterms:W3CDTF">2024-01-13T10:20:10Z</dcterms:created>
  <dcterms:modified xsi:type="dcterms:W3CDTF">2024-03-05T19:08:50Z</dcterms:modified>
</cp:coreProperties>
</file>