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346" r:id="rId3"/>
    <p:sldId id="555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587" r:id="rId34"/>
    <p:sldId id="588" r:id="rId35"/>
    <p:sldId id="589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2" r:id="rId51"/>
    <p:sldId id="553" r:id="rId52"/>
    <p:sldId id="462" r:id="rId53"/>
    <p:sldId id="478" r:id="rId54"/>
    <p:sldId id="463" r:id="rId55"/>
    <p:sldId id="464" r:id="rId56"/>
    <p:sldId id="465" r:id="rId57"/>
    <p:sldId id="469" r:id="rId58"/>
    <p:sldId id="467" r:id="rId59"/>
    <p:sldId id="376" r:id="rId60"/>
    <p:sldId id="431" r:id="rId61"/>
    <p:sldId id="432" r:id="rId62"/>
    <p:sldId id="435" r:id="rId63"/>
    <p:sldId id="441" r:id="rId64"/>
    <p:sldId id="454" r:id="rId65"/>
    <p:sldId id="430" r:id="rId66"/>
    <p:sldId id="433" r:id="rId67"/>
    <p:sldId id="429" r:id="rId68"/>
    <p:sldId id="371" r:id="rId69"/>
    <p:sldId id="436" r:id="rId70"/>
    <p:sldId id="459" r:id="rId71"/>
    <p:sldId id="460" r:id="rId72"/>
    <p:sldId id="393" r:id="rId73"/>
    <p:sldId id="445" r:id="rId74"/>
    <p:sldId id="446" r:id="rId75"/>
    <p:sldId id="442" r:id="rId76"/>
    <p:sldId id="443" r:id="rId77"/>
    <p:sldId id="479" r:id="rId78"/>
    <p:sldId id="394" r:id="rId79"/>
    <p:sldId id="416" r:id="rId80"/>
    <p:sldId id="405" r:id="rId81"/>
    <p:sldId id="450" r:id="rId82"/>
    <p:sldId id="451" r:id="rId83"/>
    <p:sldId id="452" r:id="rId84"/>
    <p:sldId id="475" r:id="rId85"/>
    <p:sldId id="453" r:id="rId86"/>
    <p:sldId id="480" r:id="rId87"/>
    <p:sldId id="476" r:id="rId88"/>
    <p:sldId id="477" r:id="rId89"/>
    <p:sldId id="455" r:id="rId90"/>
    <p:sldId id="456" r:id="rId91"/>
    <p:sldId id="307" r:id="rId92"/>
    <p:sldId id="438" r:id="rId93"/>
    <p:sldId id="458" r:id="rId94"/>
    <p:sldId id="457" r:id="rId95"/>
    <p:sldId id="461" r:id="rId96"/>
    <p:sldId id="471" r:id="rId97"/>
    <p:sldId id="472" r:id="rId98"/>
    <p:sldId id="474" r:id="rId99"/>
    <p:sldId id="423" r:id="rId100"/>
    <p:sldId id="447" r:id="rId101"/>
    <p:sldId id="448" r:id="rId102"/>
    <p:sldId id="485" r:id="rId103"/>
    <p:sldId id="484" r:id="rId104"/>
    <p:sldId id="486" r:id="rId105"/>
    <p:sldId id="487" r:id="rId106"/>
    <p:sldId id="470" r:id="rId107"/>
    <p:sldId id="496" r:id="rId108"/>
    <p:sldId id="497" r:id="rId109"/>
  </p:sldIdLst>
  <p:sldSz cx="9144000" cy="6858000" type="screen4x3"/>
  <p:notesSz cx="6858000" cy="9144000"/>
  <p:custDataLst>
    <p:tags r:id="rId11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3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06T21:53:36.196" idx="2">
    <p:pos x="10" y="10"/>
    <p:text>check τον πίνακα....σε σχέση με τη διαφανεια 13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2B94F-16C0-409B-B5DA-21BC725E1013}" type="doc">
      <dgm:prSet loTypeId="urn:microsoft.com/office/officeart/2005/8/layout/funnel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C1174511-D728-452A-A6CE-931A8A8E4506}">
      <dgm:prSet phldrT="[Κείμενο]" custT="1"/>
      <dgm:spPr/>
      <dgm:t>
        <a:bodyPr/>
        <a:lstStyle/>
        <a:p>
          <a:r>
            <a:rPr lang="el-GR" sz="1800" b="1" dirty="0" smtClean="0">
              <a:latin typeface="Times New Roman" pitchFamily="18" charset="0"/>
              <a:cs typeface="Times New Roman" pitchFamily="18" charset="0"/>
            </a:rPr>
            <a:t>Νοητική Καθυστέρηση </a:t>
          </a:r>
          <a:endParaRPr lang="el-GR" sz="1800" b="1" dirty="0">
            <a:latin typeface="Times New Roman" pitchFamily="18" charset="0"/>
            <a:cs typeface="Times New Roman" pitchFamily="18" charset="0"/>
          </a:endParaRPr>
        </a:p>
      </dgm:t>
    </dgm:pt>
    <dgm:pt modelId="{97160A63-FE11-4064-A5D8-58698970AA23}" type="parTrans" cxnId="{D578C736-CFB3-4E98-9C24-1B1C02E17570}">
      <dgm:prSet/>
      <dgm:spPr/>
      <dgm:t>
        <a:bodyPr/>
        <a:lstStyle/>
        <a:p>
          <a:endParaRPr lang="el-GR"/>
        </a:p>
      </dgm:t>
    </dgm:pt>
    <dgm:pt modelId="{BCC2ED4C-F4AD-4AAF-A250-DAE6E3B292B1}" type="sibTrans" cxnId="{D578C736-CFB3-4E98-9C24-1B1C02E17570}">
      <dgm:prSet/>
      <dgm:spPr/>
      <dgm:t>
        <a:bodyPr/>
        <a:lstStyle/>
        <a:p>
          <a:endParaRPr lang="el-GR"/>
        </a:p>
      </dgm:t>
    </dgm:pt>
    <dgm:pt modelId="{064FB53F-05A3-449F-8CED-69E2040CEBB1}">
      <dgm:prSet phldrT="[Κείμενο]" custT="1"/>
      <dgm:spPr/>
      <dgm:t>
        <a:bodyPr/>
        <a:lstStyle/>
        <a:p>
          <a:endParaRPr lang="el-GR" sz="1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l-GR" sz="1800" b="1" dirty="0" smtClean="0">
              <a:latin typeface="Times New Roman" pitchFamily="18" charset="0"/>
              <a:cs typeface="Times New Roman" pitchFamily="18" charset="0"/>
            </a:rPr>
            <a:t>Ειδικές</a:t>
          </a:r>
        </a:p>
        <a:p>
          <a:r>
            <a:rPr lang="el-GR" sz="1800" b="1" dirty="0" smtClean="0">
              <a:latin typeface="Times New Roman" pitchFamily="18" charset="0"/>
              <a:cs typeface="Times New Roman" pitchFamily="18" charset="0"/>
            </a:rPr>
            <a:t>Δομικές Λειτουργικές Διαταραχές Νευρικού Συστήματος </a:t>
          </a:r>
        </a:p>
        <a:p>
          <a:endParaRPr lang="el-GR" sz="1800" b="1" dirty="0">
            <a:latin typeface="Times New Roman" pitchFamily="18" charset="0"/>
            <a:cs typeface="Times New Roman" pitchFamily="18" charset="0"/>
          </a:endParaRPr>
        </a:p>
      </dgm:t>
    </dgm:pt>
    <dgm:pt modelId="{2AD35083-795F-4279-AC80-3BBD1082759D}" type="parTrans" cxnId="{F1D0FE54-C22F-4CBB-90CC-C97B7FE5113A}">
      <dgm:prSet/>
      <dgm:spPr/>
      <dgm:t>
        <a:bodyPr/>
        <a:lstStyle/>
        <a:p>
          <a:endParaRPr lang="el-GR"/>
        </a:p>
      </dgm:t>
    </dgm:pt>
    <dgm:pt modelId="{9D63A603-FE7E-413A-9ED6-9A8E9D3A6D61}" type="sibTrans" cxnId="{F1D0FE54-C22F-4CBB-90CC-C97B7FE5113A}">
      <dgm:prSet/>
      <dgm:spPr/>
      <dgm:t>
        <a:bodyPr/>
        <a:lstStyle/>
        <a:p>
          <a:endParaRPr lang="el-GR"/>
        </a:p>
      </dgm:t>
    </dgm:pt>
    <dgm:pt modelId="{9E8262ED-7005-4FB3-9CB1-ADEC329E1240}">
      <dgm:prSet phldrT="[Κείμενο]" custT="1"/>
      <dgm:spPr/>
      <dgm:t>
        <a:bodyPr/>
        <a:lstStyle/>
        <a:p>
          <a:r>
            <a:rPr lang="el-GR" sz="2400" b="1" dirty="0" smtClean="0">
              <a:latin typeface="Times New Roman" pitchFamily="18" charset="0"/>
              <a:cs typeface="Times New Roman" pitchFamily="18" charset="0"/>
            </a:rPr>
            <a:t>Μαθησιακές δυσκολίες</a:t>
          </a:r>
          <a:endParaRPr lang="el-GR" sz="2400" b="1" dirty="0">
            <a:latin typeface="Times New Roman" pitchFamily="18" charset="0"/>
            <a:cs typeface="Times New Roman" pitchFamily="18" charset="0"/>
          </a:endParaRPr>
        </a:p>
      </dgm:t>
    </dgm:pt>
    <dgm:pt modelId="{EEC84AED-4006-479D-8992-0B4D47563DB4}" type="parTrans" cxnId="{94C9638B-2DE1-4140-A75E-50258576047B}">
      <dgm:prSet/>
      <dgm:spPr/>
      <dgm:t>
        <a:bodyPr/>
        <a:lstStyle/>
        <a:p>
          <a:endParaRPr lang="el-GR"/>
        </a:p>
      </dgm:t>
    </dgm:pt>
    <dgm:pt modelId="{67D746CB-F743-4B29-BA69-98AA5EF3DBC3}" type="sibTrans" cxnId="{94C9638B-2DE1-4140-A75E-50258576047B}">
      <dgm:prSet/>
      <dgm:spPr/>
      <dgm:t>
        <a:bodyPr/>
        <a:lstStyle/>
        <a:p>
          <a:endParaRPr lang="el-GR"/>
        </a:p>
      </dgm:t>
    </dgm:pt>
    <dgm:pt modelId="{C8ABE2FC-8D79-4642-869F-AB6F55C9C349}">
      <dgm:prSet phldrT="[Κείμενο]" custT="1"/>
      <dgm:spPr/>
      <dgm:t>
        <a:bodyPr/>
        <a:lstStyle/>
        <a:p>
          <a:r>
            <a:rPr lang="el-GR" sz="1800" b="1" dirty="0" smtClean="0">
              <a:latin typeface="Times New Roman" pitchFamily="18" charset="0"/>
              <a:cs typeface="Times New Roman" pitchFamily="18" charset="0"/>
            </a:rPr>
            <a:t>Συναισθηματικές Δυσκολίες </a:t>
          </a:r>
          <a:endParaRPr lang="el-GR" sz="1800" b="1" dirty="0">
            <a:latin typeface="Times New Roman" pitchFamily="18" charset="0"/>
            <a:cs typeface="Times New Roman" pitchFamily="18" charset="0"/>
          </a:endParaRPr>
        </a:p>
      </dgm:t>
    </dgm:pt>
    <dgm:pt modelId="{B8DCA90C-0A71-44E6-92F9-B443E6B4B116}" type="sibTrans" cxnId="{42914AA2-82B5-4F51-9082-ABB5F1CB5004}">
      <dgm:prSet/>
      <dgm:spPr/>
      <dgm:t>
        <a:bodyPr/>
        <a:lstStyle/>
        <a:p>
          <a:endParaRPr lang="el-GR"/>
        </a:p>
      </dgm:t>
    </dgm:pt>
    <dgm:pt modelId="{AA6CF6F1-B724-416A-8C4C-2AE0D650644C}" type="parTrans" cxnId="{42914AA2-82B5-4F51-9082-ABB5F1CB5004}">
      <dgm:prSet/>
      <dgm:spPr/>
      <dgm:t>
        <a:bodyPr/>
        <a:lstStyle/>
        <a:p>
          <a:endParaRPr lang="el-GR"/>
        </a:p>
      </dgm:t>
    </dgm:pt>
    <dgm:pt modelId="{93BA0073-7B58-4367-A044-9A3993EF8013}" type="pres">
      <dgm:prSet presAssocID="{0BE2B94F-16C0-409B-B5DA-21BC725E101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388A014-7131-45A4-A5E8-0F5EE21266A6}" type="pres">
      <dgm:prSet presAssocID="{0BE2B94F-16C0-409B-B5DA-21BC725E1013}" presName="ellipse" presStyleLbl="trBgShp" presStyleIdx="0" presStyleCnt="1"/>
      <dgm:spPr/>
      <dgm:t>
        <a:bodyPr/>
        <a:lstStyle/>
        <a:p>
          <a:endParaRPr lang="el-GR"/>
        </a:p>
      </dgm:t>
    </dgm:pt>
    <dgm:pt modelId="{909B64A7-39EC-4589-902A-2E8D0877CC12}" type="pres">
      <dgm:prSet presAssocID="{0BE2B94F-16C0-409B-B5DA-21BC725E1013}" presName="arrow1" presStyleLbl="fgShp" presStyleIdx="0" presStyleCnt="1" custLinFactNeighborX="31883"/>
      <dgm:spPr/>
      <dgm:t>
        <a:bodyPr/>
        <a:lstStyle/>
        <a:p>
          <a:endParaRPr lang="el-GR"/>
        </a:p>
      </dgm:t>
    </dgm:pt>
    <dgm:pt modelId="{851214EE-C35F-4CE3-84BE-A6517267616A}" type="pres">
      <dgm:prSet presAssocID="{0BE2B94F-16C0-409B-B5DA-21BC725E1013}" presName="rectangle" presStyleLbl="revTx" presStyleIdx="0" presStyleCnt="1" custScaleX="132941" custLinFactNeighborX="10588" custLinFactNeighborY="125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509E54-A513-4F18-B8D9-A9481D936C50}" type="pres">
      <dgm:prSet presAssocID="{C1174511-D728-452A-A6CE-931A8A8E4506}" presName="item1" presStyleLbl="node1" presStyleIdx="0" presStyleCnt="3" custScaleX="358719" custScaleY="143668" custLinFactNeighborX="7346" custLinFactNeighborY="4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A5BAD8-DE31-4649-8D49-8B23942FCA86}" type="pres">
      <dgm:prSet presAssocID="{064FB53F-05A3-449F-8CED-69E2040CEBB1}" presName="item2" presStyleLbl="node1" presStyleIdx="1" presStyleCnt="3" custScaleX="175294" custLinFactNeighborX="-24967" custLinFactNeighborY="-81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38AF2C-AA37-43DB-8741-C8A37E3A10E9}" type="pres">
      <dgm:prSet presAssocID="{9E8262ED-7005-4FB3-9CB1-ADEC329E1240}" presName="item3" presStyleLbl="node1" presStyleIdx="2" presStyleCnt="3" custScaleX="228810" custLinFactNeighborX="59281" custLinFactNeighborY="35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F90612-402D-4769-97E0-A9C32AFE09D3}" type="pres">
      <dgm:prSet presAssocID="{0BE2B94F-16C0-409B-B5DA-21BC725E1013}" presName="funnel" presStyleLbl="trAlignAcc1" presStyleIdx="0" presStyleCnt="1" custScaleX="162185" custLinFactNeighborX="12108" custLinFactNeighborY="37394"/>
      <dgm:spPr/>
      <dgm:t>
        <a:bodyPr/>
        <a:lstStyle/>
        <a:p>
          <a:endParaRPr lang="el-GR"/>
        </a:p>
      </dgm:t>
    </dgm:pt>
  </dgm:ptLst>
  <dgm:cxnLst>
    <dgm:cxn modelId="{28448E2D-1CE4-4906-B8B4-4E46AE6DF4A1}" type="presOf" srcId="{C8ABE2FC-8D79-4642-869F-AB6F55C9C349}" destId="{9C38AF2C-AA37-43DB-8741-C8A37E3A10E9}" srcOrd="0" destOrd="0" presId="urn:microsoft.com/office/officeart/2005/8/layout/funnel1"/>
    <dgm:cxn modelId="{F1D0FE54-C22F-4CBB-90CC-C97B7FE5113A}" srcId="{0BE2B94F-16C0-409B-B5DA-21BC725E1013}" destId="{064FB53F-05A3-449F-8CED-69E2040CEBB1}" srcOrd="2" destOrd="0" parTransId="{2AD35083-795F-4279-AC80-3BBD1082759D}" sibTransId="{9D63A603-FE7E-413A-9ED6-9A8E9D3A6D61}"/>
    <dgm:cxn modelId="{D578C736-CFB3-4E98-9C24-1B1C02E17570}" srcId="{0BE2B94F-16C0-409B-B5DA-21BC725E1013}" destId="{C1174511-D728-452A-A6CE-931A8A8E4506}" srcOrd="1" destOrd="0" parTransId="{97160A63-FE11-4064-A5D8-58698970AA23}" sibTransId="{BCC2ED4C-F4AD-4AAF-A250-DAE6E3B292B1}"/>
    <dgm:cxn modelId="{94C9638B-2DE1-4140-A75E-50258576047B}" srcId="{0BE2B94F-16C0-409B-B5DA-21BC725E1013}" destId="{9E8262ED-7005-4FB3-9CB1-ADEC329E1240}" srcOrd="3" destOrd="0" parTransId="{EEC84AED-4006-479D-8992-0B4D47563DB4}" sibTransId="{67D746CB-F743-4B29-BA69-98AA5EF3DBC3}"/>
    <dgm:cxn modelId="{04BB367E-11CF-4680-95C6-8E4834C0D95E}" type="presOf" srcId="{0BE2B94F-16C0-409B-B5DA-21BC725E1013}" destId="{93BA0073-7B58-4367-A044-9A3993EF8013}" srcOrd="0" destOrd="0" presId="urn:microsoft.com/office/officeart/2005/8/layout/funnel1"/>
    <dgm:cxn modelId="{EFEBCDBC-9C93-44A5-8AD6-56BD2F0CB531}" type="presOf" srcId="{C1174511-D728-452A-A6CE-931A8A8E4506}" destId="{E9A5BAD8-DE31-4649-8D49-8B23942FCA86}" srcOrd="0" destOrd="0" presId="urn:microsoft.com/office/officeart/2005/8/layout/funnel1"/>
    <dgm:cxn modelId="{8CB01666-CB1A-43CD-8A10-575171515F88}" type="presOf" srcId="{064FB53F-05A3-449F-8CED-69E2040CEBB1}" destId="{96509E54-A513-4F18-B8D9-A9481D936C50}" srcOrd="0" destOrd="0" presId="urn:microsoft.com/office/officeart/2005/8/layout/funnel1"/>
    <dgm:cxn modelId="{20EA38A6-D0FD-4664-975A-EBE17CEFDD23}" type="presOf" srcId="{9E8262ED-7005-4FB3-9CB1-ADEC329E1240}" destId="{851214EE-C35F-4CE3-84BE-A6517267616A}" srcOrd="0" destOrd="0" presId="urn:microsoft.com/office/officeart/2005/8/layout/funnel1"/>
    <dgm:cxn modelId="{42914AA2-82B5-4F51-9082-ABB5F1CB5004}" srcId="{0BE2B94F-16C0-409B-B5DA-21BC725E1013}" destId="{C8ABE2FC-8D79-4642-869F-AB6F55C9C349}" srcOrd="0" destOrd="0" parTransId="{AA6CF6F1-B724-416A-8C4C-2AE0D650644C}" sibTransId="{B8DCA90C-0A71-44E6-92F9-B443E6B4B116}"/>
    <dgm:cxn modelId="{25246DEB-E404-45EC-A700-CE5C80C7EF59}" type="presParOf" srcId="{93BA0073-7B58-4367-A044-9A3993EF8013}" destId="{6388A014-7131-45A4-A5E8-0F5EE21266A6}" srcOrd="0" destOrd="0" presId="urn:microsoft.com/office/officeart/2005/8/layout/funnel1"/>
    <dgm:cxn modelId="{72D9DAA6-1402-4720-9976-B3B548B9EA0D}" type="presParOf" srcId="{93BA0073-7B58-4367-A044-9A3993EF8013}" destId="{909B64A7-39EC-4589-902A-2E8D0877CC12}" srcOrd="1" destOrd="0" presId="urn:microsoft.com/office/officeart/2005/8/layout/funnel1"/>
    <dgm:cxn modelId="{D9C0068A-9617-4982-851E-6D35FC6F205A}" type="presParOf" srcId="{93BA0073-7B58-4367-A044-9A3993EF8013}" destId="{851214EE-C35F-4CE3-84BE-A6517267616A}" srcOrd="2" destOrd="0" presId="urn:microsoft.com/office/officeart/2005/8/layout/funnel1"/>
    <dgm:cxn modelId="{89FD8404-0058-4402-B510-FA0D2080F075}" type="presParOf" srcId="{93BA0073-7B58-4367-A044-9A3993EF8013}" destId="{96509E54-A513-4F18-B8D9-A9481D936C50}" srcOrd="3" destOrd="0" presId="urn:microsoft.com/office/officeart/2005/8/layout/funnel1"/>
    <dgm:cxn modelId="{7D94C0C2-474C-4E9F-8551-3901EE3CABCD}" type="presParOf" srcId="{93BA0073-7B58-4367-A044-9A3993EF8013}" destId="{E9A5BAD8-DE31-4649-8D49-8B23942FCA86}" srcOrd="4" destOrd="0" presId="urn:microsoft.com/office/officeart/2005/8/layout/funnel1"/>
    <dgm:cxn modelId="{8AA3EF48-96F5-422E-9A01-54E53F688FA0}" type="presParOf" srcId="{93BA0073-7B58-4367-A044-9A3993EF8013}" destId="{9C38AF2C-AA37-43DB-8741-C8A37E3A10E9}" srcOrd="5" destOrd="0" presId="urn:microsoft.com/office/officeart/2005/8/layout/funnel1"/>
    <dgm:cxn modelId="{8BC75F9D-512C-4B55-9847-0D0E0066DAC6}" type="presParOf" srcId="{93BA0073-7B58-4367-A044-9A3993EF8013}" destId="{C7F90612-402D-4769-97E0-A9C32AFE09D3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E9CA914A-90FB-4ED0-B099-F8EB16AF6DC6}" type="presOf" srcId="{92A2F89B-2ABA-4528-BB36-4CE1E81F8412}" destId="{5A025BF1-F0DE-45F5-8355-ECD58A4AC6E9}" srcOrd="0" destOrd="0" presId="urn:microsoft.com/office/officeart/2005/8/layout/bList2#1"/>
    <dgm:cxn modelId="{56C24557-0E33-41FB-9058-CC2C1ED603E9}" type="presOf" srcId="{43C809CC-1844-4D04-B19C-A414FD70FD0B}" destId="{71952E0D-B351-4C6A-8E37-54874ABA01A5}" srcOrd="0" destOrd="1" presId="urn:microsoft.com/office/officeart/2005/8/layout/bList2#1"/>
    <dgm:cxn modelId="{F76692DD-2EC7-4DE7-93BB-9462D086AB3E}" type="presOf" srcId="{702C8ECB-017C-4BA8-A228-B4D0C723D560}" destId="{18913123-BC08-4967-911E-432AA5CBC5E8}" srcOrd="1" destOrd="0" presId="urn:microsoft.com/office/officeart/2005/8/layout/bList2#1"/>
    <dgm:cxn modelId="{49506707-92DC-4125-B5A0-57EA7B02CEB5}" type="presOf" srcId="{ED9664F6-7BA1-43B0-97E1-3174DF6B8FC7}" destId="{A63F1778-3BBB-44D6-8CB3-F34CF77D36E8}" srcOrd="0" destOrd="0" presId="urn:microsoft.com/office/officeart/2005/8/layout/bList2#1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DFAA5ADB-B815-437F-B435-8C6186CD704E}" type="presOf" srcId="{B87B8A11-C442-4135-8CFA-A6A115417211}" destId="{F707C477-AAA1-4726-ACF6-90E57745AD19}" srcOrd="0" destOrd="1" presId="urn:microsoft.com/office/officeart/2005/8/layout/bList2#1"/>
    <dgm:cxn modelId="{91D4BF5B-3846-4B90-8123-7F29541FF54E}" type="presOf" srcId="{A58CB06A-597F-4ECA-ADB3-877491F67C17}" destId="{347FBDB8-7BDF-4507-B4FC-FEAB92A79746}" srcOrd="0" destOrd="0" presId="urn:microsoft.com/office/officeart/2005/8/layout/bList2#1"/>
    <dgm:cxn modelId="{CD33AE8D-462B-4D9B-833E-47608740E091}" type="presOf" srcId="{DFBDC654-0187-4044-96E8-03CA164AEDB6}" destId="{16DF4AD7-C656-4E20-BEE1-333859BC800A}" srcOrd="0" destOrd="0" presId="urn:microsoft.com/office/officeart/2005/8/layout/bList2#1"/>
    <dgm:cxn modelId="{2648C934-6EC7-49E9-A60A-32E25467E857}" type="presOf" srcId="{E26129E4-60F8-4095-A052-2AC6E84F351D}" destId="{5465C608-0CE6-4B5C-AE3B-A964C082BA89}" srcOrd="0" destOrd="1" presId="urn:microsoft.com/office/officeart/2005/8/layout/bList2#1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A189CBE3-B221-4CEE-A8C1-662F360623A3}" type="presOf" srcId="{4CA6FD2B-0B8B-45F7-8F13-C841DA643421}" destId="{F707C477-AAA1-4726-ACF6-90E57745AD19}" srcOrd="0" destOrd="0" presId="urn:microsoft.com/office/officeart/2005/8/layout/bList2#1"/>
    <dgm:cxn modelId="{04D7544F-BFBD-4157-AB2F-3D0D01571EA8}" type="presOf" srcId="{157E0C9C-1B3E-4685-9198-7202BEE822FB}" destId="{758C4D54-8DBA-468F-AD85-42976F618391}" srcOrd="0" destOrd="0" presId="urn:microsoft.com/office/officeart/2005/8/layout/bList2#1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FBFF6997-B63D-4F95-AC3F-56B22EE4E62A}" type="presOf" srcId="{58CEB1F2-8111-4C87-A001-6C377F12DF98}" destId="{646CF7EF-1EF7-42A7-8D87-AADE02E48DDF}" srcOrd="0" destOrd="0" presId="urn:microsoft.com/office/officeart/2005/8/layout/bList2#1"/>
    <dgm:cxn modelId="{4EF79012-3633-44C0-B520-8929EF46F24C}" type="presOf" srcId="{6D2505F3-66B7-467B-A1D3-CAEB4AF37DFA}" destId="{646CF7EF-1EF7-42A7-8D87-AADE02E48DDF}" srcOrd="0" destOrd="1" presId="urn:microsoft.com/office/officeart/2005/8/layout/bList2#1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F8B114B3-C103-44ED-90B3-6B40FB0CF8D0}" type="presOf" srcId="{A58CB06A-597F-4ECA-ADB3-877491F67C17}" destId="{BA9099C4-13D9-40D6-B4E5-2E9CA265193F}" srcOrd="1" destOrd="0" presId="urn:microsoft.com/office/officeart/2005/8/layout/bList2#1"/>
    <dgm:cxn modelId="{13702EFE-F766-4147-8F6C-6653B43BD327}" type="presOf" srcId="{59769081-7AF5-47BB-984E-46BA06F35C66}" destId="{069B4A91-6629-4A67-9696-77F557A2B666}" srcOrd="0" destOrd="0" presId="urn:microsoft.com/office/officeart/2005/8/layout/bList2#1"/>
    <dgm:cxn modelId="{2A1C36B9-DEFC-404C-B02F-AFB2ADE6EA06}" type="presOf" srcId="{AD8CE8EA-1465-4230-9478-491E9F7BC05B}" destId="{A705CBB4-CAEE-4D14-8138-9B8C13BCA247}" srcOrd="0" destOrd="0" presId="urn:microsoft.com/office/officeart/2005/8/layout/bList2#1"/>
    <dgm:cxn modelId="{BF1336CF-423E-46A6-89C7-72D6F2F119DC}" type="presOf" srcId="{C266B331-3C95-4D9A-8E55-8E30D03B9719}" destId="{2B6D7E5F-93CE-4620-AA74-DBB197B1240B}" srcOrd="0" destOrd="0" presId="urn:microsoft.com/office/officeart/2005/8/layout/bList2#1"/>
    <dgm:cxn modelId="{3C5EAF99-8DD6-45EE-8A26-7092C8DF7BBF}" type="presOf" srcId="{702C8ECB-017C-4BA8-A228-B4D0C723D560}" destId="{AAB5BE37-ED19-44C0-A4D3-F6812FB5273C}" srcOrd="0" destOrd="0" presId="urn:microsoft.com/office/officeart/2005/8/layout/bList2#1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3A3B9BC5-E232-4FB2-880B-3A45B8C9CD68}" type="presOf" srcId="{6666D82F-9497-49B1-AACA-7C392AE5E447}" destId="{33471425-9D06-4A0E-B21B-5E717561C462}" srcOrd="1" destOrd="0" presId="urn:microsoft.com/office/officeart/2005/8/layout/bList2#1"/>
    <dgm:cxn modelId="{BB93D99A-363D-4945-BBAA-CDF240C983F1}" type="presOf" srcId="{88F2B8B0-6895-41CD-AE44-05AE9EBAC59F}" destId="{71952E0D-B351-4C6A-8E37-54874ABA01A5}" srcOrd="0" destOrd="0" presId="urn:microsoft.com/office/officeart/2005/8/layout/bList2#1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31A50BFB-9045-47B2-A841-9679448AB3F6}" type="presOf" srcId="{35FB24B4-5F2D-4EA7-A5E7-29C9BA847FB3}" destId="{FECD010A-6F4D-442D-AA89-095F0D1944DC}" srcOrd="1" destOrd="0" presId="urn:microsoft.com/office/officeart/2005/8/layout/bList2#1"/>
    <dgm:cxn modelId="{E24787CC-68B5-4561-BCC9-4D166885F6AA}" type="presOf" srcId="{D5910333-0088-416D-A724-D38401539D2B}" destId="{A63F1778-3BBB-44D6-8CB3-F34CF77D36E8}" srcOrd="0" destOrd="1" presId="urn:microsoft.com/office/officeart/2005/8/layout/bList2#1"/>
    <dgm:cxn modelId="{F5D7E293-8D79-4910-A9B8-199ABC371700}" type="presOf" srcId="{B93CF8D7-3895-4CE7-801C-0903CFB665D3}" destId="{5465C608-0CE6-4B5C-AE3B-A964C082BA89}" srcOrd="0" destOrd="0" presId="urn:microsoft.com/office/officeart/2005/8/layout/bList2#1"/>
    <dgm:cxn modelId="{D44DBC61-F46C-4999-B5DB-65E458C0C06D}" type="presOf" srcId="{3946F90D-3B60-42CA-B4AE-6A556431C23A}" destId="{05FF602B-7345-4C3B-B92E-4E5DD22B7C1A}" srcOrd="0" destOrd="0" presId="urn:microsoft.com/office/officeart/2005/8/layout/bList2#1"/>
    <dgm:cxn modelId="{E524D358-7BED-4EAE-B5F4-B48EC099A962}" type="presOf" srcId="{8DB50D29-31A6-4670-BF24-CBE43FD47587}" destId="{CE673ECC-80CB-422A-AD57-30017BED42B5}" srcOrd="1" destOrd="0" presId="urn:microsoft.com/office/officeart/2005/8/layout/bList2#1"/>
    <dgm:cxn modelId="{81E597B5-E491-455A-86B6-B3DC379F221D}" type="presOf" srcId="{8DB50D29-31A6-4670-BF24-CBE43FD47587}" destId="{673B1E2B-0A6A-41A5-AD84-03F76DD4E4F5}" srcOrd="0" destOrd="0" presId="urn:microsoft.com/office/officeart/2005/8/layout/bList2#1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535AF4AD-EC76-45E7-A481-71CFC34CD52A}" type="presOf" srcId="{95FCA615-CC19-4E4E-AC9B-F92C8A42D5A6}" destId="{5929AA1E-F981-493E-B7D9-496419F89753}" srcOrd="0" destOrd="0" presId="urn:microsoft.com/office/officeart/2005/8/layout/bList2#1"/>
    <dgm:cxn modelId="{BB978D9B-B1B8-4F3C-9449-4CB3055883DD}" type="presOf" srcId="{023484D2-F2B7-47E6-9781-D463AABE73EC}" destId="{712298F7-02EF-467A-A54B-D60A7A708E8D}" srcOrd="0" destOrd="0" presId="urn:microsoft.com/office/officeart/2005/8/layout/bList2#1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0E507561-860F-4D80-8F16-ED3A4AC89B08}" type="presOf" srcId="{01F6D59C-83E3-445B-A6A1-F5C5A30596DF}" destId="{069B4A91-6629-4A67-9696-77F557A2B666}" srcOrd="0" destOrd="1" presId="urn:microsoft.com/office/officeart/2005/8/layout/bList2#1"/>
    <dgm:cxn modelId="{AFCA359B-3CBE-4618-AE75-57455D584DAD}" type="presOf" srcId="{6666D82F-9497-49B1-AACA-7C392AE5E447}" destId="{368C9A1D-2CA5-41D5-AB39-62CD75DC105E}" srcOrd="0" destOrd="0" presId="urn:microsoft.com/office/officeart/2005/8/layout/bList2#1"/>
    <dgm:cxn modelId="{D9BD7777-5128-4B4B-8205-4731D14AD847}" type="presOf" srcId="{6B47E663-C2B6-4D97-9DD7-83E7173B1594}" destId="{088B1BE7-C071-499F-A675-9F1D6E1CB8DE}" srcOrd="0" destOrd="0" presId="urn:microsoft.com/office/officeart/2005/8/layout/bList2#1"/>
    <dgm:cxn modelId="{0B5AB0F8-818C-47A4-BA0B-47F1A2133CF6}" type="presOf" srcId="{DFBDC654-0187-4044-96E8-03CA164AEDB6}" destId="{CDB509F7-FFAC-4901-9EDE-CF8BEDBF5AEC}" srcOrd="1" destOrd="0" presId="urn:microsoft.com/office/officeart/2005/8/layout/bList2#1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96D92DE1-DFF6-494E-8AF3-5003DBC7E314}" type="presOf" srcId="{8CC4C563-6F82-4A4B-8393-D8FFAB76E858}" destId="{05FF602B-7345-4C3B-B92E-4E5DD22B7C1A}" srcOrd="0" destOrd="1" presId="urn:microsoft.com/office/officeart/2005/8/layout/bList2#1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48C029E2-20F3-4FB4-B75A-061F49911B73}" type="presOf" srcId="{C2CFC1DA-A13B-4EBE-8084-5F3EB6C13380}" destId="{1DF7697E-CFDB-4FB7-8179-ED8068C5B56A}" srcOrd="0" destOrd="0" presId="urn:microsoft.com/office/officeart/2005/8/layout/bList2#1"/>
    <dgm:cxn modelId="{CC07C471-E2A6-4F7C-BB73-BC7052AF3F9E}" type="presOf" srcId="{6B47E663-C2B6-4D97-9DD7-83E7173B1594}" destId="{4CD54765-D3E8-4C3B-A2EF-7AE79A0E8406}" srcOrd="1" destOrd="0" presId="urn:microsoft.com/office/officeart/2005/8/layout/bList2#1"/>
    <dgm:cxn modelId="{DB919D43-4E1F-4606-9943-91CA61CDC2AC}" type="presOf" srcId="{35FB24B4-5F2D-4EA7-A5E7-29C9BA847FB3}" destId="{A4547D08-738D-4396-9FD5-9CBB5D7CB6B2}" srcOrd="0" destOrd="0" presId="urn:microsoft.com/office/officeart/2005/8/layout/bList2#1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71BE70E7-7A7F-40CC-B9EB-89F90C6CF165}" type="presParOf" srcId="{5929AA1E-F981-493E-B7D9-496419F89753}" destId="{87AC6BB8-AFCB-4D3B-9F89-7453E58FEC4C}" srcOrd="0" destOrd="0" presId="urn:microsoft.com/office/officeart/2005/8/layout/bList2#1"/>
    <dgm:cxn modelId="{191A0345-E04D-48A7-AF25-E70F06C02A2B}" type="presParOf" srcId="{87AC6BB8-AFCB-4D3B-9F89-7453E58FEC4C}" destId="{5465C608-0CE6-4B5C-AE3B-A964C082BA89}" srcOrd="0" destOrd="0" presId="urn:microsoft.com/office/officeart/2005/8/layout/bList2#1"/>
    <dgm:cxn modelId="{9022D965-46C7-4B27-BA3A-FC034AD74BB6}" type="presParOf" srcId="{87AC6BB8-AFCB-4D3B-9F89-7453E58FEC4C}" destId="{368C9A1D-2CA5-41D5-AB39-62CD75DC105E}" srcOrd="1" destOrd="0" presId="urn:microsoft.com/office/officeart/2005/8/layout/bList2#1"/>
    <dgm:cxn modelId="{14F3C442-916A-4CA5-A7DB-BFB8C994452E}" type="presParOf" srcId="{87AC6BB8-AFCB-4D3B-9F89-7453E58FEC4C}" destId="{33471425-9D06-4A0E-B21B-5E717561C462}" srcOrd="2" destOrd="0" presId="urn:microsoft.com/office/officeart/2005/8/layout/bList2#1"/>
    <dgm:cxn modelId="{BD3188C5-F0E7-4478-B72B-057C9D117FC0}" type="presParOf" srcId="{87AC6BB8-AFCB-4D3B-9F89-7453E58FEC4C}" destId="{E28285A5-87D0-4ED5-BB8E-A89DC6F5B827}" srcOrd="3" destOrd="0" presId="urn:microsoft.com/office/officeart/2005/8/layout/bList2#1"/>
    <dgm:cxn modelId="{FB43682C-2A50-4ECF-AFDF-BD49EDF7953D}" type="presParOf" srcId="{5929AA1E-F981-493E-B7D9-496419F89753}" destId="{2B6D7E5F-93CE-4620-AA74-DBB197B1240B}" srcOrd="1" destOrd="0" presId="urn:microsoft.com/office/officeart/2005/8/layout/bList2#1"/>
    <dgm:cxn modelId="{B681D784-3ACE-4926-8475-7418ACDE80D1}" type="presParOf" srcId="{5929AA1E-F981-493E-B7D9-496419F89753}" destId="{6658DEB6-0D63-4FA5-BC7B-20E9DE8A108A}" srcOrd="2" destOrd="0" presId="urn:microsoft.com/office/officeart/2005/8/layout/bList2#1"/>
    <dgm:cxn modelId="{4E3F4F09-1C70-4052-BD73-1D8799710512}" type="presParOf" srcId="{6658DEB6-0D63-4FA5-BC7B-20E9DE8A108A}" destId="{F707C477-AAA1-4726-ACF6-90E57745AD19}" srcOrd="0" destOrd="0" presId="urn:microsoft.com/office/officeart/2005/8/layout/bList2#1"/>
    <dgm:cxn modelId="{5D509748-2EA8-40C7-A250-1F1D77A1B2AF}" type="presParOf" srcId="{6658DEB6-0D63-4FA5-BC7B-20E9DE8A108A}" destId="{AAB5BE37-ED19-44C0-A4D3-F6812FB5273C}" srcOrd="1" destOrd="0" presId="urn:microsoft.com/office/officeart/2005/8/layout/bList2#1"/>
    <dgm:cxn modelId="{D52A5E4C-8B86-4BBC-B8A0-29AF61FE6924}" type="presParOf" srcId="{6658DEB6-0D63-4FA5-BC7B-20E9DE8A108A}" destId="{18913123-BC08-4967-911E-432AA5CBC5E8}" srcOrd="2" destOrd="0" presId="urn:microsoft.com/office/officeart/2005/8/layout/bList2#1"/>
    <dgm:cxn modelId="{BCC476DC-2050-4CFF-A2B0-9047189A3BE5}" type="presParOf" srcId="{6658DEB6-0D63-4FA5-BC7B-20E9DE8A108A}" destId="{67F0F069-CF91-44DB-9FCB-D8E84D7DE4F2}" srcOrd="3" destOrd="0" presId="urn:microsoft.com/office/officeart/2005/8/layout/bList2#1"/>
    <dgm:cxn modelId="{02A9D2A9-3ED2-48CD-A0BF-65F190665D4B}" type="presParOf" srcId="{5929AA1E-F981-493E-B7D9-496419F89753}" destId="{5A025BF1-F0DE-45F5-8355-ECD58A4AC6E9}" srcOrd="3" destOrd="0" presId="urn:microsoft.com/office/officeart/2005/8/layout/bList2#1"/>
    <dgm:cxn modelId="{F777786B-3A56-44E3-932A-8F5671805C33}" type="presParOf" srcId="{5929AA1E-F981-493E-B7D9-496419F89753}" destId="{DB443DD7-99E8-44CE-A3CA-A91193CB7361}" srcOrd="4" destOrd="0" presId="urn:microsoft.com/office/officeart/2005/8/layout/bList2#1"/>
    <dgm:cxn modelId="{D08FEC8D-69C4-4E6B-B1D2-2400F9D32257}" type="presParOf" srcId="{DB443DD7-99E8-44CE-A3CA-A91193CB7361}" destId="{71952E0D-B351-4C6A-8E37-54874ABA01A5}" srcOrd="0" destOrd="0" presId="urn:microsoft.com/office/officeart/2005/8/layout/bList2#1"/>
    <dgm:cxn modelId="{FD78247B-68A5-4840-8430-8FB959FE7CE9}" type="presParOf" srcId="{DB443DD7-99E8-44CE-A3CA-A91193CB7361}" destId="{088B1BE7-C071-499F-A675-9F1D6E1CB8DE}" srcOrd="1" destOrd="0" presId="urn:microsoft.com/office/officeart/2005/8/layout/bList2#1"/>
    <dgm:cxn modelId="{9FB63923-8914-4D76-B9C8-4E93BB61C0AB}" type="presParOf" srcId="{DB443DD7-99E8-44CE-A3CA-A91193CB7361}" destId="{4CD54765-D3E8-4C3B-A2EF-7AE79A0E8406}" srcOrd="2" destOrd="0" presId="urn:microsoft.com/office/officeart/2005/8/layout/bList2#1"/>
    <dgm:cxn modelId="{3509DDD7-5E55-4EA9-95E2-1D199CF8FD7B}" type="presParOf" srcId="{DB443DD7-99E8-44CE-A3CA-A91193CB7361}" destId="{6138E2BC-9F67-4A26-9324-976A1A6FC2A5}" srcOrd="3" destOrd="0" presId="urn:microsoft.com/office/officeart/2005/8/layout/bList2#1"/>
    <dgm:cxn modelId="{5C5EA3BC-1E6B-4DEB-A208-5AC690B95E3D}" type="presParOf" srcId="{5929AA1E-F981-493E-B7D9-496419F89753}" destId="{758C4D54-8DBA-468F-AD85-42976F618391}" srcOrd="5" destOrd="0" presId="urn:microsoft.com/office/officeart/2005/8/layout/bList2#1"/>
    <dgm:cxn modelId="{1D6CCE39-991B-48E0-831E-E2072BBF1F26}" type="presParOf" srcId="{5929AA1E-F981-493E-B7D9-496419F89753}" destId="{CEEF5FD6-B973-4D7D-A534-894E14640554}" srcOrd="6" destOrd="0" presId="urn:microsoft.com/office/officeart/2005/8/layout/bList2#1"/>
    <dgm:cxn modelId="{8DEE8551-7FAA-4E4F-ACAF-36D2B08E7268}" type="presParOf" srcId="{CEEF5FD6-B973-4D7D-A534-894E14640554}" destId="{05FF602B-7345-4C3B-B92E-4E5DD22B7C1A}" srcOrd="0" destOrd="0" presId="urn:microsoft.com/office/officeart/2005/8/layout/bList2#1"/>
    <dgm:cxn modelId="{3DCC5BBD-7A24-460B-8E71-EDFF08FF1C56}" type="presParOf" srcId="{CEEF5FD6-B973-4D7D-A534-894E14640554}" destId="{673B1E2B-0A6A-41A5-AD84-03F76DD4E4F5}" srcOrd="1" destOrd="0" presId="urn:microsoft.com/office/officeart/2005/8/layout/bList2#1"/>
    <dgm:cxn modelId="{553B95CC-E392-49F0-BDB4-E6BCBED6EC06}" type="presParOf" srcId="{CEEF5FD6-B973-4D7D-A534-894E14640554}" destId="{CE673ECC-80CB-422A-AD57-30017BED42B5}" srcOrd="2" destOrd="0" presId="urn:microsoft.com/office/officeart/2005/8/layout/bList2#1"/>
    <dgm:cxn modelId="{876B35D1-F8D5-47A4-8637-9ACA9952A097}" type="presParOf" srcId="{CEEF5FD6-B973-4D7D-A534-894E14640554}" destId="{54E411E8-B893-4384-9B73-E52BDA927BE2}" srcOrd="3" destOrd="0" presId="urn:microsoft.com/office/officeart/2005/8/layout/bList2#1"/>
    <dgm:cxn modelId="{15A1F7B6-6DCC-4C2C-B77B-FAB775CAED2A}" type="presParOf" srcId="{5929AA1E-F981-493E-B7D9-496419F89753}" destId="{712298F7-02EF-467A-A54B-D60A7A708E8D}" srcOrd="7" destOrd="0" presId="urn:microsoft.com/office/officeart/2005/8/layout/bList2#1"/>
    <dgm:cxn modelId="{387D1C32-A735-4570-9420-CCD2E815DD0B}" type="presParOf" srcId="{5929AA1E-F981-493E-B7D9-496419F89753}" destId="{46245F8D-1538-4768-817B-EE6F52969A48}" srcOrd="8" destOrd="0" presId="urn:microsoft.com/office/officeart/2005/8/layout/bList2#1"/>
    <dgm:cxn modelId="{6E9A1DC2-965D-48D0-9680-111E8394C74B}" type="presParOf" srcId="{46245F8D-1538-4768-817B-EE6F52969A48}" destId="{646CF7EF-1EF7-42A7-8D87-AADE02E48DDF}" srcOrd="0" destOrd="0" presId="urn:microsoft.com/office/officeart/2005/8/layout/bList2#1"/>
    <dgm:cxn modelId="{FAFADE03-C36D-49F2-BDC0-2970E0199CF3}" type="presParOf" srcId="{46245F8D-1538-4768-817B-EE6F52969A48}" destId="{A4547D08-738D-4396-9FD5-9CBB5D7CB6B2}" srcOrd="1" destOrd="0" presId="urn:microsoft.com/office/officeart/2005/8/layout/bList2#1"/>
    <dgm:cxn modelId="{B5614E88-D394-4437-BF1B-5B4059ED7C3D}" type="presParOf" srcId="{46245F8D-1538-4768-817B-EE6F52969A48}" destId="{FECD010A-6F4D-442D-AA89-095F0D1944DC}" srcOrd="2" destOrd="0" presId="urn:microsoft.com/office/officeart/2005/8/layout/bList2#1"/>
    <dgm:cxn modelId="{B1E97190-A93C-4F33-BFE6-236A6550B9A9}" type="presParOf" srcId="{46245F8D-1538-4768-817B-EE6F52969A48}" destId="{221AEFEF-25D2-4403-8D1D-849CF2765EC7}" srcOrd="3" destOrd="0" presId="urn:microsoft.com/office/officeart/2005/8/layout/bList2#1"/>
    <dgm:cxn modelId="{2115D602-33D3-4828-BF47-370D4AC5634B}" type="presParOf" srcId="{5929AA1E-F981-493E-B7D9-496419F89753}" destId="{A705CBB4-CAEE-4D14-8138-9B8C13BCA247}" srcOrd="9" destOrd="0" presId="urn:microsoft.com/office/officeart/2005/8/layout/bList2#1"/>
    <dgm:cxn modelId="{85DBC0F5-4A56-4F5E-BCF4-E6B333367D44}" type="presParOf" srcId="{5929AA1E-F981-493E-B7D9-496419F89753}" destId="{2DBE153B-A573-4A5D-9EDD-AEB1BD0A9FBA}" srcOrd="10" destOrd="0" presId="urn:microsoft.com/office/officeart/2005/8/layout/bList2#1"/>
    <dgm:cxn modelId="{D5FDA210-AF73-45CF-A089-15379E4F7019}" type="presParOf" srcId="{2DBE153B-A573-4A5D-9EDD-AEB1BD0A9FBA}" destId="{A63F1778-3BBB-44D6-8CB3-F34CF77D36E8}" srcOrd="0" destOrd="0" presId="urn:microsoft.com/office/officeart/2005/8/layout/bList2#1"/>
    <dgm:cxn modelId="{8FB92F28-5933-4A3C-945B-DEAEAC5E2D45}" type="presParOf" srcId="{2DBE153B-A573-4A5D-9EDD-AEB1BD0A9FBA}" destId="{16DF4AD7-C656-4E20-BEE1-333859BC800A}" srcOrd="1" destOrd="0" presId="urn:microsoft.com/office/officeart/2005/8/layout/bList2#1"/>
    <dgm:cxn modelId="{F50FFC41-8A4F-498E-ADD3-92C191E1E143}" type="presParOf" srcId="{2DBE153B-A573-4A5D-9EDD-AEB1BD0A9FBA}" destId="{CDB509F7-FFAC-4901-9EDE-CF8BEDBF5AEC}" srcOrd="2" destOrd="0" presId="urn:microsoft.com/office/officeart/2005/8/layout/bList2#1"/>
    <dgm:cxn modelId="{F115C737-382A-49D7-9815-EAF6461D470F}" type="presParOf" srcId="{2DBE153B-A573-4A5D-9EDD-AEB1BD0A9FBA}" destId="{8611F240-DF1D-4693-B837-518B133B1599}" srcOrd="3" destOrd="0" presId="urn:microsoft.com/office/officeart/2005/8/layout/bList2#1"/>
    <dgm:cxn modelId="{68BB69F9-0AF9-4EA3-9EBE-11936503B6F1}" type="presParOf" srcId="{5929AA1E-F981-493E-B7D9-496419F89753}" destId="{1DF7697E-CFDB-4FB7-8179-ED8068C5B56A}" srcOrd="11" destOrd="0" presId="urn:microsoft.com/office/officeart/2005/8/layout/bList2#1"/>
    <dgm:cxn modelId="{DAECF261-78AC-4EA2-8F20-A35B156165B5}" type="presParOf" srcId="{5929AA1E-F981-493E-B7D9-496419F89753}" destId="{ABCA9F86-BD1C-4A42-87B0-A99887B145DE}" srcOrd="12" destOrd="0" presId="urn:microsoft.com/office/officeart/2005/8/layout/bList2#1"/>
    <dgm:cxn modelId="{D45C4245-6E35-4732-A4F6-AB57B16B6A26}" type="presParOf" srcId="{ABCA9F86-BD1C-4A42-87B0-A99887B145DE}" destId="{069B4A91-6629-4A67-9696-77F557A2B666}" srcOrd="0" destOrd="0" presId="urn:microsoft.com/office/officeart/2005/8/layout/bList2#1"/>
    <dgm:cxn modelId="{CBA05F8A-4511-4C7A-A762-5ACDC8DDEE3C}" type="presParOf" srcId="{ABCA9F86-BD1C-4A42-87B0-A99887B145DE}" destId="{347FBDB8-7BDF-4507-B4FC-FEAB92A79746}" srcOrd="1" destOrd="0" presId="urn:microsoft.com/office/officeart/2005/8/layout/bList2#1"/>
    <dgm:cxn modelId="{5CBCFA45-40A0-4768-93B1-C70B7A81BAE7}" type="presParOf" srcId="{ABCA9F86-BD1C-4A42-87B0-A99887B145DE}" destId="{BA9099C4-13D9-40D6-B4E5-2E9CA265193F}" srcOrd="2" destOrd="0" presId="urn:microsoft.com/office/officeart/2005/8/layout/bList2#1"/>
    <dgm:cxn modelId="{23654175-0F0F-4C16-8AE1-0E7C9D1E334E}" type="presParOf" srcId="{ABCA9F86-BD1C-4A42-87B0-A99887B145DE}" destId="{63FD3339-741C-4156-9CC1-73507B9232C7}" srcOrd="3" destOrd="0" presId="urn:microsoft.com/office/officeart/2005/8/layout/bList2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2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78A56B8C-834C-4AED-AB9D-37C9069E81D1}" type="presOf" srcId="{B93CF8D7-3895-4CE7-801C-0903CFB665D3}" destId="{5465C608-0CE6-4B5C-AE3B-A964C082BA89}" srcOrd="0" destOrd="0" presId="urn:microsoft.com/office/officeart/2005/8/layout/bList2#2"/>
    <dgm:cxn modelId="{10927EFC-F82D-4688-A457-067492322E0D}" type="presOf" srcId="{D5910333-0088-416D-A724-D38401539D2B}" destId="{A63F1778-3BBB-44D6-8CB3-F34CF77D36E8}" srcOrd="0" destOrd="1" presId="urn:microsoft.com/office/officeart/2005/8/layout/bList2#2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A7A6C601-FA0A-471F-B2F6-9980E37F3A98}" type="presOf" srcId="{3946F90D-3B60-42CA-B4AE-6A556431C23A}" destId="{05FF602B-7345-4C3B-B92E-4E5DD22B7C1A}" srcOrd="0" destOrd="0" presId="urn:microsoft.com/office/officeart/2005/8/layout/bList2#2"/>
    <dgm:cxn modelId="{B326E5D7-F12C-45FD-8A0A-98BEDE706594}" type="presOf" srcId="{92A2F89B-2ABA-4528-BB36-4CE1E81F8412}" destId="{5A025BF1-F0DE-45F5-8355-ECD58A4AC6E9}" srcOrd="0" destOrd="0" presId="urn:microsoft.com/office/officeart/2005/8/layout/bList2#2"/>
    <dgm:cxn modelId="{B91B54C4-4EB5-404B-A62D-F320BC2084BE}" type="presOf" srcId="{C266B331-3C95-4D9A-8E55-8E30D03B9719}" destId="{2B6D7E5F-93CE-4620-AA74-DBB197B1240B}" srcOrd="0" destOrd="0" presId="urn:microsoft.com/office/officeart/2005/8/layout/bList2#2"/>
    <dgm:cxn modelId="{82646838-39AD-41AC-AED1-845EFD6D7AA4}" type="presOf" srcId="{AD8CE8EA-1465-4230-9478-491E9F7BC05B}" destId="{A705CBB4-CAEE-4D14-8138-9B8C13BCA247}" srcOrd="0" destOrd="0" presId="urn:microsoft.com/office/officeart/2005/8/layout/bList2#2"/>
    <dgm:cxn modelId="{8311F3F2-D501-49E0-8FDD-5475553540DA}" type="presOf" srcId="{6B47E663-C2B6-4D97-9DD7-83E7173B1594}" destId="{4CD54765-D3E8-4C3B-A2EF-7AE79A0E8406}" srcOrd="1" destOrd="0" presId="urn:microsoft.com/office/officeart/2005/8/layout/bList2#2"/>
    <dgm:cxn modelId="{65A444F2-6AAA-45E7-AB4E-FB809FE6C7E3}" type="presOf" srcId="{DFBDC654-0187-4044-96E8-03CA164AEDB6}" destId="{CDB509F7-FFAC-4901-9EDE-CF8BEDBF5AEC}" srcOrd="1" destOrd="0" presId="urn:microsoft.com/office/officeart/2005/8/layout/bList2#2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F9E31428-D523-42CD-8C40-6BDFDEC32D8F}" type="presOf" srcId="{6B47E663-C2B6-4D97-9DD7-83E7173B1594}" destId="{088B1BE7-C071-499F-A675-9F1D6E1CB8DE}" srcOrd="0" destOrd="0" presId="urn:microsoft.com/office/officeart/2005/8/layout/bList2#2"/>
    <dgm:cxn modelId="{B21FB1A4-CDD6-46C2-9950-583017FCE33F}" type="presOf" srcId="{B87B8A11-C442-4135-8CFA-A6A115417211}" destId="{F707C477-AAA1-4726-ACF6-90E57745AD19}" srcOrd="0" destOrd="1" presId="urn:microsoft.com/office/officeart/2005/8/layout/bList2#2"/>
    <dgm:cxn modelId="{AF9C94CF-9E72-4DCA-AF12-956AB0DD0EAD}" type="presOf" srcId="{DFBDC654-0187-4044-96E8-03CA164AEDB6}" destId="{16DF4AD7-C656-4E20-BEE1-333859BC800A}" srcOrd="0" destOrd="0" presId="urn:microsoft.com/office/officeart/2005/8/layout/bList2#2"/>
    <dgm:cxn modelId="{B3A291C8-0D63-41BE-92BC-F5BA63F567CD}" type="presOf" srcId="{6D2505F3-66B7-467B-A1D3-CAEB4AF37DFA}" destId="{646CF7EF-1EF7-42A7-8D87-AADE02E48DDF}" srcOrd="0" destOrd="1" presId="urn:microsoft.com/office/officeart/2005/8/layout/bList2#2"/>
    <dgm:cxn modelId="{39A98842-32B1-491C-B9C6-D2F84565B4A7}" type="presOf" srcId="{702C8ECB-017C-4BA8-A228-B4D0C723D560}" destId="{18913123-BC08-4967-911E-432AA5CBC5E8}" srcOrd="1" destOrd="0" presId="urn:microsoft.com/office/officeart/2005/8/layout/bList2#2"/>
    <dgm:cxn modelId="{29836414-B58F-4ACB-B2EE-40107518BE04}" type="presOf" srcId="{A58CB06A-597F-4ECA-ADB3-877491F67C17}" destId="{347FBDB8-7BDF-4507-B4FC-FEAB92A79746}" srcOrd="0" destOrd="0" presId="urn:microsoft.com/office/officeart/2005/8/layout/bList2#2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05A1A490-CCAB-4E13-91A4-864534576D44}" type="presOf" srcId="{157E0C9C-1B3E-4685-9198-7202BEE822FB}" destId="{758C4D54-8DBA-468F-AD85-42976F618391}" srcOrd="0" destOrd="0" presId="urn:microsoft.com/office/officeart/2005/8/layout/bList2#2"/>
    <dgm:cxn modelId="{5C03EE52-0494-4DF7-94F6-673AFD521028}" type="presOf" srcId="{8CC4C563-6F82-4A4B-8393-D8FFAB76E858}" destId="{05FF602B-7345-4C3B-B92E-4E5DD22B7C1A}" srcOrd="0" destOrd="1" presId="urn:microsoft.com/office/officeart/2005/8/layout/bList2#2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036486BD-ACE3-41E6-AB69-701E5340AFC5}" type="presOf" srcId="{4CA6FD2B-0B8B-45F7-8F13-C841DA643421}" destId="{F707C477-AAA1-4726-ACF6-90E57745AD19}" srcOrd="0" destOrd="0" presId="urn:microsoft.com/office/officeart/2005/8/layout/bList2#2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4F8D0BE8-19DC-4640-AE7A-60E94CFA06F9}" type="presOf" srcId="{35FB24B4-5F2D-4EA7-A5E7-29C9BA847FB3}" destId="{FECD010A-6F4D-442D-AA89-095F0D1944DC}" srcOrd="1" destOrd="0" presId="urn:microsoft.com/office/officeart/2005/8/layout/bList2#2"/>
    <dgm:cxn modelId="{E00EBFD9-7188-4B36-A0B1-F8637864A9F9}" type="presOf" srcId="{88F2B8B0-6895-41CD-AE44-05AE9EBAC59F}" destId="{71952E0D-B351-4C6A-8E37-54874ABA01A5}" srcOrd="0" destOrd="0" presId="urn:microsoft.com/office/officeart/2005/8/layout/bList2#2"/>
    <dgm:cxn modelId="{D1B7B47E-5AC7-4663-8A0F-D1E5E4326FE5}" type="presOf" srcId="{023484D2-F2B7-47E6-9781-D463AABE73EC}" destId="{712298F7-02EF-467A-A54B-D60A7A708E8D}" srcOrd="0" destOrd="0" presId="urn:microsoft.com/office/officeart/2005/8/layout/bList2#2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E0143174-B9DB-49D7-9378-1A06DC6B23B2}" type="presOf" srcId="{95FCA615-CC19-4E4E-AC9B-F92C8A42D5A6}" destId="{5929AA1E-F981-493E-B7D9-496419F89753}" srcOrd="0" destOrd="0" presId="urn:microsoft.com/office/officeart/2005/8/layout/bList2#2"/>
    <dgm:cxn modelId="{F936DBE0-F40A-4605-929A-8B8676112D15}" type="presOf" srcId="{6666D82F-9497-49B1-AACA-7C392AE5E447}" destId="{368C9A1D-2CA5-41D5-AB39-62CD75DC105E}" srcOrd="0" destOrd="0" presId="urn:microsoft.com/office/officeart/2005/8/layout/bList2#2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C7114738-EC3C-43C2-9AE4-1B68A93C589C}" type="presOf" srcId="{ED9664F6-7BA1-43B0-97E1-3174DF6B8FC7}" destId="{A63F1778-3BBB-44D6-8CB3-F34CF77D36E8}" srcOrd="0" destOrd="0" presId="urn:microsoft.com/office/officeart/2005/8/layout/bList2#2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F798508E-7501-4590-AD2D-F751894DDAF7}" type="presOf" srcId="{702C8ECB-017C-4BA8-A228-B4D0C723D560}" destId="{AAB5BE37-ED19-44C0-A4D3-F6812FB5273C}" srcOrd="0" destOrd="0" presId="urn:microsoft.com/office/officeart/2005/8/layout/bList2#2"/>
    <dgm:cxn modelId="{40FB3ADB-D401-4987-9B74-A6648E08D237}" type="presOf" srcId="{8DB50D29-31A6-4670-BF24-CBE43FD47587}" destId="{673B1E2B-0A6A-41A5-AD84-03F76DD4E4F5}" srcOrd="0" destOrd="0" presId="urn:microsoft.com/office/officeart/2005/8/layout/bList2#2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170FFFBC-C56E-4B5E-A6AB-E5AF5590EAC5}" type="presOf" srcId="{C2CFC1DA-A13B-4EBE-8084-5F3EB6C13380}" destId="{1DF7697E-CFDB-4FB7-8179-ED8068C5B56A}" srcOrd="0" destOrd="0" presId="urn:microsoft.com/office/officeart/2005/8/layout/bList2#2"/>
    <dgm:cxn modelId="{CAFBF858-84F4-4866-A7B9-CE6D5723C229}" type="presOf" srcId="{8DB50D29-31A6-4670-BF24-CBE43FD47587}" destId="{CE673ECC-80CB-422A-AD57-30017BED42B5}" srcOrd="1" destOrd="0" presId="urn:microsoft.com/office/officeart/2005/8/layout/bList2#2"/>
    <dgm:cxn modelId="{B1553C56-FF29-48F4-9AED-0AE883366086}" type="presOf" srcId="{6666D82F-9497-49B1-AACA-7C392AE5E447}" destId="{33471425-9D06-4A0E-B21B-5E717561C462}" srcOrd="1" destOrd="0" presId="urn:microsoft.com/office/officeart/2005/8/layout/bList2#2"/>
    <dgm:cxn modelId="{8F2EF78F-678F-4DC9-AFDE-321F82F81657}" type="presOf" srcId="{35FB24B4-5F2D-4EA7-A5E7-29C9BA847FB3}" destId="{A4547D08-738D-4396-9FD5-9CBB5D7CB6B2}" srcOrd="0" destOrd="0" presId="urn:microsoft.com/office/officeart/2005/8/layout/bList2#2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A528CC4F-A371-4413-8B64-4A9D87C761C0}" type="presOf" srcId="{58CEB1F2-8111-4C87-A001-6C377F12DF98}" destId="{646CF7EF-1EF7-42A7-8D87-AADE02E48DDF}" srcOrd="0" destOrd="0" presId="urn:microsoft.com/office/officeart/2005/8/layout/bList2#2"/>
    <dgm:cxn modelId="{C74406C2-1A92-433B-A480-8D3C682917CC}" type="presOf" srcId="{43C809CC-1844-4D04-B19C-A414FD70FD0B}" destId="{71952E0D-B351-4C6A-8E37-54874ABA01A5}" srcOrd="0" destOrd="1" presId="urn:microsoft.com/office/officeart/2005/8/layout/bList2#2"/>
    <dgm:cxn modelId="{325CD514-A363-4727-B65E-D2BD5A700AFB}" type="presOf" srcId="{A58CB06A-597F-4ECA-ADB3-877491F67C17}" destId="{BA9099C4-13D9-40D6-B4E5-2E9CA265193F}" srcOrd="1" destOrd="0" presId="urn:microsoft.com/office/officeart/2005/8/layout/bList2#2"/>
    <dgm:cxn modelId="{CC45F064-0F7F-4768-835D-BD5E61518301}" type="presOf" srcId="{E26129E4-60F8-4095-A052-2AC6E84F351D}" destId="{5465C608-0CE6-4B5C-AE3B-A964C082BA89}" srcOrd="0" destOrd="1" presId="urn:microsoft.com/office/officeart/2005/8/layout/bList2#2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12E55D2C-A950-4C0C-B082-6C0AD0491A77}" type="presOf" srcId="{59769081-7AF5-47BB-984E-46BA06F35C66}" destId="{069B4A91-6629-4A67-9696-77F557A2B666}" srcOrd="0" destOrd="0" presId="urn:microsoft.com/office/officeart/2005/8/layout/bList2#2"/>
    <dgm:cxn modelId="{D070E1D3-0F7B-4061-B4E2-621C61125A69}" type="presOf" srcId="{01F6D59C-83E3-445B-A6A1-F5C5A30596DF}" destId="{069B4A91-6629-4A67-9696-77F557A2B666}" srcOrd="0" destOrd="1" presId="urn:microsoft.com/office/officeart/2005/8/layout/bList2#2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BE524C78-643A-4E19-8085-40117A8198BD}" type="presParOf" srcId="{5929AA1E-F981-493E-B7D9-496419F89753}" destId="{87AC6BB8-AFCB-4D3B-9F89-7453E58FEC4C}" srcOrd="0" destOrd="0" presId="urn:microsoft.com/office/officeart/2005/8/layout/bList2#2"/>
    <dgm:cxn modelId="{4DF8A728-2027-4FC8-9795-C4E4A932D5ED}" type="presParOf" srcId="{87AC6BB8-AFCB-4D3B-9F89-7453E58FEC4C}" destId="{5465C608-0CE6-4B5C-AE3B-A964C082BA89}" srcOrd="0" destOrd="0" presId="urn:microsoft.com/office/officeart/2005/8/layout/bList2#2"/>
    <dgm:cxn modelId="{1D388E92-E351-456E-ACAF-1E682959901C}" type="presParOf" srcId="{87AC6BB8-AFCB-4D3B-9F89-7453E58FEC4C}" destId="{368C9A1D-2CA5-41D5-AB39-62CD75DC105E}" srcOrd="1" destOrd="0" presId="urn:microsoft.com/office/officeart/2005/8/layout/bList2#2"/>
    <dgm:cxn modelId="{2E55BA86-6CFA-42AB-8A7E-9E446C7881AE}" type="presParOf" srcId="{87AC6BB8-AFCB-4D3B-9F89-7453E58FEC4C}" destId="{33471425-9D06-4A0E-B21B-5E717561C462}" srcOrd="2" destOrd="0" presId="urn:microsoft.com/office/officeart/2005/8/layout/bList2#2"/>
    <dgm:cxn modelId="{44A18FB2-92BE-46B7-AF3B-1A49B2DF67B7}" type="presParOf" srcId="{87AC6BB8-AFCB-4D3B-9F89-7453E58FEC4C}" destId="{E28285A5-87D0-4ED5-BB8E-A89DC6F5B827}" srcOrd="3" destOrd="0" presId="urn:microsoft.com/office/officeart/2005/8/layout/bList2#2"/>
    <dgm:cxn modelId="{FA8DC178-5C14-4E60-9D6B-2F1325854664}" type="presParOf" srcId="{5929AA1E-F981-493E-B7D9-496419F89753}" destId="{2B6D7E5F-93CE-4620-AA74-DBB197B1240B}" srcOrd="1" destOrd="0" presId="urn:microsoft.com/office/officeart/2005/8/layout/bList2#2"/>
    <dgm:cxn modelId="{232A2FA7-8B11-4602-A5DA-BE63BC2F84F4}" type="presParOf" srcId="{5929AA1E-F981-493E-B7D9-496419F89753}" destId="{6658DEB6-0D63-4FA5-BC7B-20E9DE8A108A}" srcOrd="2" destOrd="0" presId="urn:microsoft.com/office/officeart/2005/8/layout/bList2#2"/>
    <dgm:cxn modelId="{E8376AA5-0230-41A7-A4BD-C45EE5E05C78}" type="presParOf" srcId="{6658DEB6-0D63-4FA5-BC7B-20E9DE8A108A}" destId="{F707C477-AAA1-4726-ACF6-90E57745AD19}" srcOrd="0" destOrd="0" presId="urn:microsoft.com/office/officeart/2005/8/layout/bList2#2"/>
    <dgm:cxn modelId="{3579B6E1-18E6-43E9-AE06-59F4B7927160}" type="presParOf" srcId="{6658DEB6-0D63-4FA5-BC7B-20E9DE8A108A}" destId="{AAB5BE37-ED19-44C0-A4D3-F6812FB5273C}" srcOrd="1" destOrd="0" presId="urn:microsoft.com/office/officeart/2005/8/layout/bList2#2"/>
    <dgm:cxn modelId="{4EE21E03-1529-4D93-BAFE-1B7B27DB2F29}" type="presParOf" srcId="{6658DEB6-0D63-4FA5-BC7B-20E9DE8A108A}" destId="{18913123-BC08-4967-911E-432AA5CBC5E8}" srcOrd="2" destOrd="0" presId="urn:microsoft.com/office/officeart/2005/8/layout/bList2#2"/>
    <dgm:cxn modelId="{5EAFC7F4-90F3-47B2-AA5B-FCFDC0FF5B31}" type="presParOf" srcId="{6658DEB6-0D63-4FA5-BC7B-20E9DE8A108A}" destId="{67F0F069-CF91-44DB-9FCB-D8E84D7DE4F2}" srcOrd="3" destOrd="0" presId="urn:microsoft.com/office/officeart/2005/8/layout/bList2#2"/>
    <dgm:cxn modelId="{3243B8E0-3438-466D-86B9-62816CFACB54}" type="presParOf" srcId="{5929AA1E-F981-493E-B7D9-496419F89753}" destId="{5A025BF1-F0DE-45F5-8355-ECD58A4AC6E9}" srcOrd="3" destOrd="0" presId="urn:microsoft.com/office/officeart/2005/8/layout/bList2#2"/>
    <dgm:cxn modelId="{C11F5D7F-BEA7-4E87-B866-2F3D500D0D9F}" type="presParOf" srcId="{5929AA1E-F981-493E-B7D9-496419F89753}" destId="{DB443DD7-99E8-44CE-A3CA-A91193CB7361}" srcOrd="4" destOrd="0" presId="urn:microsoft.com/office/officeart/2005/8/layout/bList2#2"/>
    <dgm:cxn modelId="{DD15E3C1-4B9C-421D-B271-CD9F931ABB5D}" type="presParOf" srcId="{DB443DD7-99E8-44CE-A3CA-A91193CB7361}" destId="{71952E0D-B351-4C6A-8E37-54874ABA01A5}" srcOrd="0" destOrd="0" presId="urn:microsoft.com/office/officeart/2005/8/layout/bList2#2"/>
    <dgm:cxn modelId="{8255D580-002C-4822-9CEF-48B194C9056C}" type="presParOf" srcId="{DB443DD7-99E8-44CE-A3CA-A91193CB7361}" destId="{088B1BE7-C071-499F-A675-9F1D6E1CB8DE}" srcOrd="1" destOrd="0" presId="urn:microsoft.com/office/officeart/2005/8/layout/bList2#2"/>
    <dgm:cxn modelId="{5AA7473E-4106-4462-8760-E79FDF8C97CF}" type="presParOf" srcId="{DB443DD7-99E8-44CE-A3CA-A91193CB7361}" destId="{4CD54765-D3E8-4C3B-A2EF-7AE79A0E8406}" srcOrd="2" destOrd="0" presId="urn:microsoft.com/office/officeart/2005/8/layout/bList2#2"/>
    <dgm:cxn modelId="{20D06ABA-9B6D-41E0-AEC9-C2A73B69CCA3}" type="presParOf" srcId="{DB443DD7-99E8-44CE-A3CA-A91193CB7361}" destId="{6138E2BC-9F67-4A26-9324-976A1A6FC2A5}" srcOrd="3" destOrd="0" presId="urn:microsoft.com/office/officeart/2005/8/layout/bList2#2"/>
    <dgm:cxn modelId="{90516F8A-36CB-4BDA-900B-47A7C3D0501B}" type="presParOf" srcId="{5929AA1E-F981-493E-B7D9-496419F89753}" destId="{758C4D54-8DBA-468F-AD85-42976F618391}" srcOrd="5" destOrd="0" presId="urn:microsoft.com/office/officeart/2005/8/layout/bList2#2"/>
    <dgm:cxn modelId="{ECEFA5EE-1089-43E9-891A-A8B7654DCBB4}" type="presParOf" srcId="{5929AA1E-F981-493E-B7D9-496419F89753}" destId="{CEEF5FD6-B973-4D7D-A534-894E14640554}" srcOrd="6" destOrd="0" presId="urn:microsoft.com/office/officeart/2005/8/layout/bList2#2"/>
    <dgm:cxn modelId="{0307A50E-F78B-4B56-B411-8856E125A954}" type="presParOf" srcId="{CEEF5FD6-B973-4D7D-A534-894E14640554}" destId="{05FF602B-7345-4C3B-B92E-4E5DD22B7C1A}" srcOrd="0" destOrd="0" presId="urn:microsoft.com/office/officeart/2005/8/layout/bList2#2"/>
    <dgm:cxn modelId="{B63033B4-C49F-401F-A8BF-3D217FFFC723}" type="presParOf" srcId="{CEEF5FD6-B973-4D7D-A534-894E14640554}" destId="{673B1E2B-0A6A-41A5-AD84-03F76DD4E4F5}" srcOrd="1" destOrd="0" presId="urn:microsoft.com/office/officeart/2005/8/layout/bList2#2"/>
    <dgm:cxn modelId="{37974E58-D284-463D-838E-F011AECFA591}" type="presParOf" srcId="{CEEF5FD6-B973-4D7D-A534-894E14640554}" destId="{CE673ECC-80CB-422A-AD57-30017BED42B5}" srcOrd="2" destOrd="0" presId="urn:microsoft.com/office/officeart/2005/8/layout/bList2#2"/>
    <dgm:cxn modelId="{1CFBBF0A-995C-46E5-A061-88BDA8C36BA2}" type="presParOf" srcId="{CEEF5FD6-B973-4D7D-A534-894E14640554}" destId="{54E411E8-B893-4384-9B73-E52BDA927BE2}" srcOrd="3" destOrd="0" presId="urn:microsoft.com/office/officeart/2005/8/layout/bList2#2"/>
    <dgm:cxn modelId="{292C85C1-3D9E-4FB8-871E-29ED141405D4}" type="presParOf" srcId="{5929AA1E-F981-493E-B7D9-496419F89753}" destId="{712298F7-02EF-467A-A54B-D60A7A708E8D}" srcOrd="7" destOrd="0" presId="urn:microsoft.com/office/officeart/2005/8/layout/bList2#2"/>
    <dgm:cxn modelId="{3ED81D56-B71E-406D-BE83-FF3F3A7609CF}" type="presParOf" srcId="{5929AA1E-F981-493E-B7D9-496419F89753}" destId="{46245F8D-1538-4768-817B-EE6F52969A48}" srcOrd="8" destOrd="0" presId="urn:microsoft.com/office/officeart/2005/8/layout/bList2#2"/>
    <dgm:cxn modelId="{69D72DED-A9A3-462D-B43B-83BAB1608FB6}" type="presParOf" srcId="{46245F8D-1538-4768-817B-EE6F52969A48}" destId="{646CF7EF-1EF7-42A7-8D87-AADE02E48DDF}" srcOrd="0" destOrd="0" presId="urn:microsoft.com/office/officeart/2005/8/layout/bList2#2"/>
    <dgm:cxn modelId="{6268AE43-A573-4F12-A0EA-ADD0CD1435FC}" type="presParOf" srcId="{46245F8D-1538-4768-817B-EE6F52969A48}" destId="{A4547D08-738D-4396-9FD5-9CBB5D7CB6B2}" srcOrd="1" destOrd="0" presId="urn:microsoft.com/office/officeart/2005/8/layout/bList2#2"/>
    <dgm:cxn modelId="{7BC73665-22C4-4429-8549-864853F46BE3}" type="presParOf" srcId="{46245F8D-1538-4768-817B-EE6F52969A48}" destId="{FECD010A-6F4D-442D-AA89-095F0D1944DC}" srcOrd="2" destOrd="0" presId="urn:microsoft.com/office/officeart/2005/8/layout/bList2#2"/>
    <dgm:cxn modelId="{5BF92FA3-E3E1-46F7-83B8-AE7977D5AC32}" type="presParOf" srcId="{46245F8D-1538-4768-817B-EE6F52969A48}" destId="{221AEFEF-25D2-4403-8D1D-849CF2765EC7}" srcOrd="3" destOrd="0" presId="urn:microsoft.com/office/officeart/2005/8/layout/bList2#2"/>
    <dgm:cxn modelId="{D5CD97AE-F27C-4890-B578-F36A6C469903}" type="presParOf" srcId="{5929AA1E-F981-493E-B7D9-496419F89753}" destId="{A705CBB4-CAEE-4D14-8138-9B8C13BCA247}" srcOrd="9" destOrd="0" presId="urn:microsoft.com/office/officeart/2005/8/layout/bList2#2"/>
    <dgm:cxn modelId="{70B2BC21-AEFD-4FD9-BE01-D7432BF8CDA2}" type="presParOf" srcId="{5929AA1E-F981-493E-B7D9-496419F89753}" destId="{2DBE153B-A573-4A5D-9EDD-AEB1BD0A9FBA}" srcOrd="10" destOrd="0" presId="urn:microsoft.com/office/officeart/2005/8/layout/bList2#2"/>
    <dgm:cxn modelId="{953A333E-2743-4B4C-9E96-8D4467613C3F}" type="presParOf" srcId="{2DBE153B-A573-4A5D-9EDD-AEB1BD0A9FBA}" destId="{A63F1778-3BBB-44D6-8CB3-F34CF77D36E8}" srcOrd="0" destOrd="0" presId="urn:microsoft.com/office/officeart/2005/8/layout/bList2#2"/>
    <dgm:cxn modelId="{6268CA57-DA16-4093-B6BD-514A21DBA2BF}" type="presParOf" srcId="{2DBE153B-A573-4A5D-9EDD-AEB1BD0A9FBA}" destId="{16DF4AD7-C656-4E20-BEE1-333859BC800A}" srcOrd="1" destOrd="0" presId="urn:microsoft.com/office/officeart/2005/8/layout/bList2#2"/>
    <dgm:cxn modelId="{8807227B-183D-4AB4-8032-4F8F8A1B6FB2}" type="presParOf" srcId="{2DBE153B-A573-4A5D-9EDD-AEB1BD0A9FBA}" destId="{CDB509F7-FFAC-4901-9EDE-CF8BEDBF5AEC}" srcOrd="2" destOrd="0" presId="urn:microsoft.com/office/officeart/2005/8/layout/bList2#2"/>
    <dgm:cxn modelId="{2A737E02-DEA9-4A84-9D0B-A6F2A9B78AE7}" type="presParOf" srcId="{2DBE153B-A573-4A5D-9EDD-AEB1BD0A9FBA}" destId="{8611F240-DF1D-4693-B837-518B133B1599}" srcOrd="3" destOrd="0" presId="urn:microsoft.com/office/officeart/2005/8/layout/bList2#2"/>
    <dgm:cxn modelId="{EB58DBEE-4D78-48B0-BC6B-EB7376D0452C}" type="presParOf" srcId="{5929AA1E-F981-493E-B7D9-496419F89753}" destId="{1DF7697E-CFDB-4FB7-8179-ED8068C5B56A}" srcOrd="11" destOrd="0" presId="urn:microsoft.com/office/officeart/2005/8/layout/bList2#2"/>
    <dgm:cxn modelId="{85EE29C4-0985-48FB-85F1-D8A12013C744}" type="presParOf" srcId="{5929AA1E-F981-493E-B7D9-496419F89753}" destId="{ABCA9F86-BD1C-4A42-87B0-A99887B145DE}" srcOrd="12" destOrd="0" presId="urn:microsoft.com/office/officeart/2005/8/layout/bList2#2"/>
    <dgm:cxn modelId="{45F637FD-53E1-42DB-BF29-83E2444A175F}" type="presParOf" srcId="{ABCA9F86-BD1C-4A42-87B0-A99887B145DE}" destId="{069B4A91-6629-4A67-9696-77F557A2B666}" srcOrd="0" destOrd="0" presId="urn:microsoft.com/office/officeart/2005/8/layout/bList2#2"/>
    <dgm:cxn modelId="{34D61CEC-E158-4487-B73F-676C617A3D60}" type="presParOf" srcId="{ABCA9F86-BD1C-4A42-87B0-A99887B145DE}" destId="{347FBDB8-7BDF-4507-B4FC-FEAB92A79746}" srcOrd="1" destOrd="0" presId="urn:microsoft.com/office/officeart/2005/8/layout/bList2#2"/>
    <dgm:cxn modelId="{8C1B2F61-5E22-4C59-973E-B1DED3ED4E8E}" type="presParOf" srcId="{ABCA9F86-BD1C-4A42-87B0-A99887B145DE}" destId="{BA9099C4-13D9-40D6-B4E5-2E9CA265193F}" srcOrd="2" destOrd="0" presId="urn:microsoft.com/office/officeart/2005/8/layout/bList2#2"/>
    <dgm:cxn modelId="{DADA4E00-4841-41F2-970B-79F666EA56CA}" type="presParOf" srcId="{ABCA9F86-BD1C-4A42-87B0-A99887B145DE}" destId="{63FD3339-741C-4156-9CC1-73507B9232C7}" srcOrd="3" destOrd="0" presId="urn:microsoft.com/office/officeart/2005/8/layout/bList2#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3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AB59C4E2-1CC1-44B0-A29E-1274249E6A73}" type="presOf" srcId="{B87B8A11-C442-4135-8CFA-A6A115417211}" destId="{F707C477-AAA1-4726-ACF6-90E57745AD19}" srcOrd="0" destOrd="1" presId="urn:microsoft.com/office/officeart/2005/8/layout/bList2#3"/>
    <dgm:cxn modelId="{D5C18383-B593-4823-8036-FDFACB5FE4B6}" type="presOf" srcId="{A58CB06A-597F-4ECA-ADB3-877491F67C17}" destId="{347FBDB8-7BDF-4507-B4FC-FEAB92A79746}" srcOrd="0" destOrd="0" presId="urn:microsoft.com/office/officeart/2005/8/layout/bList2#3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EFB2C0FD-3122-45A4-91A7-20E119D4CAC1}" type="presOf" srcId="{58CEB1F2-8111-4C87-A001-6C377F12DF98}" destId="{646CF7EF-1EF7-42A7-8D87-AADE02E48DDF}" srcOrd="0" destOrd="0" presId="urn:microsoft.com/office/officeart/2005/8/layout/bList2#3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4718FD2E-57D3-4153-BDF3-EF44367FB50B}" type="presOf" srcId="{92A2F89B-2ABA-4528-BB36-4CE1E81F8412}" destId="{5A025BF1-F0DE-45F5-8355-ECD58A4AC6E9}" srcOrd="0" destOrd="0" presId="urn:microsoft.com/office/officeart/2005/8/layout/bList2#3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2A1CFE5B-55ED-44BF-B56C-165D06DC4977}" type="presOf" srcId="{E26129E4-60F8-4095-A052-2AC6E84F351D}" destId="{5465C608-0CE6-4B5C-AE3B-A964C082BA89}" srcOrd="0" destOrd="1" presId="urn:microsoft.com/office/officeart/2005/8/layout/bList2#3"/>
    <dgm:cxn modelId="{B4B315D3-773C-4C51-8C2A-7A8045CE8562}" type="presOf" srcId="{01F6D59C-83E3-445B-A6A1-F5C5A30596DF}" destId="{069B4A91-6629-4A67-9696-77F557A2B666}" srcOrd="0" destOrd="1" presId="urn:microsoft.com/office/officeart/2005/8/layout/bList2#3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4FBBCA8A-B0F8-4B63-A0AC-D051E3550E92}" type="presOf" srcId="{DFBDC654-0187-4044-96E8-03CA164AEDB6}" destId="{CDB509F7-FFAC-4901-9EDE-CF8BEDBF5AEC}" srcOrd="1" destOrd="0" presId="urn:microsoft.com/office/officeart/2005/8/layout/bList2#3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E9EF9F2E-5B66-41AD-A286-9B26D25DEC2F}" type="presOf" srcId="{95FCA615-CC19-4E4E-AC9B-F92C8A42D5A6}" destId="{5929AA1E-F981-493E-B7D9-496419F89753}" srcOrd="0" destOrd="0" presId="urn:microsoft.com/office/officeart/2005/8/layout/bList2#3"/>
    <dgm:cxn modelId="{68FBEDAC-3D44-4C0C-B928-B65C08186CE6}" type="presOf" srcId="{6D2505F3-66B7-467B-A1D3-CAEB4AF37DFA}" destId="{646CF7EF-1EF7-42A7-8D87-AADE02E48DDF}" srcOrd="0" destOrd="1" presId="urn:microsoft.com/office/officeart/2005/8/layout/bList2#3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499836F3-4742-45E4-8C71-C660F62C7ED7}" type="presOf" srcId="{59769081-7AF5-47BB-984E-46BA06F35C66}" destId="{069B4A91-6629-4A67-9696-77F557A2B666}" srcOrd="0" destOrd="0" presId="urn:microsoft.com/office/officeart/2005/8/layout/bList2#3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AC1D0DA9-E99B-4AA4-930E-32A49EF8B875}" type="presOf" srcId="{8DB50D29-31A6-4670-BF24-CBE43FD47587}" destId="{673B1E2B-0A6A-41A5-AD84-03F76DD4E4F5}" srcOrd="0" destOrd="0" presId="urn:microsoft.com/office/officeart/2005/8/layout/bList2#3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56EE7A9E-083F-4F82-9B03-7E393FFC4B4F}" type="presOf" srcId="{3946F90D-3B60-42CA-B4AE-6A556431C23A}" destId="{05FF602B-7345-4C3B-B92E-4E5DD22B7C1A}" srcOrd="0" destOrd="0" presId="urn:microsoft.com/office/officeart/2005/8/layout/bList2#3"/>
    <dgm:cxn modelId="{1A3186B5-8384-4769-A1AF-D26C357E7356}" type="presOf" srcId="{023484D2-F2B7-47E6-9781-D463AABE73EC}" destId="{712298F7-02EF-467A-A54B-D60A7A708E8D}" srcOrd="0" destOrd="0" presId="urn:microsoft.com/office/officeart/2005/8/layout/bList2#3"/>
    <dgm:cxn modelId="{C5FE75B8-7393-4F0D-A254-8A26622790DE}" type="presOf" srcId="{AD8CE8EA-1465-4230-9478-491E9F7BC05B}" destId="{A705CBB4-CAEE-4D14-8138-9B8C13BCA247}" srcOrd="0" destOrd="0" presId="urn:microsoft.com/office/officeart/2005/8/layout/bList2#3"/>
    <dgm:cxn modelId="{13E1D9FA-96FA-4625-8AC9-861B440BB7F2}" type="presOf" srcId="{8DB50D29-31A6-4670-BF24-CBE43FD47587}" destId="{CE673ECC-80CB-422A-AD57-30017BED42B5}" srcOrd="1" destOrd="0" presId="urn:microsoft.com/office/officeart/2005/8/layout/bList2#3"/>
    <dgm:cxn modelId="{EF081D11-597C-464C-9411-A290C45B9F97}" type="presOf" srcId="{C2CFC1DA-A13B-4EBE-8084-5F3EB6C13380}" destId="{1DF7697E-CFDB-4FB7-8179-ED8068C5B56A}" srcOrd="0" destOrd="0" presId="urn:microsoft.com/office/officeart/2005/8/layout/bList2#3"/>
    <dgm:cxn modelId="{2DBFC272-56BA-4341-AC36-27AE96D21468}" type="presOf" srcId="{35FB24B4-5F2D-4EA7-A5E7-29C9BA847FB3}" destId="{A4547D08-738D-4396-9FD5-9CBB5D7CB6B2}" srcOrd="0" destOrd="0" presId="urn:microsoft.com/office/officeart/2005/8/layout/bList2#3"/>
    <dgm:cxn modelId="{14A5783F-5790-4DC0-8AED-F4041C80E8E8}" type="presOf" srcId="{C266B331-3C95-4D9A-8E55-8E30D03B9719}" destId="{2B6D7E5F-93CE-4620-AA74-DBB197B1240B}" srcOrd="0" destOrd="0" presId="urn:microsoft.com/office/officeart/2005/8/layout/bList2#3"/>
    <dgm:cxn modelId="{89EEA908-DFE2-4217-A33F-7B5B278EA767}" type="presOf" srcId="{43C809CC-1844-4D04-B19C-A414FD70FD0B}" destId="{71952E0D-B351-4C6A-8E37-54874ABA01A5}" srcOrd="0" destOrd="1" presId="urn:microsoft.com/office/officeart/2005/8/layout/bList2#3"/>
    <dgm:cxn modelId="{002187B0-7849-4E54-B615-FAB9141CE0B4}" type="presOf" srcId="{6666D82F-9497-49B1-AACA-7C392AE5E447}" destId="{33471425-9D06-4A0E-B21B-5E717561C462}" srcOrd="1" destOrd="0" presId="urn:microsoft.com/office/officeart/2005/8/layout/bList2#3"/>
    <dgm:cxn modelId="{3C1124A6-E9DA-4C7A-BFB4-4F014E68A782}" type="presOf" srcId="{B93CF8D7-3895-4CE7-801C-0903CFB665D3}" destId="{5465C608-0CE6-4B5C-AE3B-A964C082BA89}" srcOrd="0" destOrd="0" presId="urn:microsoft.com/office/officeart/2005/8/layout/bList2#3"/>
    <dgm:cxn modelId="{1A4F40EC-CC61-4A42-B909-2180A4EB6DF2}" type="presOf" srcId="{8CC4C563-6F82-4A4B-8393-D8FFAB76E858}" destId="{05FF602B-7345-4C3B-B92E-4E5DD22B7C1A}" srcOrd="0" destOrd="1" presId="urn:microsoft.com/office/officeart/2005/8/layout/bList2#3"/>
    <dgm:cxn modelId="{6D6468A4-67D0-4E7B-BD9A-AD53AC387A46}" type="presOf" srcId="{702C8ECB-017C-4BA8-A228-B4D0C723D560}" destId="{18913123-BC08-4967-911E-432AA5CBC5E8}" srcOrd="1" destOrd="0" presId="urn:microsoft.com/office/officeart/2005/8/layout/bList2#3"/>
    <dgm:cxn modelId="{CADC122F-614B-452A-81A7-6820CB7C7A48}" type="presOf" srcId="{157E0C9C-1B3E-4685-9198-7202BEE822FB}" destId="{758C4D54-8DBA-468F-AD85-42976F618391}" srcOrd="0" destOrd="0" presId="urn:microsoft.com/office/officeart/2005/8/layout/bList2#3"/>
    <dgm:cxn modelId="{C50B86B6-89B2-4B7B-A759-AD289A476E8A}" type="presOf" srcId="{ED9664F6-7BA1-43B0-97E1-3174DF6B8FC7}" destId="{A63F1778-3BBB-44D6-8CB3-F34CF77D36E8}" srcOrd="0" destOrd="0" presId="urn:microsoft.com/office/officeart/2005/8/layout/bList2#3"/>
    <dgm:cxn modelId="{469CE88A-421A-4481-B084-71F9B7310C5B}" type="presOf" srcId="{6666D82F-9497-49B1-AACA-7C392AE5E447}" destId="{368C9A1D-2CA5-41D5-AB39-62CD75DC105E}" srcOrd="0" destOrd="0" presId="urn:microsoft.com/office/officeart/2005/8/layout/bList2#3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3AD23280-D2F3-4EFC-81CA-48F7E9300135}" type="presOf" srcId="{6B47E663-C2B6-4D97-9DD7-83E7173B1594}" destId="{088B1BE7-C071-499F-A675-9F1D6E1CB8DE}" srcOrd="0" destOrd="0" presId="urn:microsoft.com/office/officeart/2005/8/layout/bList2#3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850C3597-703C-4B2A-A839-5380D8DC5D03}" type="presOf" srcId="{702C8ECB-017C-4BA8-A228-B4D0C723D560}" destId="{AAB5BE37-ED19-44C0-A4D3-F6812FB5273C}" srcOrd="0" destOrd="0" presId="urn:microsoft.com/office/officeart/2005/8/layout/bList2#3"/>
    <dgm:cxn modelId="{FA003DC0-08C0-4E89-B9AA-D26806B8D4F1}" type="presOf" srcId="{A58CB06A-597F-4ECA-ADB3-877491F67C17}" destId="{BA9099C4-13D9-40D6-B4E5-2E9CA265193F}" srcOrd="1" destOrd="0" presId="urn:microsoft.com/office/officeart/2005/8/layout/bList2#3"/>
    <dgm:cxn modelId="{456895DF-3920-4D9E-B62A-7D2A28873E2C}" type="presOf" srcId="{88F2B8B0-6895-41CD-AE44-05AE9EBAC59F}" destId="{71952E0D-B351-4C6A-8E37-54874ABA01A5}" srcOrd="0" destOrd="0" presId="urn:microsoft.com/office/officeart/2005/8/layout/bList2#3"/>
    <dgm:cxn modelId="{6B6E3AB1-DD80-40E0-9959-512AED119503}" type="presOf" srcId="{DFBDC654-0187-4044-96E8-03CA164AEDB6}" destId="{16DF4AD7-C656-4E20-BEE1-333859BC800A}" srcOrd="0" destOrd="0" presId="urn:microsoft.com/office/officeart/2005/8/layout/bList2#3"/>
    <dgm:cxn modelId="{51AC5B27-B6E6-4AC7-B43D-6D66EAFF44F9}" type="presOf" srcId="{6B47E663-C2B6-4D97-9DD7-83E7173B1594}" destId="{4CD54765-D3E8-4C3B-A2EF-7AE79A0E8406}" srcOrd="1" destOrd="0" presId="urn:microsoft.com/office/officeart/2005/8/layout/bList2#3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16225483-45F6-4C07-9BD9-E06B1509E634}" type="presOf" srcId="{D5910333-0088-416D-A724-D38401539D2B}" destId="{A63F1778-3BBB-44D6-8CB3-F34CF77D36E8}" srcOrd="0" destOrd="1" presId="urn:microsoft.com/office/officeart/2005/8/layout/bList2#3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6909D891-66DE-4F99-8643-3771A45B3508}" type="presOf" srcId="{35FB24B4-5F2D-4EA7-A5E7-29C9BA847FB3}" destId="{FECD010A-6F4D-442D-AA89-095F0D1944DC}" srcOrd="1" destOrd="0" presId="urn:microsoft.com/office/officeart/2005/8/layout/bList2#3"/>
    <dgm:cxn modelId="{C21F5C78-C6E4-4492-AFD5-15770B6B516F}" type="presOf" srcId="{4CA6FD2B-0B8B-45F7-8F13-C841DA643421}" destId="{F707C477-AAA1-4726-ACF6-90E57745AD19}" srcOrd="0" destOrd="0" presId="urn:microsoft.com/office/officeart/2005/8/layout/bList2#3"/>
    <dgm:cxn modelId="{0BC9F5A3-76A2-4619-B66B-5E9406F8E519}" type="presParOf" srcId="{5929AA1E-F981-493E-B7D9-496419F89753}" destId="{87AC6BB8-AFCB-4D3B-9F89-7453E58FEC4C}" srcOrd="0" destOrd="0" presId="urn:microsoft.com/office/officeart/2005/8/layout/bList2#3"/>
    <dgm:cxn modelId="{FF3389D7-3ED6-4A06-9552-32A5AC36F8F1}" type="presParOf" srcId="{87AC6BB8-AFCB-4D3B-9F89-7453E58FEC4C}" destId="{5465C608-0CE6-4B5C-AE3B-A964C082BA89}" srcOrd="0" destOrd="0" presId="urn:microsoft.com/office/officeart/2005/8/layout/bList2#3"/>
    <dgm:cxn modelId="{E711CEFF-2413-4EA7-907C-1437D462D4B4}" type="presParOf" srcId="{87AC6BB8-AFCB-4D3B-9F89-7453E58FEC4C}" destId="{368C9A1D-2CA5-41D5-AB39-62CD75DC105E}" srcOrd="1" destOrd="0" presId="urn:microsoft.com/office/officeart/2005/8/layout/bList2#3"/>
    <dgm:cxn modelId="{F39AF484-0BCB-40DC-9161-DB196ABBC6D2}" type="presParOf" srcId="{87AC6BB8-AFCB-4D3B-9F89-7453E58FEC4C}" destId="{33471425-9D06-4A0E-B21B-5E717561C462}" srcOrd="2" destOrd="0" presId="urn:microsoft.com/office/officeart/2005/8/layout/bList2#3"/>
    <dgm:cxn modelId="{1B275377-C97F-44C3-AAB2-252674D93419}" type="presParOf" srcId="{87AC6BB8-AFCB-4D3B-9F89-7453E58FEC4C}" destId="{E28285A5-87D0-4ED5-BB8E-A89DC6F5B827}" srcOrd="3" destOrd="0" presId="urn:microsoft.com/office/officeart/2005/8/layout/bList2#3"/>
    <dgm:cxn modelId="{6A9580BF-4C2B-4A8D-86E1-53619A0C8517}" type="presParOf" srcId="{5929AA1E-F981-493E-B7D9-496419F89753}" destId="{2B6D7E5F-93CE-4620-AA74-DBB197B1240B}" srcOrd="1" destOrd="0" presId="urn:microsoft.com/office/officeart/2005/8/layout/bList2#3"/>
    <dgm:cxn modelId="{7AD964B2-D9A2-4DE9-820A-E03863AA855D}" type="presParOf" srcId="{5929AA1E-F981-493E-B7D9-496419F89753}" destId="{6658DEB6-0D63-4FA5-BC7B-20E9DE8A108A}" srcOrd="2" destOrd="0" presId="urn:microsoft.com/office/officeart/2005/8/layout/bList2#3"/>
    <dgm:cxn modelId="{FBA57DA1-4D39-424D-AE9E-7033D7065782}" type="presParOf" srcId="{6658DEB6-0D63-4FA5-BC7B-20E9DE8A108A}" destId="{F707C477-AAA1-4726-ACF6-90E57745AD19}" srcOrd="0" destOrd="0" presId="urn:microsoft.com/office/officeart/2005/8/layout/bList2#3"/>
    <dgm:cxn modelId="{2592E251-DDB5-425E-B74B-C956CF9514C6}" type="presParOf" srcId="{6658DEB6-0D63-4FA5-BC7B-20E9DE8A108A}" destId="{AAB5BE37-ED19-44C0-A4D3-F6812FB5273C}" srcOrd="1" destOrd="0" presId="urn:microsoft.com/office/officeart/2005/8/layout/bList2#3"/>
    <dgm:cxn modelId="{B872BE86-8DC9-4078-A89D-B93DD4818DA1}" type="presParOf" srcId="{6658DEB6-0D63-4FA5-BC7B-20E9DE8A108A}" destId="{18913123-BC08-4967-911E-432AA5CBC5E8}" srcOrd="2" destOrd="0" presId="urn:microsoft.com/office/officeart/2005/8/layout/bList2#3"/>
    <dgm:cxn modelId="{919EAD3F-B6E5-4406-8D71-1604576DA400}" type="presParOf" srcId="{6658DEB6-0D63-4FA5-BC7B-20E9DE8A108A}" destId="{67F0F069-CF91-44DB-9FCB-D8E84D7DE4F2}" srcOrd="3" destOrd="0" presId="urn:microsoft.com/office/officeart/2005/8/layout/bList2#3"/>
    <dgm:cxn modelId="{E05A5D8A-1211-4574-95C0-B7C9DF4D1435}" type="presParOf" srcId="{5929AA1E-F981-493E-B7D9-496419F89753}" destId="{5A025BF1-F0DE-45F5-8355-ECD58A4AC6E9}" srcOrd="3" destOrd="0" presId="urn:microsoft.com/office/officeart/2005/8/layout/bList2#3"/>
    <dgm:cxn modelId="{D571E06B-C89C-463D-B83E-3475F49EC5AF}" type="presParOf" srcId="{5929AA1E-F981-493E-B7D9-496419F89753}" destId="{DB443DD7-99E8-44CE-A3CA-A91193CB7361}" srcOrd="4" destOrd="0" presId="urn:microsoft.com/office/officeart/2005/8/layout/bList2#3"/>
    <dgm:cxn modelId="{07EEBBEE-F70F-4665-B069-2A877DD8C17F}" type="presParOf" srcId="{DB443DD7-99E8-44CE-A3CA-A91193CB7361}" destId="{71952E0D-B351-4C6A-8E37-54874ABA01A5}" srcOrd="0" destOrd="0" presId="urn:microsoft.com/office/officeart/2005/8/layout/bList2#3"/>
    <dgm:cxn modelId="{8DAD3E13-D030-42B3-B2E0-8ED9052B4CFA}" type="presParOf" srcId="{DB443DD7-99E8-44CE-A3CA-A91193CB7361}" destId="{088B1BE7-C071-499F-A675-9F1D6E1CB8DE}" srcOrd="1" destOrd="0" presId="urn:microsoft.com/office/officeart/2005/8/layout/bList2#3"/>
    <dgm:cxn modelId="{427A6089-A72A-4CAE-AD9E-802729AF084F}" type="presParOf" srcId="{DB443DD7-99E8-44CE-A3CA-A91193CB7361}" destId="{4CD54765-D3E8-4C3B-A2EF-7AE79A0E8406}" srcOrd="2" destOrd="0" presId="urn:microsoft.com/office/officeart/2005/8/layout/bList2#3"/>
    <dgm:cxn modelId="{372C70A5-1AE3-4B25-8D02-091550EBA448}" type="presParOf" srcId="{DB443DD7-99E8-44CE-A3CA-A91193CB7361}" destId="{6138E2BC-9F67-4A26-9324-976A1A6FC2A5}" srcOrd="3" destOrd="0" presId="urn:microsoft.com/office/officeart/2005/8/layout/bList2#3"/>
    <dgm:cxn modelId="{B9D5C224-58C5-4483-9F67-853D8AA3C7A0}" type="presParOf" srcId="{5929AA1E-F981-493E-B7D9-496419F89753}" destId="{758C4D54-8DBA-468F-AD85-42976F618391}" srcOrd="5" destOrd="0" presId="urn:microsoft.com/office/officeart/2005/8/layout/bList2#3"/>
    <dgm:cxn modelId="{226E1002-BE25-4221-8CB1-2AC79E82B3AA}" type="presParOf" srcId="{5929AA1E-F981-493E-B7D9-496419F89753}" destId="{CEEF5FD6-B973-4D7D-A534-894E14640554}" srcOrd="6" destOrd="0" presId="urn:microsoft.com/office/officeart/2005/8/layout/bList2#3"/>
    <dgm:cxn modelId="{251F247F-717D-49E2-901E-AB5C38EB8B0E}" type="presParOf" srcId="{CEEF5FD6-B973-4D7D-A534-894E14640554}" destId="{05FF602B-7345-4C3B-B92E-4E5DD22B7C1A}" srcOrd="0" destOrd="0" presId="urn:microsoft.com/office/officeart/2005/8/layout/bList2#3"/>
    <dgm:cxn modelId="{76063AB1-C876-4C93-A0D6-37257BE9BA09}" type="presParOf" srcId="{CEEF5FD6-B973-4D7D-A534-894E14640554}" destId="{673B1E2B-0A6A-41A5-AD84-03F76DD4E4F5}" srcOrd="1" destOrd="0" presId="urn:microsoft.com/office/officeart/2005/8/layout/bList2#3"/>
    <dgm:cxn modelId="{A0EBE310-BA58-4ACE-ABFC-501E240F995E}" type="presParOf" srcId="{CEEF5FD6-B973-4D7D-A534-894E14640554}" destId="{CE673ECC-80CB-422A-AD57-30017BED42B5}" srcOrd="2" destOrd="0" presId="urn:microsoft.com/office/officeart/2005/8/layout/bList2#3"/>
    <dgm:cxn modelId="{144CF32F-E981-4CC7-8308-D8BE461727B5}" type="presParOf" srcId="{CEEF5FD6-B973-4D7D-A534-894E14640554}" destId="{54E411E8-B893-4384-9B73-E52BDA927BE2}" srcOrd="3" destOrd="0" presId="urn:microsoft.com/office/officeart/2005/8/layout/bList2#3"/>
    <dgm:cxn modelId="{368BCE54-907A-4D6B-895E-8B6492491A8E}" type="presParOf" srcId="{5929AA1E-F981-493E-B7D9-496419F89753}" destId="{712298F7-02EF-467A-A54B-D60A7A708E8D}" srcOrd="7" destOrd="0" presId="urn:microsoft.com/office/officeart/2005/8/layout/bList2#3"/>
    <dgm:cxn modelId="{0A9994FE-1B4F-48FD-A6DE-E7903A7C497D}" type="presParOf" srcId="{5929AA1E-F981-493E-B7D9-496419F89753}" destId="{46245F8D-1538-4768-817B-EE6F52969A48}" srcOrd="8" destOrd="0" presId="urn:microsoft.com/office/officeart/2005/8/layout/bList2#3"/>
    <dgm:cxn modelId="{B110AD97-9FDF-45D4-8451-273435A577C2}" type="presParOf" srcId="{46245F8D-1538-4768-817B-EE6F52969A48}" destId="{646CF7EF-1EF7-42A7-8D87-AADE02E48DDF}" srcOrd="0" destOrd="0" presId="urn:microsoft.com/office/officeart/2005/8/layout/bList2#3"/>
    <dgm:cxn modelId="{86026C4E-C59C-45DC-9B24-0F62F9CA9E61}" type="presParOf" srcId="{46245F8D-1538-4768-817B-EE6F52969A48}" destId="{A4547D08-738D-4396-9FD5-9CBB5D7CB6B2}" srcOrd="1" destOrd="0" presId="urn:microsoft.com/office/officeart/2005/8/layout/bList2#3"/>
    <dgm:cxn modelId="{036C29EA-71F7-4294-A13D-E9BBC69ECC5F}" type="presParOf" srcId="{46245F8D-1538-4768-817B-EE6F52969A48}" destId="{FECD010A-6F4D-442D-AA89-095F0D1944DC}" srcOrd="2" destOrd="0" presId="urn:microsoft.com/office/officeart/2005/8/layout/bList2#3"/>
    <dgm:cxn modelId="{EE56A296-21B7-4CB6-B964-A566FF4BBD30}" type="presParOf" srcId="{46245F8D-1538-4768-817B-EE6F52969A48}" destId="{221AEFEF-25D2-4403-8D1D-849CF2765EC7}" srcOrd="3" destOrd="0" presId="urn:microsoft.com/office/officeart/2005/8/layout/bList2#3"/>
    <dgm:cxn modelId="{5580FFA9-C916-403A-8E0C-39FA826ABA90}" type="presParOf" srcId="{5929AA1E-F981-493E-B7D9-496419F89753}" destId="{A705CBB4-CAEE-4D14-8138-9B8C13BCA247}" srcOrd="9" destOrd="0" presId="urn:microsoft.com/office/officeart/2005/8/layout/bList2#3"/>
    <dgm:cxn modelId="{66B9F906-477A-444E-BC4B-6B27CA09B52E}" type="presParOf" srcId="{5929AA1E-F981-493E-B7D9-496419F89753}" destId="{2DBE153B-A573-4A5D-9EDD-AEB1BD0A9FBA}" srcOrd="10" destOrd="0" presId="urn:microsoft.com/office/officeart/2005/8/layout/bList2#3"/>
    <dgm:cxn modelId="{EF971E51-FF74-49DE-9216-EDDE20BCD23F}" type="presParOf" srcId="{2DBE153B-A573-4A5D-9EDD-AEB1BD0A9FBA}" destId="{A63F1778-3BBB-44D6-8CB3-F34CF77D36E8}" srcOrd="0" destOrd="0" presId="urn:microsoft.com/office/officeart/2005/8/layout/bList2#3"/>
    <dgm:cxn modelId="{184936FB-32DA-434F-A872-0EA49FBF54F9}" type="presParOf" srcId="{2DBE153B-A573-4A5D-9EDD-AEB1BD0A9FBA}" destId="{16DF4AD7-C656-4E20-BEE1-333859BC800A}" srcOrd="1" destOrd="0" presId="urn:microsoft.com/office/officeart/2005/8/layout/bList2#3"/>
    <dgm:cxn modelId="{52B4513A-0365-419C-9BF5-98435AA72B0E}" type="presParOf" srcId="{2DBE153B-A573-4A5D-9EDD-AEB1BD0A9FBA}" destId="{CDB509F7-FFAC-4901-9EDE-CF8BEDBF5AEC}" srcOrd="2" destOrd="0" presId="urn:microsoft.com/office/officeart/2005/8/layout/bList2#3"/>
    <dgm:cxn modelId="{1C9BE6FF-9AA7-4A01-A089-BC5F13260918}" type="presParOf" srcId="{2DBE153B-A573-4A5D-9EDD-AEB1BD0A9FBA}" destId="{8611F240-DF1D-4693-B837-518B133B1599}" srcOrd="3" destOrd="0" presId="urn:microsoft.com/office/officeart/2005/8/layout/bList2#3"/>
    <dgm:cxn modelId="{6495F2ED-0045-4358-87F3-839A2A7E511F}" type="presParOf" srcId="{5929AA1E-F981-493E-B7D9-496419F89753}" destId="{1DF7697E-CFDB-4FB7-8179-ED8068C5B56A}" srcOrd="11" destOrd="0" presId="urn:microsoft.com/office/officeart/2005/8/layout/bList2#3"/>
    <dgm:cxn modelId="{EBAEA57D-68C6-4D97-8F72-DCF57D7930F5}" type="presParOf" srcId="{5929AA1E-F981-493E-B7D9-496419F89753}" destId="{ABCA9F86-BD1C-4A42-87B0-A99887B145DE}" srcOrd="12" destOrd="0" presId="urn:microsoft.com/office/officeart/2005/8/layout/bList2#3"/>
    <dgm:cxn modelId="{86D98ABD-5DD5-40EA-A72C-6DDF269A5BF6}" type="presParOf" srcId="{ABCA9F86-BD1C-4A42-87B0-A99887B145DE}" destId="{069B4A91-6629-4A67-9696-77F557A2B666}" srcOrd="0" destOrd="0" presId="urn:microsoft.com/office/officeart/2005/8/layout/bList2#3"/>
    <dgm:cxn modelId="{0C1FEB68-8A69-47DC-9053-451581D62DB0}" type="presParOf" srcId="{ABCA9F86-BD1C-4A42-87B0-A99887B145DE}" destId="{347FBDB8-7BDF-4507-B4FC-FEAB92A79746}" srcOrd="1" destOrd="0" presId="urn:microsoft.com/office/officeart/2005/8/layout/bList2#3"/>
    <dgm:cxn modelId="{48DCB990-93F9-45A2-930D-0D2EA94E010E}" type="presParOf" srcId="{ABCA9F86-BD1C-4A42-87B0-A99887B145DE}" destId="{BA9099C4-13D9-40D6-B4E5-2E9CA265193F}" srcOrd="2" destOrd="0" presId="urn:microsoft.com/office/officeart/2005/8/layout/bList2#3"/>
    <dgm:cxn modelId="{FCDFCF42-FD79-4C65-870F-04C3204BD898}" type="presParOf" srcId="{ABCA9F86-BD1C-4A42-87B0-A99887B145DE}" destId="{63FD3339-741C-4156-9CC1-73507B9232C7}" srcOrd="3" destOrd="0" presId="urn:microsoft.com/office/officeart/2005/8/layout/bList2#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4" loCatId="list" qsTypeId="urn:microsoft.com/office/officeart/2005/8/quickstyle/simple4" qsCatId="simple" csTypeId="urn:microsoft.com/office/officeart/2005/8/colors/colorful1#6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3927F189-DA8A-49DF-8C94-1A31F6E3C243}" type="presOf" srcId="{88F2B8B0-6895-41CD-AE44-05AE9EBAC59F}" destId="{71952E0D-B351-4C6A-8E37-54874ABA01A5}" srcOrd="0" destOrd="0" presId="urn:microsoft.com/office/officeart/2005/8/layout/bList2#4"/>
    <dgm:cxn modelId="{D8F71E6D-F78B-4607-991A-E36C5A9DB6A1}" type="presOf" srcId="{95FCA615-CC19-4E4E-AC9B-F92C8A42D5A6}" destId="{5929AA1E-F981-493E-B7D9-496419F89753}" srcOrd="0" destOrd="0" presId="urn:microsoft.com/office/officeart/2005/8/layout/bList2#4"/>
    <dgm:cxn modelId="{B7FF3EA5-72F2-48D0-A58C-0A879521EF9D}" type="presOf" srcId="{6666D82F-9497-49B1-AACA-7C392AE5E447}" destId="{368C9A1D-2CA5-41D5-AB39-62CD75DC105E}" srcOrd="0" destOrd="0" presId="urn:microsoft.com/office/officeart/2005/8/layout/bList2#4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FF3D0CBB-5674-4423-B906-F0006E020A0D}" type="presOf" srcId="{59769081-7AF5-47BB-984E-46BA06F35C66}" destId="{069B4A91-6629-4A67-9696-77F557A2B666}" srcOrd="0" destOrd="0" presId="urn:microsoft.com/office/officeart/2005/8/layout/bList2#4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4D86B3B5-78BF-466D-BBCD-83DA6C5A552F}" type="presOf" srcId="{35FB24B4-5F2D-4EA7-A5E7-29C9BA847FB3}" destId="{A4547D08-738D-4396-9FD5-9CBB5D7CB6B2}" srcOrd="0" destOrd="0" presId="urn:microsoft.com/office/officeart/2005/8/layout/bList2#4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C51DB322-A233-432B-A339-A8C9DE8469F9}" type="presOf" srcId="{DFBDC654-0187-4044-96E8-03CA164AEDB6}" destId="{16DF4AD7-C656-4E20-BEE1-333859BC800A}" srcOrd="0" destOrd="0" presId="urn:microsoft.com/office/officeart/2005/8/layout/bList2#4"/>
    <dgm:cxn modelId="{E5B1FB85-2B0E-4A70-B6FC-3E9FBFB34863}" type="presOf" srcId="{4CA6FD2B-0B8B-45F7-8F13-C841DA643421}" destId="{F707C477-AAA1-4726-ACF6-90E57745AD19}" srcOrd="0" destOrd="0" presId="urn:microsoft.com/office/officeart/2005/8/layout/bList2#4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A3A27651-A9B0-4CC1-A017-CBCAE23E97ED}" type="presOf" srcId="{6666D82F-9497-49B1-AACA-7C392AE5E447}" destId="{33471425-9D06-4A0E-B21B-5E717561C462}" srcOrd="1" destOrd="0" presId="urn:microsoft.com/office/officeart/2005/8/layout/bList2#4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C5666794-B252-482A-93F7-ABDA1F9E73EF}" type="presOf" srcId="{6B47E663-C2B6-4D97-9DD7-83E7173B1594}" destId="{088B1BE7-C071-499F-A675-9F1D6E1CB8DE}" srcOrd="0" destOrd="0" presId="urn:microsoft.com/office/officeart/2005/8/layout/bList2#4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AB4B3B53-F3E6-48A6-805B-AEF78575120E}" type="presOf" srcId="{702C8ECB-017C-4BA8-A228-B4D0C723D560}" destId="{AAB5BE37-ED19-44C0-A4D3-F6812FB5273C}" srcOrd="0" destOrd="0" presId="urn:microsoft.com/office/officeart/2005/8/layout/bList2#4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6F25CDBE-6A1C-4978-9AF9-570C12C9E0BD}" type="presOf" srcId="{AD8CE8EA-1465-4230-9478-491E9F7BC05B}" destId="{A705CBB4-CAEE-4D14-8138-9B8C13BCA247}" srcOrd="0" destOrd="0" presId="urn:microsoft.com/office/officeart/2005/8/layout/bList2#4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F1950426-DA18-406B-B796-226064975FBD}" type="presOf" srcId="{8CC4C563-6F82-4A4B-8393-D8FFAB76E858}" destId="{05FF602B-7345-4C3B-B92E-4E5DD22B7C1A}" srcOrd="0" destOrd="1" presId="urn:microsoft.com/office/officeart/2005/8/layout/bList2#4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6792F5CB-8C83-4979-9C74-B2CFBAF769CC}" type="presOf" srcId="{C2CFC1DA-A13B-4EBE-8084-5F3EB6C13380}" destId="{1DF7697E-CFDB-4FB7-8179-ED8068C5B56A}" srcOrd="0" destOrd="0" presId="urn:microsoft.com/office/officeart/2005/8/layout/bList2#4"/>
    <dgm:cxn modelId="{FAE34F60-DD7E-49E3-AFF8-E61B31A35414}" type="presOf" srcId="{8DB50D29-31A6-4670-BF24-CBE43FD47587}" destId="{673B1E2B-0A6A-41A5-AD84-03F76DD4E4F5}" srcOrd="0" destOrd="0" presId="urn:microsoft.com/office/officeart/2005/8/layout/bList2#4"/>
    <dgm:cxn modelId="{2FB77F44-2280-475E-8CAE-22CA405FDE38}" type="presOf" srcId="{B87B8A11-C442-4135-8CFA-A6A115417211}" destId="{F707C477-AAA1-4726-ACF6-90E57745AD19}" srcOrd="0" destOrd="1" presId="urn:microsoft.com/office/officeart/2005/8/layout/bList2#4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A4B7CBE8-4471-4FEB-884A-67D58E7465DB}" type="presOf" srcId="{92A2F89B-2ABA-4528-BB36-4CE1E81F8412}" destId="{5A025BF1-F0DE-45F5-8355-ECD58A4AC6E9}" srcOrd="0" destOrd="0" presId="urn:microsoft.com/office/officeart/2005/8/layout/bList2#4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E50CD2F2-1468-4290-9C4C-8C3A5BD71670}" type="presOf" srcId="{D5910333-0088-416D-A724-D38401539D2B}" destId="{A63F1778-3BBB-44D6-8CB3-F34CF77D36E8}" srcOrd="0" destOrd="1" presId="urn:microsoft.com/office/officeart/2005/8/layout/bList2#4"/>
    <dgm:cxn modelId="{67140BD3-CB44-4CA9-A086-2CD6F3B4BDEE}" type="presOf" srcId="{35FB24B4-5F2D-4EA7-A5E7-29C9BA847FB3}" destId="{FECD010A-6F4D-442D-AA89-095F0D1944DC}" srcOrd="1" destOrd="0" presId="urn:microsoft.com/office/officeart/2005/8/layout/bList2#4"/>
    <dgm:cxn modelId="{0E3E7E98-C5E6-48BB-A053-A87656D39855}" type="presOf" srcId="{023484D2-F2B7-47E6-9781-D463AABE73EC}" destId="{712298F7-02EF-467A-A54B-D60A7A708E8D}" srcOrd="0" destOrd="0" presId="urn:microsoft.com/office/officeart/2005/8/layout/bList2#4"/>
    <dgm:cxn modelId="{ECE5555F-282B-43C5-A1F2-20D49EC01A77}" type="presOf" srcId="{E26129E4-60F8-4095-A052-2AC6E84F351D}" destId="{5465C608-0CE6-4B5C-AE3B-A964C082BA89}" srcOrd="0" destOrd="1" presId="urn:microsoft.com/office/officeart/2005/8/layout/bList2#4"/>
    <dgm:cxn modelId="{3AC2879A-DA08-4D0F-B955-1121C6F8B003}" type="presOf" srcId="{C266B331-3C95-4D9A-8E55-8E30D03B9719}" destId="{2B6D7E5F-93CE-4620-AA74-DBB197B1240B}" srcOrd="0" destOrd="0" presId="urn:microsoft.com/office/officeart/2005/8/layout/bList2#4"/>
    <dgm:cxn modelId="{ADD1E600-3C3A-45B7-BD68-14EFB42D3D7A}" type="presOf" srcId="{3946F90D-3B60-42CA-B4AE-6A556431C23A}" destId="{05FF602B-7345-4C3B-B92E-4E5DD22B7C1A}" srcOrd="0" destOrd="0" presId="urn:microsoft.com/office/officeart/2005/8/layout/bList2#4"/>
    <dgm:cxn modelId="{0A927528-4542-4527-AABC-446326D0A8A6}" type="presOf" srcId="{6D2505F3-66B7-467B-A1D3-CAEB4AF37DFA}" destId="{646CF7EF-1EF7-42A7-8D87-AADE02E48DDF}" srcOrd="0" destOrd="1" presId="urn:microsoft.com/office/officeart/2005/8/layout/bList2#4"/>
    <dgm:cxn modelId="{9224A5BB-1941-4CB9-9C4A-B27BB4032EFE}" type="presOf" srcId="{B93CF8D7-3895-4CE7-801C-0903CFB665D3}" destId="{5465C608-0CE6-4B5C-AE3B-A964C082BA89}" srcOrd="0" destOrd="0" presId="urn:microsoft.com/office/officeart/2005/8/layout/bList2#4"/>
    <dgm:cxn modelId="{7D334968-CD45-4405-AB6C-3270DBBE1D33}" type="presOf" srcId="{DFBDC654-0187-4044-96E8-03CA164AEDB6}" destId="{CDB509F7-FFAC-4901-9EDE-CF8BEDBF5AEC}" srcOrd="1" destOrd="0" presId="urn:microsoft.com/office/officeart/2005/8/layout/bList2#4"/>
    <dgm:cxn modelId="{669FF836-8B7E-4AFE-A75C-3A791C80EAAA}" type="presOf" srcId="{58CEB1F2-8111-4C87-A001-6C377F12DF98}" destId="{646CF7EF-1EF7-42A7-8D87-AADE02E48DDF}" srcOrd="0" destOrd="0" presId="urn:microsoft.com/office/officeart/2005/8/layout/bList2#4"/>
    <dgm:cxn modelId="{E81BE388-7AF9-4B1E-AA93-C28DAD35A0E1}" type="presOf" srcId="{A58CB06A-597F-4ECA-ADB3-877491F67C17}" destId="{347FBDB8-7BDF-4507-B4FC-FEAB92A79746}" srcOrd="0" destOrd="0" presId="urn:microsoft.com/office/officeart/2005/8/layout/bList2#4"/>
    <dgm:cxn modelId="{A6539D1B-3C34-4945-9211-6FE901A94B21}" type="presOf" srcId="{01F6D59C-83E3-445B-A6A1-F5C5A30596DF}" destId="{069B4A91-6629-4A67-9696-77F557A2B666}" srcOrd="0" destOrd="1" presId="urn:microsoft.com/office/officeart/2005/8/layout/bList2#4"/>
    <dgm:cxn modelId="{20D8E731-1E0F-44B8-8911-0374727D70CF}" type="presOf" srcId="{A58CB06A-597F-4ECA-ADB3-877491F67C17}" destId="{BA9099C4-13D9-40D6-B4E5-2E9CA265193F}" srcOrd="1" destOrd="0" presId="urn:microsoft.com/office/officeart/2005/8/layout/bList2#4"/>
    <dgm:cxn modelId="{079BF983-801B-4F21-B3DF-4DBD4A9EACAF}" type="presOf" srcId="{702C8ECB-017C-4BA8-A228-B4D0C723D560}" destId="{18913123-BC08-4967-911E-432AA5CBC5E8}" srcOrd="1" destOrd="0" presId="urn:microsoft.com/office/officeart/2005/8/layout/bList2#4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5DBB638F-4782-40E4-92DE-3D0A0AB3696E}" type="presOf" srcId="{157E0C9C-1B3E-4685-9198-7202BEE822FB}" destId="{758C4D54-8DBA-468F-AD85-42976F618391}" srcOrd="0" destOrd="0" presId="urn:microsoft.com/office/officeart/2005/8/layout/bList2#4"/>
    <dgm:cxn modelId="{AC519316-DD4C-4E99-8F81-F66A64FEC65B}" type="presOf" srcId="{ED9664F6-7BA1-43B0-97E1-3174DF6B8FC7}" destId="{A63F1778-3BBB-44D6-8CB3-F34CF77D36E8}" srcOrd="0" destOrd="0" presId="urn:microsoft.com/office/officeart/2005/8/layout/bList2#4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342744CD-30A9-484C-838B-8E90CCE58CC6}" type="presOf" srcId="{8DB50D29-31A6-4670-BF24-CBE43FD47587}" destId="{CE673ECC-80CB-422A-AD57-30017BED42B5}" srcOrd="1" destOrd="0" presId="urn:microsoft.com/office/officeart/2005/8/layout/bList2#4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6EF583CA-B08E-469E-996B-212E4097B384}" type="presOf" srcId="{6B47E663-C2B6-4D97-9DD7-83E7173B1594}" destId="{4CD54765-D3E8-4C3B-A2EF-7AE79A0E8406}" srcOrd="1" destOrd="0" presId="urn:microsoft.com/office/officeart/2005/8/layout/bList2#4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D0C52972-D68A-4BAC-9A8D-8480CF780BFB}" type="presOf" srcId="{43C809CC-1844-4D04-B19C-A414FD70FD0B}" destId="{71952E0D-B351-4C6A-8E37-54874ABA01A5}" srcOrd="0" destOrd="1" presId="urn:microsoft.com/office/officeart/2005/8/layout/bList2#4"/>
    <dgm:cxn modelId="{446FDE74-DF7C-485A-9E85-30DF47F3CFDA}" type="presParOf" srcId="{5929AA1E-F981-493E-B7D9-496419F89753}" destId="{87AC6BB8-AFCB-4D3B-9F89-7453E58FEC4C}" srcOrd="0" destOrd="0" presId="urn:microsoft.com/office/officeart/2005/8/layout/bList2#4"/>
    <dgm:cxn modelId="{7C4F6B74-9C95-4929-ADC8-2E32D07D0DD5}" type="presParOf" srcId="{87AC6BB8-AFCB-4D3B-9F89-7453E58FEC4C}" destId="{5465C608-0CE6-4B5C-AE3B-A964C082BA89}" srcOrd="0" destOrd="0" presId="urn:microsoft.com/office/officeart/2005/8/layout/bList2#4"/>
    <dgm:cxn modelId="{BE148B88-2EBA-4386-8047-94806C53ECA1}" type="presParOf" srcId="{87AC6BB8-AFCB-4D3B-9F89-7453E58FEC4C}" destId="{368C9A1D-2CA5-41D5-AB39-62CD75DC105E}" srcOrd="1" destOrd="0" presId="urn:microsoft.com/office/officeart/2005/8/layout/bList2#4"/>
    <dgm:cxn modelId="{DC1757A3-916B-440F-8655-11F87EAC2604}" type="presParOf" srcId="{87AC6BB8-AFCB-4D3B-9F89-7453E58FEC4C}" destId="{33471425-9D06-4A0E-B21B-5E717561C462}" srcOrd="2" destOrd="0" presId="urn:microsoft.com/office/officeart/2005/8/layout/bList2#4"/>
    <dgm:cxn modelId="{3003C7B2-AFE1-461E-9A40-3507D1DD651E}" type="presParOf" srcId="{87AC6BB8-AFCB-4D3B-9F89-7453E58FEC4C}" destId="{E28285A5-87D0-4ED5-BB8E-A89DC6F5B827}" srcOrd="3" destOrd="0" presId="urn:microsoft.com/office/officeart/2005/8/layout/bList2#4"/>
    <dgm:cxn modelId="{1994EF83-4510-427B-86EC-7DF3B0E23AB7}" type="presParOf" srcId="{5929AA1E-F981-493E-B7D9-496419F89753}" destId="{2B6D7E5F-93CE-4620-AA74-DBB197B1240B}" srcOrd="1" destOrd="0" presId="urn:microsoft.com/office/officeart/2005/8/layout/bList2#4"/>
    <dgm:cxn modelId="{69049B5A-0A19-41F8-8286-9CD151D9D8BC}" type="presParOf" srcId="{5929AA1E-F981-493E-B7D9-496419F89753}" destId="{6658DEB6-0D63-4FA5-BC7B-20E9DE8A108A}" srcOrd="2" destOrd="0" presId="urn:microsoft.com/office/officeart/2005/8/layout/bList2#4"/>
    <dgm:cxn modelId="{23953915-7955-4C10-B2A0-1ADE059A111B}" type="presParOf" srcId="{6658DEB6-0D63-4FA5-BC7B-20E9DE8A108A}" destId="{F707C477-AAA1-4726-ACF6-90E57745AD19}" srcOrd="0" destOrd="0" presId="urn:microsoft.com/office/officeart/2005/8/layout/bList2#4"/>
    <dgm:cxn modelId="{45FB7794-24B8-41EE-B884-E93E8F70B4A7}" type="presParOf" srcId="{6658DEB6-0D63-4FA5-BC7B-20E9DE8A108A}" destId="{AAB5BE37-ED19-44C0-A4D3-F6812FB5273C}" srcOrd="1" destOrd="0" presId="urn:microsoft.com/office/officeart/2005/8/layout/bList2#4"/>
    <dgm:cxn modelId="{E0232F9C-5E53-461A-B6B0-1F063E14678D}" type="presParOf" srcId="{6658DEB6-0D63-4FA5-BC7B-20E9DE8A108A}" destId="{18913123-BC08-4967-911E-432AA5CBC5E8}" srcOrd="2" destOrd="0" presId="urn:microsoft.com/office/officeart/2005/8/layout/bList2#4"/>
    <dgm:cxn modelId="{D0A1B1DF-B434-4796-97CC-7A9DA5B5B663}" type="presParOf" srcId="{6658DEB6-0D63-4FA5-BC7B-20E9DE8A108A}" destId="{67F0F069-CF91-44DB-9FCB-D8E84D7DE4F2}" srcOrd="3" destOrd="0" presId="urn:microsoft.com/office/officeart/2005/8/layout/bList2#4"/>
    <dgm:cxn modelId="{A3E2BF96-8094-4985-AD6F-4506B98E9A1D}" type="presParOf" srcId="{5929AA1E-F981-493E-B7D9-496419F89753}" destId="{5A025BF1-F0DE-45F5-8355-ECD58A4AC6E9}" srcOrd="3" destOrd="0" presId="urn:microsoft.com/office/officeart/2005/8/layout/bList2#4"/>
    <dgm:cxn modelId="{0B7A05EC-3CE8-421E-B282-0579CFCD7375}" type="presParOf" srcId="{5929AA1E-F981-493E-B7D9-496419F89753}" destId="{DB443DD7-99E8-44CE-A3CA-A91193CB7361}" srcOrd="4" destOrd="0" presId="urn:microsoft.com/office/officeart/2005/8/layout/bList2#4"/>
    <dgm:cxn modelId="{5F569698-A6CE-43C4-A198-382BA07DC246}" type="presParOf" srcId="{DB443DD7-99E8-44CE-A3CA-A91193CB7361}" destId="{71952E0D-B351-4C6A-8E37-54874ABA01A5}" srcOrd="0" destOrd="0" presId="urn:microsoft.com/office/officeart/2005/8/layout/bList2#4"/>
    <dgm:cxn modelId="{6FC2CAA4-3D69-471D-804A-EE07A8571A3F}" type="presParOf" srcId="{DB443DD7-99E8-44CE-A3CA-A91193CB7361}" destId="{088B1BE7-C071-499F-A675-9F1D6E1CB8DE}" srcOrd="1" destOrd="0" presId="urn:microsoft.com/office/officeart/2005/8/layout/bList2#4"/>
    <dgm:cxn modelId="{87ACF266-8394-4BF3-9A6A-13B3950245A7}" type="presParOf" srcId="{DB443DD7-99E8-44CE-A3CA-A91193CB7361}" destId="{4CD54765-D3E8-4C3B-A2EF-7AE79A0E8406}" srcOrd="2" destOrd="0" presId="urn:microsoft.com/office/officeart/2005/8/layout/bList2#4"/>
    <dgm:cxn modelId="{B7071CD0-BA65-4C1D-A44A-B8D5B2B1424A}" type="presParOf" srcId="{DB443DD7-99E8-44CE-A3CA-A91193CB7361}" destId="{6138E2BC-9F67-4A26-9324-976A1A6FC2A5}" srcOrd="3" destOrd="0" presId="urn:microsoft.com/office/officeart/2005/8/layout/bList2#4"/>
    <dgm:cxn modelId="{2C2C189B-EF19-4623-B7CC-725884A3921A}" type="presParOf" srcId="{5929AA1E-F981-493E-B7D9-496419F89753}" destId="{758C4D54-8DBA-468F-AD85-42976F618391}" srcOrd="5" destOrd="0" presId="urn:microsoft.com/office/officeart/2005/8/layout/bList2#4"/>
    <dgm:cxn modelId="{30B3F6DB-6DFD-4C4F-B83C-93C242C25C18}" type="presParOf" srcId="{5929AA1E-F981-493E-B7D9-496419F89753}" destId="{CEEF5FD6-B973-4D7D-A534-894E14640554}" srcOrd="6" destOrd="0" presId="urn:microsoft.com/office/officeart/2005/8/layout/bList2#4"/>
    <dgm:cxn modelId="{F3089E3F-5FC4-49C9-8D78-1EEE4C3B9CEE}" type="presParOf" srcId="{CEEF5FD6-B973-4D7D-A534-894E14640554}" destId="{05FF602B-7345-4C3B-B92E-4E5DD22B7C1A}" srcOrd="0" destOrd="0" presId="urn:microsoft.com/office/officeart/2005/8/layout/bList2#4"/>
    <dgm:cxn modelId="{2A3DB536-811C-422C-A1D5-18044B0D6113}" type="presParOf" srcId="{CEEF5FD6-B973-4D7D-A534-894E14640554}" destId="{673B1E2B-0A6A-41A5-AD84-03F76DD4E4F5}" srcOrd="1" destOrd="0" presId="urn:microsoft.com/office/officeart/2005/8/layout/bList2#4"/>
    <dgm:cxn modelId="{A86E9617-3757-4843-A267-BB6F23AC40F1}" type="presParOf" srcId="{CEEF5FD6-B973-4D7D-A534-894E14640554}" destId="{CE673ECC-80CB-422A-AD57-30017BED42B5}" srcOrd="2" destOrd="0" presId="urn:microsoft.com/office/officeart/2005/8/layout/bList2#4"/>
    <dgm:cxn modelId="{EA26E92D-D1C0-4BEE-B6A3-029DC7829536}" type="presParOf" srcId="{CEEF5FD6-B973-4D7D-A534-894E14640554}" destId="{54E411E8-B893-4384-9B73-E52BDA927BE2}" srcOrd="3" destOrd="0" presId="urn:microsoft.com/office/officeart/2005/8/layout/bList2#4"/>
    <dgm:cxn modelId="{5A78BB76-B867-4FA8-8AD2-5A3F56F14F69}" type="presParOf" srcId="{5929AA1E-F981-493E-B7D9-496419F89753}" destId="{712298F7-02EF-467A-A54B-D60A7A708E8D}" srcOrd="7" destOrd="0" presId="urn:microsoft.com/office/officeart/2005/8/layout/bList2#4"/>
    <dgm:cxn modelId="{D30DE119-455F-462B-B489-F7281A975F50}" type="presParOf" srcId="{5929AA1E-F981-493E-B7D9-496419F89753}" destId="{46245F8D-1538-4768-817B-EE6F52969A48}" srcOrd="8" destOrd="0" presId="urn:microsoft.com/office/officeart/2005/8/layout/bList2#4"/>
    <dgm:cxn modelId="{2CF847D7-0B05-4C73-8200-915703417F02}" type="presParOf" srcId="{46245F8D-1538-4768-817B-EE6F52969A48}" destId="{646CF7EF-1EF7-42A7-8D87-AADE02E48DDF}" srcOrd="0" destOrd="0" presId="urn:microsoft.com/office/officeart/2005/8/layout/bList2#4"/>
    <dgm:cxn modelId="{68A1B981-A839-4001-8BA9-3D95914056B8}" type="presParOf" srcId="{46245F8D-1538-4768-817B-EE6F52969A48}" destId="{A4547D08-738D-4396-9FD5-9CBB5D7CB6B2}" srcOrd="1" destOrd="0" presId="urn:microsoft.com/office/officeart/2005/8/layout/bList2#4"/>
    <dgm:cxn modelId="{8FBA7631-A227-41AC-9DC9-ECCA89C84EC6}" type="presParOf" srcId="{46245F8D-1538-4768-817B-EE6F52969A48}" destId="{FECD010A-6F4D-442D-AA89-095F0D1944DC}" srcOrd="2" destOrd="0" presId="urn:microsoft.com/office/officeart/2005/8/layout/bList2#4"/>
    <dgm:cxn modelId="{93654401-FE6E-4D0F-9653-ED42DF588D7C}" type="presParOf" srcId="{46245F8D-1538-4768-817B-EE6F52969A48}" destId="{221AEFEF-25D2-4403-8D1D-849CF2765EC7}" srcOrd="3" destOrd="0" presId="urn:microsoft.com/office/officeart/2005/8/layout/bList2#4"/>
    <dgm:cxn modelId="{1B56920B-3606-4FC5-932C-64D6ECDD5C6D}" type="presParOf" srcId="{5929AA1E-F981-493E-B7D9-496419F89753}" destId="{A705CBB4-CAEE-4D14-8138-9B8C13BCA247}" srcOrd="9" destOrd="0" presId="urn:microsoft.com/office/officeart/2005/8/layout/bList2#4"/>
    <dgm:cxn modelId="{19D3109F-38E9-4137-8788-F2F4D58AFEBA}" type="presParOf" srcId="{5929AA1E-F981-493E-B7D9-496419F89753}" destId="{2DBE153B-A573-4A5D-9EDD-AEB1BD0A9FBA}" srcOrd="10" destOrd="0" presId="urn:microsoft.com/office/officeart/2005/8/layout/bList2#4"/>
    <dgm:cxn modelId="{94DBC081-42CB-4922-BB9C-B0E3A141065F}" type="presParOf" srcId="{2DBE153B-A573-4A5D-9EDD-AEB1BD0A9FBA}" destId="{A63F1778-3BBB-44D6-8CB3-F34CF77D36E8}" srcOrd="0" destOrd="0" presId="urn:microsoft.com/office/officeart/2005/8/layout/bList2#4"/>
    <dgm:cxn modelId="{52D2AD3D-BC61-4318-9369-0745DBFEEC1F}" type="presParOf" srcId="{2DBE153B-A573-4A5D-9EDD-AEB1BD0A9FBA}" destId="{16DF4AD7-C656-4E20-BEE1-333859BC800A}" srcOrd="1" destOrd="0" presId="urn:microsoft.com/office/officeart/2005/8/layout/bList2#4"/>
    <dgm:cxn modelId="{3CA3B659-C54B-4994-B41C-1EF952D96342}" type="presParOf" srcId="{2DBE153B-A573-4A5D-9EDD-AEB1BD0A9FBA}" destId="{CDB509F7-FFAC-4901-9EDE-CF8BEDBF5AEC}" srcOrd="2" destOrd="0" presId="urn:microsoft.com/office/officeart/2005/8/layout/bList2#4"/>
    <dgm:cxn modelId="{4AF40E0B-C5F4-46FE-8D5C-0FDF10560604}" type="presParOf" srcId="{2DBE153B-A573-4A5D-9EDD-AEB1BD0A9FBA}" destId="{8611F240-DF1D-4693-B837-518B133B1599}" srcOrd="3" destOrd="0" presId="urn:microsoft.com/office/officeart/2005/8/layout/bList2#4"/>
    <dgm:cxn modelId="{3A84334D-52FE-4BA4-B986-A32A37344343}" type="presParOf" srcId="{5929AA1E-F981-493E-B7D9-496419F89753}" destId="{1DF7697E-CFDB-4FB7-8179-ED8068C5B56A}" srcOrd="11" destOrd="0" presId="urn:microsoft.com/office/officeart/2005/8/layout/bList2#4"/>
    <dgm:cxn modelId="{9CD5D870-BE38-4393-8656-91ED42A86D61}" type="presParOf" srcId="{5929AA1E-F981-493E-B7D9-496419F89753}" destId="{ABCA9F86-BD1C-4A42-87B0-A99887B145DE}" srcOrd="12" destOrd="0" presId="urn:microsoft.com/office/officeart/2005/8/layout/bList2#4"/>
    <dgm:cxn modelId="{70E888FD-FDBE-4D46-B884-7920CA3B7599}" type="presParOf" srcId="{ABCA9F86-BD1C-4A42-87B0-A99887B145DE}" destId="{069B4A91-6629-4A67-9696-77F557A2B666}" srcOrd="0" destOrd="0" presId="urn:microsoft.com/office/officeart/2005/8/layout/bList2#4"/>
    <dgm:cxn modelId="{9A694D9D-86F1-40A6-8E95-DE218E04FA24}" type="presParOf" srcId="{ABCA9F86-BD1C-4A42-87B0-A99887B145DE}" destId="{347FBDB8-7BDF-4507-B4FC-FEAB92A79746}" srcOrd="1" destOrd="0" presId="urn:microsoft.com/office/officeart/2005/8/layout/bList2#4"/>
    <dgm:cxn modelId="{0AC6D96E-45F3-4E62-AE38-0A267BAF549B}" type="presParOf" srcId="{ABCA9F86-BD1C-4A42-87B0-A99887B145DE}" destId="{BA9099C4-13D9-40D6-B4E5-2E9CA265193F}" srcOrd="2" destOrd="0" presId="urn:microsoft.com/office/officeart/2005/8/layout/bList2#4"/>
    <dgm:cxn modelId="{CFE7B196-7925-402E-BC7C-5A7895EC907E}" type="presParOf" srcId="{ABCA9F86-BD1C-4A42-87B0-A99887B145DE}" destId="{63FD3339-741C-4156-9CC1-73507B9232C7}" srcOrd="3" destOrd="0" presId="urn:microsoft.com/office/officeart/2005/8/layout/bList2#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5" loCatId="list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068E35DB-0D03-46E4-ABC8-E16615664576}" type="presOf" srcId="{8DB50D29-31A6-4670-BF24-CBE43FD47587}" destId="{CE673ECC-80CB-422A-AD57-30017BED42B5}" srcOrd="1" destOrd="0" presId="urn:microsoft.com/office/officeart/2005/8/layout/bList2#5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D027D48D-5D16-4E82-909D-688D7197D0C1}" type="presOf" srcId="{88F2B8B0-6895-41CD-AE44-05AE9EBAC59F}" destId="{71952E0D-B351-4C6A-8E37-54874ABA01A5}" srcOrd="0" destOrd="0" presId="urn:microsoft.com/office/officeart/2005/8/layout/bList2#5"/>
    <dgm:cxn modelId="{7EDEFD84-3574-4737-AEE5-4D9DBF6E6B3F}" type="presOf" srcId="{702C8ECB-017C-4BA8-A228-B4D0C723D560}" destId="{AAB5BE37-ED19-44C0-A4D3-F6812FB5273C}" srcOrd="0" destOrd="0" presId="urn:microsoft.com/office/officeart/2005/8/layout/bList2#5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BE1CAEA4-846B-4F02-BCBB-6BEB1395CA1F}" type="presOf" srcId="{8CC4C563-6F82-4A4B-8393-D8FFAB76E858}" destId="{05FF602B-7345-4C3B-B92E-4E5DD22B7C1A}" srcOrd="0" destOrd="1" presId="urn:microsoft.com/office/officeart/2005/8/layout/bList2#5"/>
    <dgm:cxn modelId="{725A0756-9506-4386-B64C-048F0F52DD44}" type="presOf" srcId="{ED9664F6-7BA1-43B0-97E1-3174DF6B8FC7}" destId="{A63F1778-3BBB-44D6-8CB3-F34CF77D36E8}" srcOrd="0" destOrd="0" presId="urn:microsoft.com/office/officeart/2005/8/layout/bList2#5"/>
    <dgm:cxn modelId="{2F4F079D-BB91-4ECB-8C79-53F3EE1E6D03}" type="presOf" srcId="{023484D2-F2B7-47E6-9781-D463AABE73EC}" destId="{712298F7-02EF-467A-A54B-D60A7A708E8D}" srcOrd="0" destOrd="0" presId="urn:microsoft.com/office/officeart/2005/8/layout/bList2#5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D0113C88-3379-4B34-A9B2-33DBA77C265B}" type="presOf" srcId="{8DB50D29-31A6-4670-BF24-CBE43FD47587}" destId="{673B1E2B-0A6A-41A5-AD84-03F76DD4E4F5}" srcOrd="0" destOrd="0" presId="urn:microsoft.com/office/officeart/2005/8/layout/bList2#5"/>
    <dgm:cxn modelId="{A6370A0F-7496-4A27-B11C-7B5908836BCE}" type="presOf" srcId="{B93CF8D7-3895-4CE7-801C-0903CFB665D3}" destId="{5465C608-0CE6-4B5C-AE3B-A964C082BA89}" srcOrd="0" destOrd="0" presId="urn:microsoft.com/office/officeart/2005/8/layout/bList2#5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348BFD62-AD4F-4B94-A489-6F7263FBC2B2}" type="presOf" srcId="{3946F90D-3B60-42CA-B4AE-6A556431C23A}" destId="{05FF602B-7345-4C3B-B92E-4E5DD22B7C1A}" srcOrd="0" destOrd="0" presId="urn:microsoft.com/office/officeart/2005/8/layout/bList2#5"/>
    <dgm:cxn modelId="{CA08A3FB-37AD-4A29-9542-61DE45761F37}" type="presOf" srcId="{6666D82F-9497-49B1-AACA-7C392AE5E447}" destId="{368C9A1D-2CA5-41D5-AB39-62CD75DC105E}" srcOrd="0" destOrd="0" presId="urn:microsoft.com/office/officeart/2005/8/layout/bList2#5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AAEC0BE6-3B43-4011-9520-E3329C1D5235}" type="presOf" srcId="{43C809CC-1844-4D04-B19C-A414FD70FD0B}" destId="{71952E0D-B351-4C6A-8E37-54874ABA01A5}" srcOrd="0" destOrd="1" presId="urn:microsoft.com/office/officeart/2005/8/layout/bList2#5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A4A656FB-7235-48E1-BE72-EA274BA84EEE}" type="presOf" srcId="{4CA6FD2B-0B8B-45F7-8F13-C841DA643421}" destId="{F707C477-AAA1-4726-ACF6-90E57745AD19}" srcOrd="0" destOrd="0" presId="urn:microsoft.com/office/officeart/2005/8/layout/bList2#5"/>
    <dgm:cxn modelId="{D85CA52D-99C0-4CDA-8732-2BE5AA73E959}" type="presOf" srcId="{B87B8A11-C442-4135-8CFA-A6A115417211}" destId="{F707C477-AAA1-4726-ACF6-90E57745AD19}" srcOrd="0" destOrd="1" presId="urn:microsoft.com/office/officeart/2005/8/layout/bList2#5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4BB3F39C-90DB-4983-8957-6DF66048C8BF}" type="presOf" srcId="{95FCA615-CC19-4E4E-AC9B-F92C8A42D5A6}" destId="{5929AA1E-F981-493E-B7D9-496419F89753}" srcOrd="0" destOrd="0" presId="urn:microsoft.com/office/officeart/2005/8/layout/bList2#5"/>
    <dgm:cxn modelId="{235720AC-6154-4F1C-BA6C-0BA43A909B32}" type="presOf" srcId="{E26129E4-60F8-4095-A052-2AC6E84F351D}" destId="{5465C608-0CE6-4B5C-AE3B-A964C082BA89}" srcOrd="0" destOrd="1" presId="urn:microsoft.com/office/officeart/2005/8/layout/bList2#5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E0B5BD66-F5E6-4D6C-B542-A659A2054666}" type="presOf" srcId="{A58CB06A-597F-4ECA-ADB3-877491F67C17}" destId="{347FBDB8-7BDF-4507-B4FC-FEAB92A79746}" srcOrd="0" destOrd="0" presId="urn:microsoft.com/office/officeart/2005/8/layout/bList2#5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EEC7D1DA-D23B-42B2-9435-C77B4F9D8109}" type="presOf" srcId="{59769081-7AF5-47BB-984E-46BA06F35C66}" destId="{069B4A91-6629-4A67-9696-77F557A2B666}" srcOrd="0" destOrd="0" presId="urn:microsoft.com/office/officeart/2005/8/layout/bList2#5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1AB3FA1C-A32E-496E-9C3D-F18BD54A2D94}" type="presOf" srcId="{58CEB1F2-8111-4C87-A001-6C377F12DF98}" destId="{646CF7EF-1EF7-42A7-8D87-AADE02E48DDF}" srcOrd="0" destOrd="0" presId="urn:microsoft.com/office/officeart/2005/8/layout/bList2#5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A1601F19-BB64-4117-B437-591CC4574B7A}" type="presOf" srcId="{A58CB06A-597F-4ECA-ADB3-877491F67C17}" destId="{BA9099C4-13D9-40D6-B4E5-2E9CA265193F}" srcOrd="1" destOrd="0" presId="urn:microsoft.com/office/officeart/2005/8/layout/bList2#5"/>
    <dgm:cxn modelId="{5BEF7169-DDCF-4F5A-ADE6-32953D8549B0}" type="presOf" srcId="{702C8ECB-017C-4BA8-A228-B4D0C723D560}" destId="{18913123-BC08-4967-911E-432AA5CBC5E8}" srcOrd="1" destOrd="0" presId="urn:microsoft.com/office/officeart/2005/8/layout/bList2#5"/>
    <dgm:cxn modelId="{F84B787F-0E7D-445C-ACA0-10AD1E20464E}" type="presOf" srcId="{6B47E663-C2B6-4D97-9DD7-83E7173B1594}" destId="{088B1BE7-C071-499F-A675-9F1D6E1CB8DE}" srcOrd="0" destOrd="0" presId="urn:microsoft.com/office/officeart/2005/8/layout/bList2#5"/>
    <dgm:cxn modelId="{8A68302E-66C2-4ADA-9B07-4243FB040AF9}" type="presOf" srcId="{AD8CE8EA-1465-4230-9478-491E9F7BC05B}" destId="{A705CBB4-CAEE-4D14-8138-9B8C13BCA247}" srcOrd="0" destOrd="0" presId="urn:microsoft.com/office/officeart/2005/8/layout/bList2#5"/>
    <dgm:cxn modelId="{08FFE130-453D-4D5B-A380-34A0DE871CB0}" type="presOf" srcId="{01F6D59C-83E3-445B-A6A1-F5C5A30596DF}" destId="{069B4A91-6629-4A67-9696-77F557A2B666}" srcOrd="0" destOrd="1" presId="urn:microsoft.com/office/officeart/2005/8/layout/bList2#5"/>
    <dgm:cxn modelId="{6723657D-ABB0-4ADA-9FB6-949491158FF9}" type="presOf" srcId="{35FB24B4-5F2D-4EA7-A5E7-29C9BA847FB3}" destId="{FECD010A-6F4D-442D-AA89-095F0D1944DC}" srcOrd="1" destOrd="0" presId="urn:microsoft.com/office/officeart/2005/8/layout/bList2#5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34BBC805-6F31-4ACA-8C51-393E0A9F3B1F}" type="presOf" srcId="{157E0C9C-1B3E-4685-9198-7202BEE822FB}" destId="{758C4D54-8DBA-468F-AD85-42976F618391}" srcOrd="0" destOrd="0" presId="urn:microsoft.com/office/officeart/2005/8/layout/bList2#5"/>
    <dgm:cxn modelId="{AE6F1B94-6350-4C8E-8B44-25ABA3C107E9}" type="presOf" srcId="{DFBDC654-0187-4044-96E8-03CA164AEDB6}" destId="{16DF4AD7-C656-4E20-BEE1-333859BC800A}" srcOrd="0" destOrd="0" presId="urn:microsoft.com/office/officeart/2005/8/layout/bList2#5"/>
    <dgm:cxn modelId="{2665E5AA-484C-4D01-99EB-4E0CA2702310}" type="presOf" srcId="{92A2F89B-2ABA-4528-BB36-4CE1E81F8412}" destId="{5A025BF1-F0DE-45F5-8355-ECD58A4AC6E9}" srcOrd="0" destOrd="0" presId="urn:microsoft.com/office/officeart/2005/8/layout/bList2#5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BD855B9D-B596-4A8D-BC67-09D0A28A3748}" type="presOf" srcId="{C266B331-3C95-4D9A-8E55-8E30D03B9719}" destId="{2B6D7E5F-93CE-4620-AA74-DBB197B1240B}" srcOrd="0" destOrd="0" presId="urn:microsoft.com/office/officeart/2005/8/layout/bList2#5"/>
    <dgm:cxn modelId="{73F81D16-0B89-491F-8575-5B91FFFC11F5}" type="presOf" srcId="{D5910333-0088-416D-A724-D38401539D2B}" destId="{A63F1778-3BBB-44D6-8CB3-F34CF77D36E8}" srcOrd="0" destOrd="1" presId="urn:microsoft.com/office/officeart/2005/8/layout/bList2#5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2F288872-5606-4BED-8BA2-41FCBD919888}" type="presOf" srcId="{35FB24B4-5F2D-4EA7-A5E7-29C9BA847FB3}" destId="{A4547D08-738D-4396-9FD5-9CBB5D7CB6B2}" srcOrd="0" destOrd="0" presId="urn:microsoft.com/office/officeart/2005/8/layout/bList2#5"/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69BE3AC0-E53A-444C-AEA2-8665D19848BB}" type="presOf" srcId="{C2CFC1DA-A13B-4EBE-8084-5F3EB6C13380}" destId="{1DF7697E-CFDB-4FB7-8179-ED8068C5B56A}" srcOrd="0" destOrd="0" presId="urn:microsoft.com/office/officeart/2005/8/layout/bList2#5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3B7681E7-3C25-45BE-935C-5CE10EB79BB7}" type="presOf" srcId="{DFBDC654-0187-4044-96E8-03CA164AEDB6}" destId="{CDB509F7-FFAC-4901-9EDE-CF8BEDBF5AEC}" srcOrd="1" destOrd="0" presId="urn:microsoft.com/office/officeart/2005/8/layout/bList2#5"/>
    <dgm:cxn modelId="{54906293-CF51-44E6-B1F3-F4EF866510D7}" type="presOf" srcId="{6B47E663-C2B6-4D97-9DD7-83E7173B1594}" destId="{4CD54765-D3E8-4C3B-A2EF-7AE79A0E8406}" srcOrd="1" destOrd="0" presId="urn:microsoft.com/office/officeart/2005/8/layout/bList2#5"/>
    <dgm:cxn modelId="{A653ED66-B216-4C57-A1C0-79CF5D17073B}" type="presOf" srcId="{6D2505F3-66B7-467B-A1D3-CAEB4AF37DFA}" destId="{646CF7EF-1EF7-42A7-8D87-AADE02E48DDF}" srcOrd="0" destOrd="1" presId="urn:microsoft.com/office/officeart/2005/8/layout/bList2#5"/>
    <dgm:cxn modelId="{F8B973C6-943C-4B81-8E71-F1F4E8250A26}" type="presOf" srcId="{6666D82F-9497-49B1-AACA-7C392AE5E447}" destId="{33471425-9D06-4A0E-B21B-5E717561C462}" srcOrd="1" destOrd="0" presId="urn:microsoft.com/office/officeart/2005/8/layout/bList2#5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08ED9EE5-4F8C-43FC-91C5-8EC0D2D8BA27}" type="presParOf" srcId="{5929AA1E-F981-493E-B7D9-496419F89753}" destId="{87AC6BB8-AFCB-4D3B-9F89-7453E58FEC4C}" srcOrd="0" destOrd="0" presId="urn:microsoft.com/office/officeart/2005/8/layout/bList2#5"/>
    <dgm:cxn modelId="{B250A7AA-C576-4907-9CB4-2E3DF32FD8A8}" type="presParOf" srcId="{87AC6BB8-AFCB-4D3B-9F89-7453E58FEC4C}" destId="{5465C608-0CE6-4B5C-AE3B-A964C082BA89}" srcOrd="0" destOrd="0" presId="urn:microsoft.com/office/officeart/2005/8/layout/bList2#5"/>
    <dgm:cxn modelId="{74FB9571-72D2-40AF-83B6-961192C1461E}" type="presParOf" srcId="{87AC6BB8-AFCB-4D3B-9F89-7453E58FEC4C}" destId="{368C9A1D-2CA5-41D5-AB39-62CD75DC105E}" srcOrd="1" destOrd="0" presId="urn:microsoft.com/office/officeart/2005/8/layout/bList2#5"/>
    <dgm:cxn modelId="{AFCB170D-F5EA-4042-9273-F0822F94D454}" type="presParOf" srcId="{87AC6BB8-AFCB-4D3B-9F89-7453E58FEC4C}" destId="{33471425-9D06-4A0E-B21B-5E717561C462}" srcOrd="2" destOrd="0" presId="urn:microsoft.com/office/officeart/2005/8/layout/bList2#5"/>
    <dgm:cxn modelId="{A1C216F3-58E2-4FC0-82B0-ED40543872D2}" type="presParOf" srcId="{87AC6BB8-AFCB-4D3B-9F89-7453E58FEC4C}" destId="{E28285A5-87D0-4ED5-BB8E-A89DC6F5B827}" srcOrd="3" destOrd="0" presId="urn:microsoft.com/office/officeart/2005/8/layout/bList2#5"/>
    <dgm:cxn modelId="{CB40A420-C269-4A84-8EBD-E0CFA888AD05}" type="presParOf" srcId="{5929AA1E-F981-493E-B7D9-496419F89753}" destId="{2B6D7E5F-93CE-4620-AA74-DBB197B1240B}" srcOrd="1" destOrd="0" presId="urn:microsoft.com/office/officeart/2005/8/layout/bList2#5"/>
    <dgm:cxn modelId="{AEE83D75-A45F-4E9A-9709-5CDE3CC27A50}" type="presParOf" srcId="{5929AA1E-F981-493E-B7D9-496419F89753}" destId="{6658DEB6-0D63-4FA5-BC7B-20E9DE8A108A}" srcOrd="2" destOrd="0" presId="urn:microsoft.com/office/officeart/2005/8/layout/bList2#5"/>
    <dgm:cxn modelId="{25AD8EBE-4451-4B7A-98B6-DBCEC1BB7345}" type="presParOf" srcId="{6658DEB6-0D63-4FA5-BC7B-20E9DE8A108A}" destId="{F707C477-AAA1-4726-ACF6-90E57745AD19}" srcOrd="0" destOrd="0" presId="urn:microsoft.com/office/officeart/2005/8/layout/bList2#5"/>
    <dgm:cxn modelId="{EE9D969A-6F15-4749-997B-16DEEE60329E}" type="presParOf" srcId="{6658DEB6-0D63-4FA5-BC7B-20E9DE8A108A}" destId="{AAB5BE37-ED19-44C0-A4D3-F6812FB5273C}" srcOrd="1" destOrd="0" presId="urn:microsoft.com/office/officeart/2005/8/layout/bList2#5"/>
    <dgm:cxn modelId="{46EE1BF5-62F1-401C-ABEA-96A1B7192DCD}" type="presParOf" srcId="{6658DEB6-0D63-4FA5-BC7B-20E9DE8A108A}" destId="{18913123-BC08-4967-911E-432AA5CBC5E8}" srcOrd="2" destOrd="0" presId="urn:microsoft.com/office/officeart/2005/8/layout/bList2#5"/>
    <dgm:cxn modelId="{E4397936-7704-4C56-A306-6157104035A1}" type="presParOf" srcId="{6658DEB6-0D63-4FA5-BC7B-20E9DE8A108A}" destId="{67F0F069-CF91-44DB-9FCB-D8E84D7DE4F2}" srcOrd="3" destOrd="0" presId="urn:microsoft.com/office/officeart/2005/8/layout/bList2#5"/>
    <dgm:cxn modelId="{34BFDD74-82F1-4AAB-A6B9-7C03DB1A0D2D}" type="presParOf" srcId="{5929AA1E-F981-493E-B7D9-496419F89753}" destId="{5A025BF1-F0DE-45F5-8355-ECD58A4AC6E9}" srcOrd="3" destOrd="0" presId="urn:microsoft.com/office/officeart/2005/8/layout/bList2#5"/>
    <dgm:cxn modelId="{2FD650CF-B94B-4CE0-97E9-407130ADD9D7}" type="presParOf" srcId="{5929AA1E-F981-493E-B7D9-496419F89753}" destId="{DB443DD7-99E8-44CE-A3CA-A91193CB7361}" srcOrd="4" destOrd="0" presId="urn:microsoft.com/office/officeart/2005/8/layout/bList2#5"/>
    <dgm:cxn modelId="{F75F93D5-CF36-483D-8BE4-6308D862FEB6}" type="presParOf" srcId="{DB443DD7-99E8-44CE-A3CA-A91193CB7361}" destId="{71952E0D-B351-4C6A-8E37-54874ABA01A5}" srcOrd="0" destOrd="0" presId="urn:microsoft.com/office/officeart/2005/8/layout/bList2#5"/>
    <dgm:cxn modelId="{A86CEA0B-430E-4D5F-AADF-EC3FDDAD5B0E}" type="presParOf" srcId="{DB443DD7-99E8-44CE-A3CA-A91193CB7361}" destId="{088B1BE7-C071-499F-A675-9F1D6E1CB8DE}" srcOrd="1" destOrd="0" presId="urn:microsoft.com/office/officeart/2005/8/layout/bList2#5"/>
    <dgm:cxn modelId="{E84C5ED0-B734-4DBD-877B-14BB6C5832A8}" type="presParOf" srcId="{DB443DD7-99E8-44CE-A3CA-A91193CB7361}" destId="{4CD54765-D3E8-4C3B-A2EF-7AE79A0E8406}" srcOrd="2" destOrd="0" presId="urn:microsoft.com/office/officeart/2005/8/layout/bList2#5"/>
    <dgm:cxn modelId="{C46252D4-0560-4AEC-8DBE-718ED0BA41F5}" type="presParOf" srcId="{DB443DD7-99E8-44CE-A3CA-A91193CB7361}" destId="{6138E2BC-9F67-4A26-9324-976A1A6FC2A5}" srcOrd="3" destOrd="0" presId="urn:microsoft.com/office/officeart/2005/8/layout/bList2#5"/>
    <dgm:cxn modelId="{8789078F-E478-435E-9F60-E3DDD21F3AA2}" type="presParOf" srcId="{5929AA1E-F981-493E-B7D9-496419F89753}" destId="{758C4D54-8DBA-468F-AD85-42976F618391}" srcOrd="5" destOrd="0" presId="urn:microsoft.com/office/officeart/2005/8/layout/bList2#5"/>
    <dgm:cxn modelId="{A0798972-8DE4-4DFC-8445-9B3CC1F2F0B4}" type="presParOf" srcId="{5929AA1E-F981-493E-B7D9-496419F89753}" destId="{CEEF5FD6-B973-4D7D-A534-894E14640554}" srcOrd="6" destOrd="0" presId="urn:microsoft.com/office/officeart/2005/8/layout/bList2#5"/>
    <dgm:cxn modelId="{C4AC6BFD-D3F8-4310-A775-2A6AA1AB5170}" type="presParOf" srcId="{CEEF5FD6-B973-4D7D-A534-894E14640554}" destId="{05FF602B-7345-4C3B-B92E-4E5DD22B7C1A}" srcOrd="0" destOrd="0" presId="urn:microsoft.com/office/officeart/2005/8/layout/bList2#5"/>
    <dgm:cxn modelId="{BF99CDAF-61CB-4FF3-965C-9D42207F0805}" type="presParOf" srcId="{CEEF5FD6-B973-4D7D-A534-894E14640554}" destId="{673B1E2B-0A6A-41A5-AD84-03F76DD4E4F5}" srcOrd="1" destOrd="0" presId="urn:microsoft.com/office/officeart/2005/8/layout/bList2#5"/>
    <dgm:cxn modelId="{F73DB094-F31D-4844-B72E-95685D3E6C09}" type="presParOf" srcId="{CEEF5FD6-B973-4D7D-A534-894E14640554}" destId="{CE673ECC-80CB-422A-AD57-30017BED42B5}" srcOrd="2" destOrd="0" presId="urn:microsoft.com/office/officeart/2005/8/layout/bList2#5"/>
    <dgm:cxn modelId="{C1959D71-0A94-4158-B93F-EE51E2CAB3E3}" type="presParOf" srcId="{CEEF5FD6-B973-4D7D-A534-894E14640554}" destId="{54E411E8-B893-4384-9B73-E52BDA927BE2}" srcOrd="3" destOrd="0" presId="urn:microsoft.com/office/officeart/2005/8/layout/bList2#5"/>
    <dgm:cxn modelId="{35A93519-4E43-4400-8669-49DF108766C8}" type="presParOf" srcId="{5929AA1E-F981-493E-B7D9-496419F89753}" destId="{712298F7-02EF-467A-A54B-D60A7A708E8D}" srcOrd="7" destOrd="0" presId="urn:microsoft.com/office/officeart/2005/8/layout/bList2#5"/>
    <dgm:cxn modelId="{8485278B-6313-4F7B-A188-B8323ED6513B}" type="presParOf" srcId="{5929AA1E-F981-493E-B7D9-496419F89753}" destId="{46245F8D-1538-4768-817B-EE6F52969A48}" srcOrd="8" destOrd="0" presId="urn:microsoft.com/office/officeart/2005/8/layout/bList2#5"/>
    <dgm:cxn modelId="{35D907F1-4B16-46A5-960F-A50D16F47EB8}" type="presParOf" srcId="{46245F8D-1538-4768-817B-EE6F52969A48}" destId="{646CF7EF-1EF7-42A7-8D87-AADE02E48DDF}" srcOrd="0" destOrd="0" presId="urn:microsoft.com/office/officeart/2005/8/layout/bList2#5"/>
    <dgm:cxn modelId="{78AC886A-DE6D-43D6-A170-B531586B3E4E}" type="presParOf" srcId="{46245F8D-1538-4768-817B-EE6F52969A48}" destId="{A4547D08-738D-4396-9FD5-9CBB5D7CB6B2}" srcOrd="1" destOrd="0" presId="urn:microsoft.com/office/officeart/2005/8/layout/bList2#5"/>
    <dgm:cxn modelId="{9F6EF274-0A4C-40F4-BB6F-4146B8E0B3AE}" type="presParOf" srcId="{46245F8D-1538-4768-817B-EE6F52969A48}" destId="{FECD010A-6F4D-442D-AA89-095F0D1944DC}" srcOrd="2" destOrd="0" presId="urn:microsoft.com/office/officeart/2005/8/layout/bList2#5"/>
    <dgm:cxn modelId="{5C7F504C-7913-4306-8DFA-D3DE315F4C4D}" type="presParOf" srcId="{46245F8D-1538-4768-817B-EE6F52969A48}" destId="{221AEFEF-25D2-4403-8D1D-849CF2765EC7}" srcOrd="3" destOrd="0" presId="urn:microsoft.com/office/officeart/2005/8/layout/bList2#5"/>
    <dgm:cxn modelId="{2EA78B94-1594-48A7-ABE7-EA33510C211A}" type="presParOf" srcId="{5929AA1E-F981-493E-B7D9-496419F89753}" destId="{A705CBB4-CAEE-4D14-8138-9B8C13BCA247}" srcOrd="9" destOrd="0" presId="urn:microsoft.com/office/officeart/2005/8/layout/bList2#5"/>
    <dgm:cxn modelId="{B9A8BAC4-DA63-4832-80B5-B5100E2D9D49}" type="presParOf" srcId="{5929AA1E-F981-493E-B7D9-496419F89753}" destId="{2DBE153B-A573-4A5D-9EDD-AEB1BD0A9FBA}" srcOrd="10" destOrd="0" presId="urn:microsoft.com/office/officeart/2005/8/layout/bList2#5"/>
    <dgm:cxn modelId="{EE4AFF88-629F-4993-A2B3-88AA10B6B84B}" type="presParOf" srcId="{2DBE153B-A573-4A5D-9EDD-AEB1BD0A9FBA}" destId="{A63F1778-3BBB-44D6-8CB3-F34CF77D36E8}" srcOrd="0" destOrd="0" presId="urn:microsoft.com/office/officeart/2005/8/layout/bList2#5"/>
    <dgm:cxn modelId="{C2F879D5-B242-4C3B-B55D-3CB6F71C9AE9}" type="presParOf" srcId="{2DBE153B-A573-4A5D-9EDD-AEB1BD0A9FBA}" destId="{16DF4AD7-C656-4E20-BEE1-333859BC800A}" srcOrd="1" destOrd="0" presId="urn:microsoft.com/office/officeart/2005/8/layout/bList2#5"/>
    <dgm:cxn modelId="{165CE36D-EE5D-45CD-B849-DA5B227D52F5}" type="presParOf" srcId="{2DBE153B-A573-4A5D-9EDD-AEB1BD0A9FBA}" destId="{CDB509F7-FFAC-4901-9EDE-CF8BEDBF5AEC}" srcOrd="2" destOrd="0" presId="urn:microsoft.com/office/officeart/2005/8/layout/bList2#5"/>
    <dgm:cxn modelId="{5E238CF1-E561-40B6-B5B9-A76600BFAE14}" type="presParOf" srcId="{2DBE153B-A573-4A5D-9EDD-AEB1BD0A9FBA}" destId="{8611F240-DF1D-4693-B837-518B133B1599}" srcOrd="3" destOrd="0" presId="urn:microsoft.com/office/officeart/2005/8/layout/bList2#5"/>
    <dgm:cxn modelId="{59E7EA3F-6C6A-4356-9F7A-9B9297CA7848}" type="presParOf" srcId="{5929AA1E-F981-493E-B7D9-496419F89753}" destId="{1DF7697E-CFDB-4FB7-8179-ED8068C5B56A}" srcOrd="11" destOrd="0" presId="urn:microsoft.com/office/officeart/2005/8/layout/bList2#5"/>
    <dgm:cxn modelId="{E628A082-C92D-4536-AE61-832C29BC0586}" type="presParOf" srcId="{5929AA1E-F981-493E-B7D9-496419F89753}" destId="{ABCA9F86-BD1C-4A42-87B0-A99887B145DE}" srcOrd="12" destOrd="0" presId="urn:microsoft.com/office/officeart/2005/8/layout/bList2#5"/>
    <dgm:cxn modelId="{12D727C5-0A2D-46B7-8CC2-DBB49A0AA67A}" type="presParOf" srcId="{ABCA9F86-BD1C-4A42-87B0-A99887B145DE}" destId="{069B4A91-6629-4A67-9696-77F557A2B666}" srcOrd="0" destOrd="0" presId="urn:microsoft.com/office/officeart/2005/8/layout/bList2#5"/>
    <dgm:cxn modelId="{4A1DC7DD-9388-4CDE-A64F-A0C84CBAF854}" type="presParOf" srcId="{ABCA9F86-BD1C-4A42-87B0-A99887B145DE}" destId="{347FBDB8-7BDF-4507-B4FC-FEAB92A79746}" srcOrd="1" destOrd="0" presId="urn:microsoft.com/office/officeart/2005/8/layout/bList2#5"/>
    <dgm:cxn modelId="{C484331F-62EB-4A54-A4A8-1FE9647F87E3}" type="presParOf" srcId="{ABCA9F86-BD1C-4A42-87B0-A99887B145DE}" destId="{BA9099C4-13D9-40D6-B4E5-2E9CA265193F}" srcOrd="2" destOrd="0" presId="urn:microsoft.com/office/officeart/2005/8/layout/bList2#5"/>
    <dgm:cxn modelId="{4BD2740E-8F37-40FF-9E84-EDEF162DA0D0}" type="presParOf" srcId="{ABCA9F86-BD1C-4A42-87B0-A99887B145DE}" destId="{63FD3339-741C-4156-9CC1-73507B9232C7}" srcOrd="3" destOrd="0" presId="urn:microsoft.com/office/officeart/2005/8/layout/bList2#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6" loCatId="list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4AF27FE9-2FDB-44DE-A255-5FE5D19BF10C}" type="presOf" srcId="{8DB50D29-31A6-4670-BF24-CBE43FD47587}" destId="{673B1E2B-0A6A-41A5-AD84-03F76DD4E4F5}" srcOrd="0" destOrd="0" presId="urn:microsoft.com/office/officeart/2005/8/layout/bList2#6"/>
    <dgm:cxn modelId="{BF81232E-1CFE-4758-967D-A62722DB20B3}" type="presOf" srcId="{35FB24B4-5F2D-4EA7-A5E7-29C9BA847FB3}" destId="{FECD010A-6F4D-442D-AA89-095F0D1944DC}" srcOrd="1" destOrd="0" presId="urn:microsoft.com/office/officeart/2005/8/layout/bList2#6"/>
    <dgm:cxn modelId="{8839C8A7-0258-490B-8C7A-6AA6B67D571F}" type="presOf" srcId="{702C8ECB-017C-4BA8-A228-B4D0C723D560}" destId="{18913123-BC08-4967-911E-432AA5CBC5E8}" srcOrd="1" destOrd="0" presId="urn:microsoft.com/office/officeart/2005/8/layout/bList2#6"/>
    <dgm:cxn modelId="{525D09FE-D962-41F3-9CFD-1D2D557FDD3B}" type="presOf" srcId="{DFBDC654-0187-4044-96E8-03CA164AEDB6}" destId="{CDB509F7-FFAC-4901-9EDE-CF8BEDBF5AEC}" srcOrd="1" destOrd="0" presId="urn:microsoft.com/office/officeart/2005/8/layout/bList2#6"/>
    <dgm:cxn modelId="{678FDB11-6089-42DC-AB15-FE8A1A8F3F45}" type="presOf" srcId="{88F2B8B0-6895-41CD-AE44-05AE9EBAC59F}" destId="{71952E0D-B351-4C6A-8E37-54874ABA01A5}" srcOrd="0" destOrd="0" presId="urn:microsoft.com/office/officeart/2005/8/layout/bList2#6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F894A2C9-C79B-48D5-B36B-FA0A58BD1752}" type="presOf" srcId="{6B47E663-C2B6-4D97-9DD7-83E7173B1594}" destId="{4CD54765-D3E8-4C3B-A2EF-7AE79A0E8406}" srcOrd="1" destOrd="0" presId="urn:microsoft.com/office/officeart/2005/8/layout/bList2#6"/>
    <dgm:cxn modelId="{2ABA9892-BDFF-4441-8AC8-80F8DC977D25}" type="presOf" srcId="{8CC4C563-6F82-4A4B-8393-D8FFAB76E858}" destId="{05FF602B-7345-4C3B-B92E-4E5DD22B7C1A}" srcOrd="0" destOrd="1" presId="urn:microsoft.com/office/officeart/2005/8/layout/bList2#6"/>
    <dgm:cxn modelId="{3CB790A6-56E2-4FAB-847C-CCD8BCC9AF98}" type="presOf" srcId="{92A2F89B-2ABA-4528-BB36-4CE1E81F8412}" destId="{5A025BF1-F0DE-45F5-8355-ECD58A4AC6E9}" srcOrd="0" destOrd="0" presId="urn:microsoft.com/office/officeart/2005/8/layout/bList2#6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3E7462DF-8413-446B-A529-C4A9F52FAA46}" type="presOf" srcId="{6B47E663-C2B6-4D97-9DD7-83E7173B1594}" destId="{088B1BE7-C071-499F-A675-9F1D6E1CB8DE}" srcOrd="0" destOrd="0" presId="urn:microsoft.com/office/officeart/2005/8/layout/bList2#6"/>
    <dgm:cxn modelId="{7B74933C-7D99-43C7-A3D0-36533D9940BC}" type="presOf" srcId="{A58CB06A-597F-4ECA-ADB3-877491F67C17}" destId="{347FBDB8-7BDF-4507-B4FC-FEAB92A79746}" srcOrd="0" destOrd="0" presId="urn:microsoft.com/office/officeart/2005/8/layout/bList2#6"/>
    <dgm:cxn modelId="{F7935B16-4C99-437C-8D16-669DC0874971}" type="presOf" srcId="{D5910333-0088-416D-A724-D38401539D2B}" destId="{A63F1778-3BBB-44D6-8CB3-F34CF77D36E8}" srcOrd="0" destOrd="1" presId="urn:microsoft.com/office/officeart/2005/8/layout/bList2#6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66942784-2EB8-4641-8D73-940FB396F443}" type="presOf" srcId="{C2CFC1DA-A13B-4EBE-8084-5F3EB6C13380}" destId="{1DF7697E-CFDB-4FB7-8179-ED8068C5B56A}" srcOrd="0" destOrd="0" presId="urn:microsoft.com/office/officeart/2005/8/layout/bList2#6"/>
    <dgm:cxn modelId="{9F315123-717F-41BB-B1D8-064E552B25D0}" type="presOf" srcId="{ED9664F6-7BA1-43B0-97E1-3174DF6B8FC7}" destId="{A63F1778-3BBB-44D6-8CB3-F34CF77D36E8}" srcOrd="0" destOrd="0" presId="urn:microsoft.com/office/officeart/2005/8/layout/bList2#6"/>
    <dgm:cxn modelId="{49218217-D14D-45EE-8DAB-FD414281D809}" type="presOf" srcId="{157E0C9C-1B3E-4685-9198-7202BEE822FB}" destId="{758C4D54-8DBA-468F-AD85-42976F618391}" srcOrd="0" destOrd="0" presId="urn:microsoft.com/office/officeart/2005/8/layout/bList2#6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EABBFAE5-6F2B-4E30-BA16-C64BC2B28426}" type="presOf" srcId="{6666D82F-9497-49B1-AACA-7C392AE5E447}" destId="{33471425-9D06-4A0E-B21B-5E717561C462}" srcOrd="1" destOrd="0" presId="urn:microsoft.com/office/officeart/2005/8/layout/bList2#6"/>
    <dgm:cxn modelId="{DA48833B-8FEE-4E88-9C3B-A4BD0915C7C5}" type="presOf" srcId="{B93CF8D7-3895-4CE7-801C-0903CFB665D3}" destId="{5465C608-0CE6-4B5C-AE3B-A964C082BA89}" srcOrd="0" destOrd="0" presId="urn:microsoft.com/office/officeart/2005/8/layout/bList2#6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51D6607C-D276-437D-B5BC-4E38FB863106}" type="presOf" srcId="{AD8CE8EA-1465-4230-9478-491E9F7BC05B}" destId="{A705CBB4-CAEE-4D14-8138-9B8C13BCA247}" srcOrd="0" destOrd="0" presId="urn:microsoft.com/office/officeart/2005/8/layout/bList2#6"/>
    <dgm:cxn modelId="{8A38305A-7EB2-4DCA-AD59-FAF9C8EDA02D}" type="presOf" srcId="{6D2505F3-66B7-467B-A1D3-CAEB4AF37DFA}" destId="{646CF7EF-1EF7-42A7-8D87-AADE02E48DDF}" srcOrd="0" destOrd="1" presId="urn:microsoft.com/office/officeart/2005/8/layout/bList2#6"/>
    <dgm:cxn modelId="{E63BF7B1-7F8F-4784-BE94-2E23E13DAA9F}" type="presOf" srcId="{B87B8A11-C442-4135-8CFA-A6A115417211}" destId="{F707C477-AAA1-4726-ACF6-90E57745AD19}" srcOrd="0" destOrd="1" presId="urn:microsoft.com/office/officeart/2005/8/layout/bList2#6"/>
    <dgm:cxn modelId="{75156DAD-2676-4547-B219-1A165B537426}" type="presOf" srcId="{702C8ECB-017C-4BA8-A228-B4D0C723D560}" destId="{AAB5BE37-ED19-44C0-A4D3-F6812FB5273C}" srcOrd="0" destOrd="0" presId="urn:microsoft.com/office/officeart/2005/8/layout/bList2#6"/>
    <dgm:cxn modelId="{E98752F7-444D-48F2-B6EE-7A0F0D6485D2}" type="presOf" srcId="{43C809CC-1844-4D04-B19C-A414FD70FD0B}" destId="{71952E0D-B351-4C6A-8E37-54874ABA01A5}" srcOrd="0" destOrd="1" presId="urn:microsoft.com/office/officeart/2005/8/layout/bList2#6"/>
    <dgm:cxn modelId="{6F455F92-99CE-46A2-99B0-54FE0ADA432B}" type="presOf" srcId="{8DB50D29-31A6-4670-BF24-CBE43FD47587}" destId="{CE673ECC-80CB-422A-AD57-30017BED42B5}" srcOrd="1" destOrd="0" presId="urn:microsoft.com/office/officeart/2005/8/layout/bList2#6"/>
    <dgm:cxn modelId="{31977D0D-4164-4E5E-BA00-E978DE8EC20B}" type="presOf" srcId="{01F6D59C-83E3-445B-A6A1-F5C5A30596DF}" destId="{069B4A91-6629-4A67-9696-77F557A2B666}" srcOrd="0" destOrd="1" presId="urn:microsoft.com/office/officeart/2005/8/layout/bList2#6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2D2DA150-6320-40DD-80FF-2F88D6655F51}" type="presOf" srcId="{4CA6FD2B-0B8B-45F7-8F13-C841DA643421}" destId="{F707C477-AAA1-4726-ACF6-90E57745AD19}" srcOrd="0" destOrd="0" presId="urn:microsoft.com/office/officeart/2005/8/layout/bList2#6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2C911774-2512-4D92-9DF7-BB08B3DF5D8C}" type="presOf" srcId="{95FCA615-CC19-4E4E-AC9B-F92C8A42D5A6}" destId="{5929AA1E-F981-493E-B7D9-496419F89753}" srcOrd="0" destOrd="0" presId="urn:microsoft.com/office/officeart/2005/8/layout/bList2#6"/>
    <dgm:cxn modelId="{EDCFB331-5C13-43E0-BFAD-70A60D1C45E5}" type="presOf" srcId="{6666D82F-9497-49B1-AACA-7C392AE5E447}" destId="{368C9A1D-2CA5-41D5-AB39-62CD75DC105E}" srcOrd="0" destOrd="0" presId="urn:microsoft.com/office/officeart/2005/8/layout/bList2#6"/>
    <dgm:cxn modelId="{E1B9D716-1AE8-40FD-BCA1-CE95D52984A4}" type="presOf" srcId="{E26129E4-60F8-4095-A052-2AC6E84F351D}" destId="{5465C608-0CE6-4B5C-AE3B-A964C082BA89}" srcOrd="0" destOrd="1" presId="urn:microsoft.com/office/officeart/2005/8/layout/bList2#6"/>
    <dgm:cxn modelId="{EE5CB7E1-7B82-48DB-B461-CB14DB331FBD}" type="presOf" srcId="{DFBDC654-0187-4044-96E8-03CA164AEDB6}" destId="{16DF4AD7-C656-4E20-BEE1-333859BC800A}" srcOrd="0" destOrd="0" presId="urn:microsoft.com/office/officeart/2005/8/layout/bList2#6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454B9B11-DD91-4DA0-A12C-A03B505AB585}" type="presOf" srcId="{58CEB1F2-8111-4C87-A001-6C377F12DF98}" destId="{646CF7EF-1EF7-42A7-8D87-AADE02E48DDF}" srcOrd="0" destOrd="0" presId="urn:microsoft.com/office/officeart/2005/8/layout/bList2#6"/>
    <dgm:cxn modelId="{7D3E658D-17E2-4A70-AB83-A9396266FFF7}" type="presOf" srcId="{59769081-7AF5-47BB-984E-46BA06F35C66}" destId="{069B4A91-6629-4A67-9696-77F557A2B666}" srcOrd="0" destOrd="0" presId="urn:microsoft.com/office/officeart/2005/8/layout/bList2#6"/>
    <dgm:cxn modelId="{22B8F730-7A8B-42E1-9736-69C56FAE8426}" type="presOf" srcId="{3946F90D-3B60-42CA-B4AE-6A556431C23A}" destId="{05FF602B-7345-4C3B-B92E-4E5DD22B7C1A}" srcOrd="0" destOrd="0" presId="urn:microsoft.com/office/officeart/2005/8/layout/bList2#6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4801E8A5-1748-41EC-A9AE-E74FD8E0FB95}" type="presOf" srcId="{A58CB06A-597F-4ECA-ADB3-877491F67C17}" destId="{BA9099C4-13D9-40D6-B4E5-2E9CA265193F}" srcOrd="1" destOrd="0" presId="urn:microsoft.com/office/officeart/2005/8/layout/bList2#6"/>
    <dgm:cxn modelId="{AFE7CFCF-E01F-4363-B791-4BB0CF84CC7C}" type="presOf" srcId="{023484D2-F2B7-47E6-9781-D463AABE73EC}" destId="{712298F7-02EF-467A-A54B-D60A7A708E8D}" srcOrd="0" destOrd="0" presId="urn:microsoft.com/office/officeart/2005/8/layout/bList2#6"/>
    <dgm:cxn modelId="{4DF8AB2C-B1A1-4B77-AFAA-7240FE38B8FE}" type="presOf" srcId="{35FB24B4-5F2D-4EA7-A5E7-29C9BA847FB3}" destId="{A4547D08-738D-4396-9FD5-9CBB5D7CB6B2}" srcOrd="0" destOrd="0" presId="urn:microsoft.com/office/officeart/2005/8/layout/bList2#6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09503002-7224-4D16-9861-E979A15ED5DB}" type="presOf" srcId="{C266B331-3C95-4D9A-8E55-8E30D03B9719}" destId="{2B6D7E5F-93CE-4620-AA74-DBB197B1240B}" srcOrd="0" destOrd="0" presId="urn:microsoft.com/office/officeart/2005/8/layout/bList2#6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0F892F5E-5A5D-4C88-ADCC-4C4873D36F81}" type="presParOf" srcId="{5929AA1E-F981-493E-B7D9-496419F89753}" destId="{87AC6BB8-AFCB-4D3B-9F89-7453E58FEC4C}" srcOrd="0" destOrd="0" presId="urn:microsoft.com/office/officeart/2005/8/layout/bList2#6"/>
    <dgm:cxn modelId="{23D14D6D-ABF5-4191-94E9-61041EE8175B}" type="presParOf" srcId="{87AC6BB8-AFCB-4D3B-9F89-7453E58FEC4C}" destId="{5465C608-0CE6-4B5C-AE3B-A964C082BA89}" srcOrd="0" destOrd="0" presId="urn:microsoft.com/office/officeart/2005/8/layout/bList2#6"/>
    <dgm:cxn modelId="{5DFDCD09-1107-445D-B9FF-3B4C66BA0D36}" type="presParOf" srcId="{87AC6BB8-AFCB-4D3B-9F89-7453E58FEC4C}" destId="{368C9A1D-2CA5-41D5-AB39-62CD75DC105E}" srcOrd="1" destOrd="0" presId="urn:microsoft.com/office/officeart/2005/8/layout/bList2#6"/>
    <dgm:cxn modelId="{8282942D-B0A4-49AD-8028-0D0A92F78635}" type="presParOf" srcId="{87AC6BB8-AFCB-4D3B-9F89-7453E58FEC4C}" destId="{33471425-9D06-4A0E-B21B-5E717561C462}" srcOrd="2" destOrd="0" presId="urn:microsoft.com/office/officeart/2005/8/layout/bList2#6"/>
    <dgm:cxn modelId="{7AEA9885-66C0-4CDB-8CEF-6D8CFE08CFD1}" type="presParOf" srcId="{87AC6BB8-AFCB-4D3B-9F89-7453E58FEC4C}" destId="{E28285A5-87D0-4ED5-BB8E-A89DC6F5B827}" srcOrd="3" destOrd="0" presId="urn:microsoft.com/office/officeart/2005/8/layout/bList2#6"/>
    <dgm:cxn modelId="{BA5E33DB-9B62-4C78-9860-24154E183EEE}" type="presParOf" srcId="{5929AA1E-F981-493E-B7D9-496419F89753}" destId="{2B6D7E5F-93CE-4620-AA74-DBB197B1240B}" srcOrd="1" destOrd="0" presId="urn:microsoft.com/office/officeart/2005/8/layout/bList2#6"/>
    <dgm:cxn modelId="{0C56B531-CC82-4EF4-AC7E-A669A5DBC7F5}" type="presParOf" srcId="{5929AA1E-F981-493E-B7D9-496419F89753}" destId="{6658DEB6-0D63-4FA5-BC7B-20E9DE8A108A}" srcOrd="2" destOrd="0" presId="urn:microsoft.com/office/officeart/2005/8/layout/bList2#6"/>
    <dgm:cxn modelId="{B87E3CFF-30E1-4C43-A66C-AA9AA968A770}" type="presParOf" srcId="{6658DEB6-0D63-4FA5-BC7B-20E9DE8A108A}" destId="{F707C477-AAA1-4726-ACF6-90E57745AD19}" srcOrd="0" destOrd="0" presId="urn:microsoft.com/office/officeart/2005/8/layout/bList2#6"/>
    <dgm:cxn modelId="{3BFBA83A-7E67-488A-A2FB-90D349F745BE}" type="presParOf" srcId="{6658DEB6-0D63-4FA5-BC7B-20E9DE8A108A}" destId="{AAB5BE37-ED19-44C0-A4D3-F6812FB5273C}" srcOrd="1" destOrd="0" presId="urn:microsoft.com/office/officeart/2005/8/layout/bList2#6"/>
    <dgm:cxn modelId="{8C1FF177-8497-4D74-87F3-1DCB558DAC66}" type="presParOf" srcId="{6658DEB6-0D63-4FA5-BC7B-20E9DE8A108A}" destId="{18913123-BC08-4967-911E-432AA5CBC5E8}" srcOrd="2" destOrd="0" presId="urn:microsoft.com/office/officeart/2005/8/layout/bList2#6"/>
    <dgm:cxn modelId="{EA7FF1BE-6AD3-4301-BA35-7BEE2B7E24A8}" type="presParOf" srcId="{6658DEB6-0D63-4FA5-BC7B-20E9DE8A108A}" destId="{67F0F069-CF91-44DB-9FCB-D8E84D7DE4F2}" srcOrd="3" destOrd="0" presId="urn:microsoft.com/office/officeart/2005/8/layout/bList2#6"/>
    <dgm:cxn modelId="{3BC4F88D-6CDF-45E2-961F-A0726FA4701F}" type="presParOf" srcId="{5929AA1E-F981-493E-B7D9-496419F89753}" destId="{5A025BF1-F0DE-45F5-8355-ECD58A4AC6E9}" srcOrd="3" destOrd="0" presId="urn:microsoft.com/office/officeart/2005/8/layout/bList2#6"/>
    <dgm:cxn modelId="{983E0628-ACCE-4161-8B25-2AD3B3C53D4E}" type="presParOf" srcId="{5929AA1E-F981-493E-B7D9-496419F89753}" destId="{DB443DD7-99E8-44CE-A3CA-A91193CB7361}" srcOrd="4" destOrd="0" presId="urn:microsoft.com/office/officeart/2005/8/layout/bList2#6"/>
    <dgm:cxn modelId="{081346C4-960B-4C5C-8A3B-7FA81F7AF881}" type="presParOf" srcId="{DB443DD7-99E8-44CE-A3CA-A91193CB7361}" destId="{71952E0D-B351-4C6A-8E37-54874ABA01A5}" srcOrd="0" destOrd="0" presId="urn:microsoft.com/office/officeart/2005/8/layout/bList2#6"/>
    <dgm:cxn modelId="{FD752723-282D-45BB-80AD-103830BFF843}" type="presParOf" srcId="{DB443DD7-99E8-44CE-A3CA-A91193CB7361}" destId="{088B1BE7-C071-499F-A675-9F1D6E1CB8DE}" srcOrd="1" destOrd="0" presId="urn:microsoft.com/office/officeart/2005/8/layout/bList2#6"/>
    <dgm:cxn modelId="{F7273ACC-2680-443C-BEE5-BB1FC032676E}" type="presParOf" srcId="{DB443DD7-99E8-44CE-A3CA-A91193CB7361}" destId="{4CD54765-D3E8-4C3B-A2EF-7AE79A0E8406}" srcOrd="2" destOrd="0" presId="urn:microsoft.com/office/officeart/2005/8/layout/bList2#6"/>
    <dgm:cxn modelId="{F3346D9F-8832-47E5-92F8-37636C060836}" type="presParOf" srcId="{DB443DD7-99E8-44CE-A3CA-A91193CB7361}" destId="{6138E2BC-9F67-4A26-9324-976A1A6FC2A5}" srcOrd="3" destOrd="0" presId="urn:microsoft.com/office/officeart/2005/8/layout/bList2#6"/>
    <dgm:cxn modelId="{9EA97743-8A89-406A-8920-294841F55B65}" type="presParOf" srcId="{5929AA1E-F981-493E-B7D9-496419F89753}" destId="{758C4D54-8DBA-468F-AD85-42976F618391}" srcOrd="5" destOrd="0" presId="urn:microsoft.com/office/officeart/2005/8/layout/bList2#6"/>
    <dgm:cxn modelId="{4C3A1667-E3AC-42D4-A6B4-5192CFEBE074}" type="presParOf" srcId="{5929AA1E-F981-493E-B7D9-496419F89753}" destId="{CEEF5FD6-B973-4D7D-A534-894E14640554}" srcOrd="6" destOrd="0" presId="urn:microsoft.com/office/officeart/2005/8/layout/bList2#6"/>
    <dgm:cxn modelId="{00834A2F-6EC1-4DDA-A492-5F7FB37E98C3}" type="presParOf" srcId="{CEEF5FD6-B973-4D7D-A534-894E14640554}" destId="{05FF602B-7345-4C3B-B92E-4E5DD22B7C1A}" srcOrd="0" destOrd="0" presId="urn:microsoft.com/office/officeart/2005/8/layout/bList2#6"/>
    <dgm:cxn modelId="{AB01868D-7EF7-493B-8CE1-AD0AE980C003}" type="presParOf" srcId="{CEEF5FD6-B973-4D7D-A534-894E14640554}" destId="{673B1E2B-0A6A-41A5-AD84-03F76DD4E4F5}" srcOrd="1" destOrd="0" presId="urn:microsoft.com/office/officeart/2005/8/layout/bList2#6"/>
    <dgm:cxn modelId="{F9ED478C-454A-43A1-9AC2-BE4CBF3440D3}" type="presParOf" srcId="{CEEF5FD6-B973-4D7D-A534-894E14640554}" destId="{CE673ECC-80CB-422A-AD57-30017BED42B5}" srcOrd="2" destOrd="0" presId="urn:microsoft.com/office/officeart/2005/8/layout/bList2#6"/>
    <dgm:cxn modelId="{F61CF9F9-0031-4336-92F5-5895968AF28E}" type="presParOf" srcId="{CEEF5FD6-B973-4D7D-A534-894E14640554}" destId="{54E411E8-B893-4384-9B73-E52BDA927BE2}" srcOrd="3" destOrd="0" presId="urn:microsoft.com/office/officeart/2005/8/layout/bList2#6"/>
    <dgm:cxn modelId="{6758FE85-4450-40DB-AA1F-A11F391187E2}" type="presParOf" srcId="{5929AA1E-F981-493E-B7D9-496419F89753}" destId="{712298F7-02EF-467A-A54B-D60A7A708E8D}" srcOrd="7" destOrd="0" presId="urn:microsoft.com/office/officeart/2005/8/layout/bList2#6"/>
    <dgm:cxn modelId="{9498BFE8-4E7F-4FC5-9708-C15F3DBAB0A6}" type="presParOf" srcId="{5929AA1E-F981-493E-B7D9-496419F89753}" destId="{46245F8D-1538-4768-817B-EE6F52969A48}" srcOrd="8" destOrd="0" presId="urn:microsoft.com/office/officeart/2005/8/layout/bList2#6"/>
    <dgm:cxn modelId="{D783D88C-041F-4A90-8DC2-75F305BD0439}" type="presParOf" srcId="{46245F8D-1538-4768-817B-EE6F52969A48}" destId="{646CF7EF-1EF7-42A7-8D87-AADE02E48DDF}" srcOrd="0" destOrd="0" presId="urn:microsoft.com/office/officeart/2005/8/layout/bList2#6"/>
    <dgm:cxn modelId="{63DAE1B7-3F24-4E29-AC64-C64443A00EA3}" type="presParOf" srcId="{46245F8D-1538-4768-817B-EE6F52969A48}" destId="{A4547D08-738D-4396-9FD5-9CBB5D7CB6B2}" srcOrd="1" destOrd="0" presId="urn:microsoft.com/office/officeart/2005/8/layout/bList2#6"/>
    <dgm:cxn modelId="{755024A0-73B1-4326-B2F7-B490E05ABBE0}" type="presParOf" srcId="{46245F8D-1538-4768-817B-EE6F52969A48}" destId="{FECD010A-6F4D-442D-AA89-095F0D1944DC}" srcOrd="2" destOrd="0" presId="urn:microsoft.com/office/officeart/2005/8/layout/bList2#6"/>
    <dgm:cxn modelId="{D4FDA8B2-9738-454B-A57F-0EB7F4481DDF}" type="presParOf" srcId="{46245F8D-1538-4768-817B-EE6F52969A48}" destId="{221AEFEF-25D2-4403-8D1D-849CF2765EC7}" srcOrd="3" destOrd="0" presId="urn:microsoft.com/office/officeart/2005/8/layout/bList2#6"/>
    <dgm:cxn modelId="{FB0B0EBE-859C-442E-A28D-20765CC95824}" type="presParOf" srcId="{5929AA1E-F981-493E-B7D9-496419F89753}" destId="{A705CBB4-CAEE-4D14-8138-9B8C13BCA247}" srcOrd="9" destOrd="0" presId="urn:microsoft.com/office/officeart/2005/8/layout/bList2#6"/>
    <dgm:cxn modelId="{E2984CFB-4433-4291-97AF-3D0AFD0080F2}" type="presParOf" srcId="{5929AA1E-F981-493E-B7D9-496419F89753}" destId="{2DBE153B-A573-4A5D-9EDD-AEB1BD0A9FBA}" srcOrd="10" destOrd="0" presId="urn:microsoft.com/office/officeart/2005/8/layout/bList2#6"/>
    <dgm:cxn modelId="{429C9198-6F78-42AA-AD9F-3651E04371E0}" type="presParOf" srcId="{2DBE153B-A573-4A5D-9EDD-AEB1BD0A9FBA}" destId="{A63F1778-3BBB-44D6-8CB3-F34CF77D36E8}" srcOrd="0" destOrd="0" presId="urn:microsoft.com/office/officeart/2005/8/layout/bList2#6"/>
    <dgm:cxn modelId="{9F63553B-6572-4A24-8E88-64686666AC4D}" type="presParOf" srcId="{2DBE153B-A573-4A5D-9EDD-AEB1BD0A9FBA}" destId="{16DF4AD7-C656-4E20-BEE1-333859BC800A}" srcOrd="1" destOrd="0" presId="urn:microsoft.com/office/officeart/2005/8/layout/bList2#6"/>
    <dgm:cxn modelId="{26B3EE4E-4B52-4089-B63B-A8370870C351}" type="presParOf" srcId="{2DBE153B-A573-4A5D-9EDD-AEB1BD0A9FBA}" destId="{CDB509F7-FFAC-4901-9EDE-CF8BEDBF5AEC}" srcOrd="2" destOrd="0" presId="urn:microsoft.com/office/officeart/2005/8/layout/bList2#6"/>
    <dgm:cxn modelId="{14C32BFF-3846-4B54-993E-80961A488999}" type="presParOf" srcId="{2DBE153B-A573-4A5D-9EDD-AEB1BD0A9FBA}" destId="{8611F240-DF1D-4693-B837-518B133B1599}" srcOrd="3" destOrd="0" presId="urn:microsoft.com/office/officeart/2005/8/layout/bList2#6"/>
    <dgm:cxn modelId="{0381512E-7202-4900-92BC-AF8694610BAF}" type="presParOf" srcId="{5929AA1E-F981-493E-B7D9-496419F89753}" destId="{1DF7697E-CFDB-4FB7-8179-ED8068C5B56A}" srcOrd="11" destOrd="0" presId="urn:microsoft.com/office/officeart/2005/8/layout/bList2#6"/>
    <dgm:cxn modelId="{BF6161E4-AABC-4267-ABFB-782B4BB1015E}" type="presParOf" srcId="{5929AA1E-F981-493E-B7D9-496419F89753}" destId="{ABCA9F86-BD1C-4A42-87B0-A99887B145DE}" srcOrd="12" destOrd="0" presId="urn:microsoft.com/office/officeart/2005/8/layout/bList2#6"/>
    <dgm:cxn modelId="{42170B9E-9E9B-489F-A088-88423A89FF19}" type="presParOf" srcId="{ABCA9F86-BD1C-4A42-87B0-A99887B145DE}" destId="{069B4A91-6629-4A67-9696-77F557A2B666}" srcOrd="0" destOrd="0" presId="urn:microsoft.com/office/officeart/2005/8/layout/bList2#6"/>
    <dgm:cxn modelId="{857C06E1-241A-4528-8029-E505377184BD}" type="presParOf" srcId="{ABCA9F86-BD1C-4A42-87B0-A99887B145DE}" destId="{347FBDB8-7BDF-4507-B4FC-FEAB92A79746}" srcOrd="1" destOrd="0" presId="urn:microsoft.com/office/officeart/2005/8/layout/bList2#6"/>
    <dgm:cxn modelId="{0B04ED0C-48FB-4693-99D1-8300E3400CED}" type="presParOf" srcId="{ABCA9F86-BD1C-4A42-87B0-A99887B145DE}" destId="{BA9099C4-13D9-40D6-B4E5-2E9CA265193F}" srcOrd="2" destOrd="0" presId="urn:microsoft.com/office/officeart/2005/8/layout/bList2#6"/>
    <dgm:cxn modelId="{0758A505-7D0A-41A9-9AFE-F77553E92026}" type="presParOf" srcId="{ABCA9F86-BD1C-4A42-87B0-A99887B145DE}" destId="{63FD3339-741C-4156-9CC1-73507B9232C7}" srcOrd="3" destOrd="0" presId="urn:microsoft.com/office/officeart/2005/8/layout/bList2#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CA615-CC19-4E4E-AC9B-F92C8A42D5A6}" type="doc">
      <dgm:prSet loTypeId="urn:microsoft.com/office/officeart/2005/8/layout/bList2#7" loCatId="list" qsTypeId="urn:microsoft.com/office/officeart/2005/8/quickstyle/simple4" qsCatId="simple" csTypeId="urn:microsoft.com/office/officeart/2005/8/colors/colorful1#10" csCatId="colorful" phldr="1"/>
      <dgm:spPr/>
      <dgm:t>
        <a:bodyPr/>
        <a:lstStyle/>
        <a:p>
          <a:endParaRPr lang="el-GR"/>
        </a:p>
      </dgm:t>
    </dgm:pt>
    <dgm:pt modelId="{6666D82F-9497-49B1-AACA-7C392AE5E447}">
      <dgm:prSet phldrT="[Κείμενο]" custT="1"/>
      <dgm:spPr/>
      <dgm:t>
        <a:bodyPr/>
        <a:lstStyle/>
        <a:p>
          <a:pPr algn="ctr"/>
          <a:endParaRPr lang="el-GR" sz="1600" dirty="0"/>
        </a:p>
      </dgm:t>
    </dgm:pt>
    <dgm:pt modelId="{95CD625A-2AC7-4BAC-8C2A-ECE8B0046995}" type="parTrans" cxnId="{3D2314B0-9010-4268-AAE1-CCB7229E9EC5}">
      <dgm:prSet/>
      <dgm:spPr/>
      <dgm:t>
        <a:bodyPr/>
        <a:lstStyle/>
        <a:p>
          <a:endParaRPr lang="el-GR"/>
        </a:p>
      </dgm:t>
    </dgm:pt>
    <dgm:pt modelId="{C266B331-3C95-4D9A-8E55-8E30D03B9719}" type="sibTrans" cxnId="{3D2314B0-9010-4268-AAE1-CCB7229E9EC5}">
      <dgm:prSet/>
      <dgm:spPr/>
      <dgm:t>
        <a:bodyPr/>
        <a:lstStyle/>
        <a:p>
          <a:endParaRPr lang="el-GR"/>
        </a:p>
      </dgm:t>
    </dgm:pt>
    <dgm:pt modelId="{B93CF8D7-3895-4CE7-801C-0903CFB665D3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F80.1</a:t>
          </a:r>
          <a:endParaRPr lang="el-GR" sz="1400" dirty="0"/>
        </a:p>
      </dgm:t>
    </dgm:pt>
    <dgm:pt modelId="{45B7028E-6BA4-44E8-AEDA-33998D75218B}" type="parTrans" cxnId="{7A15E084-D59B-4C52-8334-4F7A2CC0E4FC}">
      <dgm:prSet/>
      <dgm:spPr/>
      <dgm:t>
        <a:bodyPr/>
        <a:lstStyle/>
        <a:p>
          <a:endParaRPr lang="el-GR"/>
        </a:p>
      </dgm:t>
    </dgm:pt>
    <dgm:pt modelId="{CBA6E59F-8904-4A17-B889-B134AE2FA258}" type="sibTrans" cxnId="{7A15E084-D59B-4C52-8334-4F7A2CC0E4FC}">
      <dgm:prSet/>
      <dgm:spPr/>
      <dgm:t>
        <a:bodyPr/>
        <a:lstStyle/>
        <a:p>
          <a:endParaRPr lang="el-GR"/>
        </a:p>
      </dgm:t>
    </dgm:pt>
    <dgm:pt modelId="{702C8ECB-017C-4BA8-A228-B4D0C723D560}">
      <dgm:prSet phldrT="[Κείμενο]" custT="1"/>
      <dgm:spPr/>
      <dgm:t>
        <a:bodyPr/>
        <a:lstStyle/>
        <a:p>
          <a:pPr algn="ctr"/>
          <a:endParaRPr lang="el-GR" sz="1600" b="1" dirty="0"/>
        </a:p>
      </dgm:t>
    </dgm:pt>
    <dgm:pt modelId="{66F1370A-16FA-470B-872B-9AFD79AD80E2}" type="parTrans" cxnId="{4FB3414E-9705-4A8A-B628-92A5848F9956}">
      <dgm:prSet/>
      <dgm:spPr/>
      <dgm:t>
        <a:bodyPr/>
        <a:lstStyle/>
        <a:p>
          <a:endParaRPr lang="el-GR"/>
        </a:p>
      </dgm:t>
    </dgm:pt>
    <dgm:pt modelId="{92A2F89B-2ABA-4528-BB36-4CE1E81F8412}" type="sibTrans" cxnId="{4FB3414E-9705-4A8A-B628-92A5848F9956}">
      <dgm:prSet/>
      <dgm:spPr/>
      <dgm:t>
        <a:bodyPr/>
        <a:lstStyle/>
        <a:p>
          <a:endParaRPr lang="el-GR"/>
        </a:p>
      </dgm:t>
    </dgm:pt>
    <dgm:pt modelId="{4CA6FD2B-0B8B-45F7-8F13-C841DA643421}">
      <dgm:prSet phldrT="[Κείμενο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F80.2</a:t>
          </a:r>
          <a:endParaRPr lang="el-GR" sz="1400" dirty="0"/>
        </a:p>
      </dgm:t>
    </dgm:pt>
    <dgm:pt modelId="{01EE2947-173E-4D39-87BF-85D8C4A97B2B}" type="parTrans" cxnId="{320C2FB3-A100-4542-BCCE-9A2530FC0288}">
      <dgm:prSet/>
      <dgm:spPr/>
      <dgm:t>
        <a:bodyPr/>
        <a:lstStyle/>
        <a:p>
          <a:endParaRPr lang="el-GR"/>
        </a:p>
      </dgm:t>
    </dgm:pt>
    <dgm:pt modelId="{EFB0A0A8-A6AF-49C2-8D07-5645D2363A23}" type="sibTrans" cxnId="{320C2FB3-A100-4542-BCCE-9A2530FC0288}">
      <dgm:prSet/>
      <dgm:spPr/>
      <dgm:t>
        <a:bodyPr/>
        <a:lstStyle/>
        <a:p>
          <a:endParaRPr lang="el-GR"/>
        </a:p>
      </dgm:t>
    </dgm:pt>
    <dgm:pt modelId="{6B47E663-C2B6-4D97-9DD7-83E7173B1594}">
      <dgm:prSet phldrT="[Κείμενο]"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δυσλεξία</a:t>
          </a:r>
          <a:endParaRPr lang="el-GR" sz="1600" b="1" dirty="0"/>
        </a:p>
      </dgm:t>
    </dgm:pt>
    <dgm:pt modelId="{750180E1-1D3B-4AEE-A754-D3D7B6F7A7C9}" type="parTrans" cxnId="{7ECC6A9F-010A-4C9B-818D-FAF8F54FB3EC}">
      <dgm:prSet/>
      <dgm:spPr/>
      <dgm:t>
        <a:bodyPr/>
        <a:lstStyle/>
        <a:p>
          <a:endParaRPr lang="el-GR"/>
        </a:p>
      </dgm:t>
    </dgm:pt>
    <dgm:pt modelId="{157E0C9C-1B3E-4685-9198-7202BEE822FB}" type="sibTrans" cxnId="{7ECC6A9F-010A-4C9B-818D-FAF8F54FB3EC}">
      <dgm:prSet/>
      <dgm:spPr/>
      <dgm:t>
        <a:bodyPr/>
        <a:lstStyle/>
        <a:p>
          <a:endParaRPr lang="el-GR"/>
        </a:p>
      </dgm:t>
    </dgm:pt>
    <dgm:pt modelId="{88F2B8B0-6895-41CD-AE44-05AE9EBAC59F}">
      <dgm:prSet phldrT="[Κείμενο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F81.0</a:t>
          </a:r>
          <a:endParaRPr lang="el-GR" sz="1400" dirty="0"/>
        </a:p>
      </dgm:t>
    </dgm:pt>
    <dgm:pt modelId="{05116444-6106-40C6-A46E-0AD943AECD78}" type="parTrans" cxnId="{60ED69A4-FEBC-4673-88C1-481FD61E388B}">
      <dgm:prSet/>
      <dgm:spPr/>
      <dgm:t>
        <a:bodyPr/>
        <a:lstStyle/>
        <a:p>
          <a:endParaRPr lang="el-GR"/>
        </a:p>
      </dgm:t>
    </dgm:pt>
    <dgm:pt modelId="{737EFA80-8046-4331-ADCC-CFA20F6084E3}" type="sibTrans" cxnId="{60ED69A4-FEBC-4673-88C1-481FD61E388B}">
      <dgm:prSet/>
      <dgm:spPr/>
      <dgm:t>
        <a:bodyPr/>
        <a:lstStyle/>
        <a:p>
          <a:endParaRPr lang="el-GR"/>
        </a:p>
      </dgm:t>
    </dgm:pt>
    <dgm:pt modelId="{8DB50D29-31A6-4670-BF24-CBE43FD47587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δυσορθογρα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φία</a:t>
          </a:r>
          <a:endParaRPr lang="el-GR" sz="1600" b="1" dirty="0"/>
        </a:p>
      </dgm:t>
    </dgm:pt>
    <dgm:pt modelId="{D09304D3-9089-4FB2-86F3-1BFB306E4D20}" type="parTrans" cxnId="{B6FC117F-D686-4BE3-91AF-1D865A0780C6}">
      <dgm:prSet/>
      <dgm:spPr/>
      <dgm:t>
        <a:bodyPr/>
        <a:lstStyle/>
        <a:p>
          <a:endParaRPr lang="el-GR"/>
        </a:p>
      </dgm:t>
    </dgm:pt>
    <dgm:pt modelId="{023484D2-F2B7-47E6-9781-D463AABE73EC}" type="sibTrans" cxnId="{B6FC117F-D686-4BE3-91AF-1D865A0780C6}">
      <dgm:prSet/>
      <dgm:spPr/>
      <dgm:t>
        <a:bodyPr/>
        <a:lstStyle/>
        <a:p>
          <a:endParaRPr lang="el-GR"/>
        </a:p>
      </dgm:t>
    </dgm:pt>
    <dgm:pt modelId="{E26129E4-60F8-4095-A052-2AC6E84F351D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Διαταραχή στην έκφραση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προφορική έκφραση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el-GR" sz="1400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5C23BF96-3B27-47AE-9A34-94CECF2EA32A}" type="parTrans" cxnId="{5FECE9C4-F353-4A01-BA08-533D15BBA2AA}">
      <dgm:prSet/>
      <dgm:spPr/>
      <dgm:t>
        <a:bodyPr/>
        <a:lstStyle/>
        <a:p>
          <a:endParaRPr lang="el-GR"/>
        </a:p>
      </dgm:t>
    </dgm:pt>
    <dgm:pt modelId="{AC8FFB97-0247-4CE1-BF34-A4C6C1CA4424}" type="sibTrans" cxnId="{5FECE9C4-F353-4A01-BA08-533D15BBA2AA}">
      <dgm:prSet/>
      <dgm:spPr/>
      <dgm:t>
        <a:bodyPr/>
        <a:lstStyle/>
        <a:p>
          <a:endParaRPr lang="el-GR"/>
        </a:p>
      </dgm:t>
    </dgm:pt>
    <dgm:pt modelId="{B87B8A11-C442-4135-8CFA-A6A115417211}">
      <dgm:prSet phldrT="[Κείμενο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Αντιληπτική διαταραχή της γλώσσας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κατανόηση</a:t>
          </a:r>
          <a:r>
            <a:rPr lang="en-US" sz="1400" b="1" dirty="0" smtClean="0"/>
            <a:t>)</a:t>
          </a:r>
          <a:endParaRPr lang="el-GR" sz="1400" b="1" dirty="0" smtClean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l-GR" sz="1400" dirty="0"/>
        </a:p>
      </dgm:t>
    </dgm:pt>
    <dgm:pt modelId="{A964E03A-5516-4B8F-8C70-395CCE94E507}" type="parTrans" cxnId="{9D67D599-EA4C-4B5D-BC9A-128D9C5ACDC1}">
      <dgm:prSet/>
      <dgm:spPr/>
      <dgm:t>
        <a:bodyPr/>
        <a:lstStyle/>
        <a:p>
          <a:endParaRPr lang="el-GR"/>
        </a:p>
      </dgm:t>
    </dgm:pt>
    <dgm:pt modelId="{44AF0D99-448D-4441-9AF7-4680AF0B85CB}" type="sibTrans" cxnId="{9D67D599-EA4C-4B5D-BC9A-128D9C5ACDC1}">
      <dgm:prSet/>
      <dgm:spPr/>
      <dgm:t>
        <a:bodyPr/>
        <a:lstStyle/>
        <a:p>
          <a:endParaRPr lang="el-GR"/>
        </a:p>
      </dgm:t>
    </dgm:pt>
    <dgm:pt modelId="{43C809CC-1844-4D04-B19C-A414FD70FD0B}">
      <dgm:prSet phldrT="[Κείμενο]"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της ανάγνωσης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κατανόηση, αναγνώριση λέξεων κειμένου)</a:t>
          </a:r>
          <a:endParaRPr lang="el-GR" sz="1400" dirty="0"/>
        </a:p>
      </dgm:t>
    </dgm:pt>
    <dgm:pt modelId="{5344245F-F13A-4C0F-93D3-704ED193C727}" type="parTrans" cxnId="{D1221CDA-BE21-45BD-BA35-8D2DED72C217}">
      <dgm:prSet/>
      <dgm:spPr/>
      <dgm:t>
        <a:bodyPr/>
        <a:lstStyle/>
        <a:p>
          <a:endParaRPr lang="el-GR"/>
        </a:p>
      </dgm:t>
    </dgm:pt>
    <dgm:pt modelId="{9CA87CEC-3D93-4147-B8E5-1BD9BAF4F88A}" type="sibTrans" cxnId="{D1221CDA-BE21-45BD-BA35-8D2DED72C217}">
      <dgm:prSet/>
      <dgm:spPr/>
      <dgm:t>
        <a:bodyPr/>
        <a:lstStyle/>
        <a:p>
          <a:endParaRPr lang="el-GR"/>
        </a:p>
      </dgm:t>
    </dgm:pt>
    <dgm:pt modelId="{35FB24B4-5F2D-4EA7-A5E7-29C9BA847FB3}">
      <dgm:prSet phldrT="[Κείμενο]"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δυσαριθμη</a:t>
          </a:r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-σία</a:t>
          </a:r>
          <a:endParaRPr lang="el-GR" sz="1600" b="1" dirty="0"/>
        </a:p>
      </dgm:t>
    </dgm:pt>
    <dgm:pt modelId="{CE7D974D-11AA-4F14-BDD8-63B367689E7A}" type="parTrans" cxnId="{7768AFD6-F691-4428-9A09-6987B36A04E2}">
      <dgm:prSet/>
      <dgm:spPr/>
      <dgm:t>
        <a:bodyPr/>
        <a:lstStyle/>
        <a:p>
          <a:endParaRPr lang="el-GR"/>
        </a:p>
      </dgm:t>
    </dgm:pt>
    <dgm:pt modelId="{AD8CE8EA-1465-4230-9478-491E9F7BC05B}" type="sibTrans" cxnId="{7768AFD6-F691-4428-9A09-6987B36A04E2}">
      <dgm:prSet/>
      <dgm:spPr/>
      <dgm:t>
        <a:bodyPr/>
        <a:lstStyle/>
        <a:p>
          <a:endParaRPr lang="el-GR"/>
        </a:p>
      </dgm:t>
    </dgm:pt>
    <dgm:pt modelId="{3946F90D-3B60-42CA-B4AE-6A556431C23A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F81.1</a:t>
          </a:r>
          <a:endParaRPr lang="el-GR" sz="1400" dirty="0"/>
        </a:p>
      </dgm:t>
    </dgm:pt>
    <dgm:pt modelId="{970C5D1C-6C05-43BE-BD3E-CDDBBD14D23B}" type="parTrans" cxnId="{18A94FDB-8FF3-43DE-98D0-FB241E55FAE2}">
      <dgm:prSet/>
      <dgm:spPr/>
      <dgm:t>
        <a:bodyPr/>
        <a:lstStyle/>
        <a:p>
          <a:endParaRPr lang="el-GR"/>
        </a:p>
      </dgm:t>
    </dgm:pt>
    <dgm:pt modelId="{CEE2CA3A-4217-4B7F-93DD-818A61AC69E0}" type="sibTrans" cxnId="{18A94FDB-8FF3-43DE-98D0-FB241E55FAE2}">
      <dgm:prSet/>
      <dgm:spPr/>
      <dgm:t>
        <a:bodyPr/>
        <a:lstStyle/>
        <a:p>
          <a:endParaRPr lang="el-GR"/>
        </a:p>
      </dgm:t>
    </dgm:pt>
    <dgm:pt modelId="{DFBDC654-0187-4044-96E8-03CA164AEDB6}">
      <dgm:prSet custT="1"/>
      <dgm:spPr/>
      <dgm:t>
        <a:bodyPr/>
        <a:lstStyle/>
        <a:p>
          <a:pPr algn="ctr"/>
          <a:r>
            <a:rPr lang="el-GR" sz="1600" b="1" dirty="0" smtClean="0">
              <a:latin typeface="Times New Roman" pitchFamily="18" charset="0"/>
              <a:cs typeface="Times New Roman" pitchFamily="18" charset="0"/>
            </a:rPr>
            <a:t>μεικτή διαταραχή </a:t>
          </a:r>
          <a:endParaRPr lang="el-GR" sz="1600" dirty="0"/>
        </a:p>
      </dgm:t>
    </dgm:pt>
    <dgm:pt modelId="{4FA69025-758A-4EA2-9A1F-63078434748B}" type="parTrans" cxnId="{A3BC7D7D-267D-48E9-AA32-D30F10DE6881}">
      <dgm:prSet/>
      <dgm:spPr/>
      <dgm:t>
        <a:bodyPr/>
        <a:lstStyle/>
        <a:p>
          <a:endParaRPr lang="el-GR"/>
        </a:p>
      </dgm:t>
    </dgm:pt>
    <dgm:pt modelId="{C2CFC1DA-A13B-4EBE-8084-5F3EB6C13380}" type="sibTrans" cxnId="{A3BC7D7D-267D-48E9-AA32-D30F10DE6881}">
      <dgm:prSet/>
      <dgm:spPr/>
      <dgm:t>
        <a:bodyPr/>
        <a:lstStyle/>
        <a:p>
          <a:endParaRPr lang="el-GR"/>
        </a:p>
      </dgm:t>
    </dgm:pt>
    <dgm:pt modelId="{58CEB1F2-8111-4C87-A001-6C377F12DF98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F81.2</a:t>
          </a:r>
          <a:endParaRPr lang="el-GR" sz="1400" dirty="0"/>
        </a:p>
      </dgm:t>
    </dgm:pt>
    <dgm:pt modelId="{4BE17FB2-61E4-4D7A-B880-1435178DD23B}" type="parTrans" cxnId="{563488B4-CF73-4FCA-B3E6-990D89CEDBB8}">
      <dgm:prSet/>
      <dgm:spPr/>
      <dgm:t>
        <a:bodyPr/>
        <a:lstStyle/>
        <a:p>
          <a:endParaRPr lang="el-GR"/>
        </a:p>
      </dgm:t>
    </dgm:pt>
    <dgm:pt modelId="{44BFEEE9-2F91-4B99-B012-E25A3A621B93}" type="sibTrans" cxnId="{563488B4-CF73-4FCA-B3E6-990D89CEDBB8}">
      <dgm:prSet/>
      <dgm:spPr/>
      <dgm:t>
        <a:bodyPr/>
        <a:lstStyle/>
        <a:p>
          <a:endParaRPr lang="el-GR"/>
        </a:p>
      </dgm:t>
    </dgm:pt>
    <dgm:pt modelId="{ED9664F6-7BA1-43B0-97E1-3174DF6B8FC7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F81.3</a:t>
          </a:r>
          <a:endParaRPr lang="el-GR" sz="1400" dirty="0"/>
        </a:p>
      </dgm:t>
    </dgm:pt>
    <dgm:pt modelId="{23278B01-F536-4800-9DE3-01151B0B406B}" type="parTrans" cxnId="{5011406A-C4AF-4DEB-9CBF-39BD7A6268C5}">
      <dgm:prSet/>
      <dgm:spPr/>
      <dgm:t>
        <a:bodyPr/>
        <a:lstStyle/>
        <a:p>
          <a:endParaRPr lang="el-GR"/>
        </a:p>
      </dgm:t>
    </dgm:pt>
    <dgm:pt modelId="{8E04C6BF-88CA-4894-8C18-4CC7CA16FF5A}" type="sibTrans" cxnId="{5011406A-C4AF-4DEB-9CBF-39BD7A6268C5}">
      <dgm:prSet/>
      <dgm:spPr/>
      <dgm:t>
        <a:bodyPr/>
        <a:lstStyle/>
        <a:p>
          <a:endParaRPr lang="el-GR"/>
        </a:p>
      </dgm:t>
    </dgm:pt>
    <dgm:pt modelId="{A58CB06A-597F-4ECA-ADB3-877491F67C17}">
      <dgm:prSet custT="1"/>
      <dgm:spPr/>
      <dgm:t>
        <a:bodyPr/>
        <a:lstStyle/>
        <a:p>
          <a:pPr algn="ctr"/>
          <a:r>
            <a:rPr lang="el-GR" sz="1600" b="1" dirty="0" err="1" smtClean="0">
              <a:latin typeface="Times New Roman" pitchFamily="18" charset="0"/>
              <a:cs typeface="Times New Roman" pitchFamily="18" charset="0"/>
            </a:rPr>
            <a:t>δυσγραφία</a:t>
          </a:r>
          <a:endParaRPr lang="el-GR" sz="1600" b="1" dirty="0"/>
        </a:p>
      </dgm:t>
    </dgm:pt>
    <dgm:pt modelId="{26F1A057-36C7-4F00-A602-06BA54F69B48}" type="parTrans" cxnId="{8E1A4F6F-9B0C-4C7A-90B0-B87FF1429883}">
      <dgm:prSet/>
      <dgm:spPr/>
      <dgm:t>
        <a:bodyPr/>
        <a:lstStyle/>
        <a:p>
          <a:endParaRPr lang="el-GR"/>
        </a:p>
      </dgm:t>
    </dgm:pt>
    <dgm:pt modelId="{2B907779-D0FB-48EA-AABF-BA5D4F7D5002}" type="sibTrans" cxnId="{8E1A4F6F-9B0C-4C7A-90B0-B87FF1429883}">
      <dgm:prSet/>
      <dgm:spPr/>
      <dgm:t>
        <a:bodyPr/>
        <a:lstStyle/>
        <a:p>
          <a:endParaRPr lang="el-GR"/>
        </a:p>
      </dgm:t>
    </dgm:pt>
    <dgm:pt modelId="{59769081-7AF5-47BB-984E-46BA06F35C66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F 82</a:t>
          </a:r>
          <a:endParaRPr lang="el-GR" sz="1400" dirty="0"/>
        </a:p>
      </dgm:t>
    </dgm:pt>
    <dgm:pt modelId="{4F29CE5D-92E7-4A34-B735-485927C37B32}" type="parTrans" cxnId="{296BB0FB-27D6-43DD-AE0D-42ED6C90A8D4}">
      <dgm:prSet/>
      <dgm:spPr/>
      <dgm:t>
        <a:bodyPr/>
        <a:lstStyle/>
        <a:p>
          <a:endParaRPr lang="el-GR"/>
        </a:p>
      </dgm:t>
    </dgm:pt>
    <dgm:pt modelId="{60481F50-F45C-4365-9223-5A3DE4A44E8A}" type="sibTrans" cxnId="{296BB0FB-27D6-43DD-AE0D-42ED6C90A8D4}">
      <dgm:prSet/>
      <dgm:spPr/>
      <dgm:t>
        <a:bodyPr/>
        <a:lstStyle/>
        <a:p>
          <a:endParaRPr lang="el-GR"/>
        </a:p>
      </dgm:t>
    </dgm:pt>
    <dgm:pt modelId="{8CC4C563-6F82-4A4B-8393-D8FFAB76E858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του συλλαβισμού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(ορθογραφικές δεξιότητες)</a:t>
          </a:r>
          <a:endParaRPr lang="el-GR" sz="1400" dirty="0"/>
        </a:p>
      </dgm:t>
    </dgm:pt>
    <dgm:pt modelId="{1F25DB8E-7B55-4D71-8C64-ED80B858A273}" type="parTrans" cxnId="{9D6BC548-6B11-4802-9FF9-542B38D66993}">
      <dgm:prSet/>
      <dgm:spPr/>
      <dgm:t>
        <a:bodyPr/>
        <a:lstStyle/>
        <a:p>
          <a:endParaRPr lang="el-GR"/>
        </a:p>
      </dgm:t>
    </dgm:pt>
    <dgm:pt modelId="{AD5E27D4-C31A-493B-9D79-61DCFFDF9E9C}" type="sibTrans" cxnId="{9D6BC548-6B11-4802-9FF9-542B38D66993}">
      <dgm:prSet/>
      <dgm:spPr/>
      <dgm:t>
        <a:bodyPr/>
        <a:lstStyle/>
        <a:p>
          <a:endParaRPr lang="el-GR"/>
        </a:p>
      </dgm:t>
    </dgm:pt>
    <dgm:pt modelId="{6D2505F3-66B7-467B-A1D3-CAEB4AF37DFA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Ειδική διαταραχή των αριθμητικών ικανοτήτων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βασικές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υπολογι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στικές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πράξεις)</a:t>
          </a:r>
          <a:endParaRPr lang="el-GR" sz="1400" dirty="0"/>
        </a:p>
      </dgm:t>
    </dgm:pt>
    <dgm:pt modelId="{AF96178D-96BA-4FC3-9937-A89CE86A3077}" type="parTrans" cxnId="{91E84759-EAE7-40E6-84D8-495BC20351FB}">
      <dgm:prSet/>
      <dgm:spPr/>
      <dgm:t>
        <a:bodyPr/>
        <a:lstStyle/>
        <a:p>
          <a:endParaRPr lang="el-GR"/>
        </a:p>
      </dgm:t>
    </dgm:pt>
    <dgm:pt modelId="{3D9AFF3B-D65D-44EC-B7A4-BFE2063385FF}" type="sibTrans" cxnId="{91E84759-EAE7-40E6-84D8-495BC20351FB}">
      <dgm:prSet/>
      <dgm:spPr/>
      <dgm:t>
        <a:bodyPr/>
        <a:lstStyle/>
        <a:p>
          <a:endParaRPr lang="el-GR"/>
        </a:p>
      </dgm:t>
    </dgm:pt>
    <dgm:pt modelId="{D5910333-0088-416D-A724-D38401539D2B}">
      <dgm:prSet custT="1"/>
      <dgm:spPr/>
      <dgm:t>
        <a:bodyPr/>
        <a:lstStyle/>
        <a:p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Μεικτή διαταραχή σχολικών ικανοτήτων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 (αριθμητικοί 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υπολο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l-GR" sz="1400" dirty="0" err="1" smtClean="0">
              <a:latin typeface="Times New Roman" pitchFamily="18" charset="0"/>
              <a:cs typeface="Times New Roman" pitchFamily="18" charset="0"/>
            </a:rPr>
            <a:t>γισμοί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, ανάγνωση) </a:t>
          </a:r>
          <a:endParaRPr lang="el-GR" sz="1400" dirty="0"/>
        </a:p>
      </dgm:t>
    </dgm:pt>
    <dgm:pt modelId="{A8ADC1BF-7D11-4D24-BD2C-4C64161828E6}" type="parTrans" cxnId="{49BEAAE4-8FA9-4A42-B446-9A12ED88683E}">
      <dgm:prSet/>
      <dgm:spPr/>
      <dgm:t>
        <a:bodyPr/>
        <a:lstStyle/>
        <a:p>
          <a:endParaRPr lang="el-GR"/>
        </a:p>
      </dgm:t>
    </dgm:pt>
    <dgm:pt modelId="{7E7DCEDE-CD34-407B-8E56-E64BCADA34CC}" type="sibTrans" cxnId="{49BEAAE4-8FA9-4A42-B446-9A12ED88683E}">
      <dgm:prSet/>
      <dgm:spPr/>
      <dgm:t>
        <a:bodyPr/>
        <a:lstStyle/>
        <a:p>
          <a:endParaRPr lang="el-GR"/>
        </a:p>
      </dgm:t>
    </dgm:pt>
    <dgm:pt modelId="{01F6D59C-83E3-445B-A6A1-F5C5A30596DF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</a:t>
          </a:r>
          <a:r>
            <a:rPr lang="el-GR" sz="1400" b="1" dirty="0" smtClean="0">
              <a:latin typeface="Times New Roman" pitchFamily="18" charset="0"/>
              <a:cs typeface="Times New Roman" pitchFamily="18" charset="0"/>
            </a:rPr>
            <a:t>ιδική αναπτυξιακή διαταραχή κινητικής λειτουργίας   </a:t>
          </a:r>
          <a:r>
            <a:rPr lang="el-GR" sz="1400" dirty="0" smtClean="0">
              <a:latin typeface="Times New Roman" pitchFamily="18" charset="0"/>
              <a:cs typeface="Times New Roman" pitchFamily="18" charset="0"/>
            </a:rPr>
            <a:t>(συντονισμός αδρών και λεπτών κινήσεων)</a:t>
          </a:r>
          <a:endParaRPr lang="el-GR" sz="1400" dirty="0"/>
        </a:p>
      </dgm:t>
    </dgm:pt>
    <dgm:pt modelId="{8A82051D-FA16-4A4A-AAAD-33AC6AC98A69}" type="parTrans" cxnId="{2C0C3FBC-0E7D-42E8-8E43-BCAA9B9356F6}">
      <dgm:prSet/>
      <dgm:spPr/>
      <dgm:t>
        <a:bodyPr/>
        <a:lstStyle/>
        <a:p>
          <a:endParaRPr lang="el-GR"/>
        </a:p>
      </dgm:t>
    </dgm:pt>
    <dgm:pt modelId="{3DE1F4C5-21B8-44B6-9B46-B6F3919A0D95}" type="sibTrans" cxnId="{2C0C3FBC-0E7D-42E8-8E43-BCAA9B9356F6}">
      <dgm:prSet/>
      <dgm:spPr/>
      <dgm:t>
        <a:bodyPr/>
        <a:lstStyle/>
        <a:p>
          <a:endParaRPr lang="el-GR"/>
        </a:p>
      </dgm:t>
    </dgm:pt>
    <dgm:pt modelId="{5929AA1E-F981-493E-B7D9-496419F89753}" type="pres">
      <dgm:prSet presAssocID="{95FCA615-CC19-4E4E-AC9B-F92C8A42D5A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AC6BB8-AFCB-4D3B-9F89-7453E58FEC4C}" type="pres">
      <dgm:prSet presAssocID="{6666D82F-9497-49B1-AACA-7C392AE5E447}" presName="compNode" presStyleCnt="0"/>
      <dgm:spPr/>
    </dgm:pt>
    <dgm:pt modelId="{5465C608-0CE6-4B5C-AE3B-A964C082BA89}" type="pres">
      <dgm:prSet presAssocID="{6666D82F-9497-49B1-AACA-7C392AE5E447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C9A1D-2CA5-41D5-AB39-62CD75DC105E}" type="pres">
      <dgm:prSet presAssocID="{6666D82F-9497-49B1-AACA-7C392AE5E4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471425-9D06-4A0E-B21B-5E717561C462}" type="pres">
      <dgm:prSet presAssocID="{6666D82F-9497-49B1-AACA-7C392AE5E447}" presName="parentRect" presStyleLbl="alignNode1" presStyleIdx="0" presStyleCnt="7"/>
      <dgm:spPr/>
      <dgm:t>
        <a:bodyPr/>
        <a:lstStyle/>
        <a:p>
          <a:endParaRPr lang="el-GR"/>
        </a:p>
      </dgm:t>
    </dgm:pt>
    <dgm:pt modelId="{E28285A5-87D0-4ED5-BB8E-A89DC6F5B827}" type="pres">
      <dgm:prSet presAssocID="{6666D82F-9497-49B1-AACA-7C392AE5E447}" presName="adorn" presStyleLbl="fgAccFollowNode1" presStyleIdx="0" presStyleCnt="7"/>
      <dgm:spPr/>
    </dgm:pt>
    <dgm:pt modelId="{2B6D7E5F-93CE-4620-AA74-DBB197B1240B}" type="pres">
      <dgm:prSet presAssocID="{C266B331-3C95-4D9A-8E55-8E30D03B971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658DEB6-0D63-4FA5-BC7B-20E9DE8A108A}" type="pres">
      <dgm:prSet presAssocID="{702C8ECB-017C-4BA8-A228-B4D0C723D560}" presName="compNode" presStyleCnt="0"/>
      <dgm:spPr/>
    </dgm:pt>
    <dgm:pt modelId="{F707C477-AAA1-4726-ACF6-90E57745AD19}" type="pres">
      <dgm:prSet presAssocID="{702C8ECB-017C-4BA8-A228-B4D0C723D560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BE37-ED19-44C0-A4D3-F6812FB5273C}" type="pres">
      <dgm:prSet presAssocID="{702C8ECB-017C-4BA8-A228-B4D0C723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913123-BC08-4967-911E-432AA5CBC5E8}" type="pres">
      <dgm:prSet presAssocID="{702C8ECB-017C-4BA8-A228-B4D0C723D560}" presName="parentRect" presStyleLbl="alignNode1" presStyleIdx="1" presStyleCnt="7"/>
      <dgm:spPr/>
      <dgm:t>
        <a:bodyPr/>
        <a:lstStyle/>
        <a:p>
          <a:endParaRPr lang="el-GR"/>
        </a:p>
      </dgm:t>
    </dgm:pt>
    <dgm:pt modelId="{67F0F069-CF91-44DB-9FCB-D8E84D7DE4F2}" type="pres">
      <dgm:prSet presAssocID="{702C8ECB-017C-4BA8-A228-B4D0C723D560}" presName="adorn" presStyleLbl="fgAccFollowNode1" presStyleIdx="1" presStyleCnt="7"/>
      <dgm:spPr/>
    </dgm:pt>
    <dgm:pt modelId="{5A025BF1-F0DE-45F5-8355-ECD58A4AC6E9}" type="pres">
      <dgm:prSet presAssocID="{92A2F89B-2ABA-4528-BB36-4CE1E81F841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B443DD7-99E8-44CE-A3CA-A91193CB7361}" type="pres">
      <dgm:prSet presAssocID="{6B47E663-C2B6-4D97-9DD7-83E7173B1594}" presName="compNode" presStyleCnt="0"/>
      <dgm:spPr/>
    </dgm:pt>
    <dgm:pt modelId="{71952E0D-B351-4C6A-8E37-54874ABA01A5}" type="pres">
      <dgm:prSet presAssocID="{6B47E663-C2B6-4D97-9DD7-83E7173B1594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B1BE7-C071-499F-A675-9F1D6E1CB8DE}" type="pres">
      <dgm:prSet presAssocID="{6B47E663-C2B6-4D97-9DD7-83E7173B15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D54765-D3E8-4C3B-A2EF-7AE79A0E8406}" type="pres">
      <dgm:prSet presAssocID="{6B47E663-C2B6-4D97-9DD7-83E7173B1594}" presName="parentRect" presStyleLbl="alignNode1" presStyleIdx="2" presStyleCnt="7"/>
      <dgm:spPr/>
      <dgm:t>
        <a:bodyPr/>
        <a:lstStyle/>
        <a:p>
          <a:endParaRPr lang="el-GR"/>
        </a:p>
      </dgm:t>
    </dgm:pt>
    <dgm:pt modelId="{6138E2BC-9F67-4A26-9324-976A1A6FC2A5}" type="pres">
      <dgm:prSet presAssocID="{6B47E663-C2B6-4D97-9DD7-83E7173B1594}" presName="adorn" presStyleLbl="fgAccFollowNode1" presStyleIdx="2" presStyleCnt="7"/>
      <dgm:spPr/>
    </dgm:pt>
    <dgm:pt modelId="{758C4D54-8DBA-468F-AD85-42976F618391}" type="pres">
      <dgm:prSet presAssocID="{157E0C9C-1B3E-4685-9198-7202BEE822F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EEF5FD6-B973-4D7D-A534-894E14640554}" type="pres">
      <dgm:prSet presAssocID="{8DB50D29-31A6-4670-BF24-CBE43FD47587}" presName="compNode" presStyleCnt="0"/>
      <dgm:spPr/>
    </dgm:pt>
    <dgm:pt modelId="{05FF602B-7345-4C3B-B92E-4E5DD22B7C1A}" type="pres">
      <dgm:prSet presAssocID="{8DB50D29-31A6-4670-BF24-CBE43FD47587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3B1E2B-0A6A-41A5-AD84-03F76DD4E4F5}" type="pres">
      <dgm:prSet presAssocID="{8DB50D29-31A6-4670-BF24-CBE43FD475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673ECC-80CB-422A-AD57-30017BED42B5}" type="pres">
      <dgm:prSet presAssocID="{8DB50D29-31A6-4670-BF24-CBE43FD47587}" presName="parentRect" presStyleLbl="alignNode1" presStyleIdx="3" presStyleCnt="7"/>
      <dgm:spPr/>
      <dgm:t>
        <a:bodyPr/>
        <a:lstStyle/>
        <a:p>
          <a:endParaRPr lang="el-GR"/>
        </a:p>
      </dgm:t>
    </dgm:pt>
    <dgm:pt modelId="{54E411E8-B893-4384-9B73-E52BDA927BE2}" type="pres">
      <dgm:prSet presAssocID="{8DB50D29-31A6-4670-BF24-CBE43FD47587}" presName="adorn" presStyleLbl="fgAccFollowNode1" presStyleIdx="3" presStyleCnt="7"/>
      <dgm:spPr/>
    </dgm:pt>
    <dgm:pt modelId="{712298F7-02EF-467A-A54B-D60A7A708E8D}" type="pres">
      <dgm:prSet presAssocID="{023484D2-F2B7-47E6-9781-D463AABE73E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245F8D-1538-4768-817B-EE6F52969A48}" type="pres">
      <dgm:prSet presAssocID="{35FB24B4-5F2D-4EA7-A5E7-29C9BA847FB3}" presName="compNode" presStyleCnt="0"/>
      <dgm:spPr/>
    </dgm:pt>
    <dgm:pt modelId="{646CF7EF-1EF7-42A7-8D87-AADE02E48DDF}" type="pres">
      <dgm:prSet presAssocID="{35FB24B4-5F2D-4EA7-A5E7-29C9BA847FB3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547D08-738D-4396-9FD5-9CBB5D7CB6B2}" type="pres">
      <dgm:prSet presAssocID="{35FB24B4-5F2D-4EA7-A5E7-29C9BA847FB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CD010A-6F4D-442D-AA89-095F0D1944DC}" type="pres">
      <dgm:prSet presAssocID="{35FB24B4-5F2D-4EA7-A5E7-29C9BA847FB3}" presName="parentRect" presStyleLbl="alignNode1" presStyleIdx="4" presStyleCnt="7"/>
      <dgm:spPr/>
      <dgm:t>
        <a:bodyPr/>
        <a:lstStyle/>
        <a:p>
          <a:endParaRPr lang="el-GR"/>
        </a:p>
      </dgm:t>
    </dgm:pt>
    <dgm:pt modelId="{221AEFEF-25D2-4403-8D1D-849CF2765EC7}" type="pres">
      <dgm:prSet presAssocID="{35FB24B4-5F2D-4EA7-A5E7-29C9BA847FB3}" presName="adorn" presStyleLbl="fgAccFollowNode1" presStyleIdx="4" presStyleCnt="7"/>
      <dgm:spPr/>
    </dgm:pt>
    <dgm:pt modelId="{A705CBB4-CAEE-4D14-8138-9B8C13BCA247}" type="pres">
      <dgm:prSet presAssocID="{AD8CE8EA-1465-4230-9478-491E9F7BC0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DBE153B-A573-4A5D-9EDD-AEB1BD0A9FBA}" type="pres">
      <dgm:prSet presAssocID="{DFBDC654-0187-4044-96E8-03CA164AEDB6}" presName="compNode" presStyleCnt="0"/>
      <dgm:spPr/>
    </dgm:pt>
    <dgm:pt modelId="{A63F1778-3BBB-44D6-8CB3-F34CF77D36E8}" type="pres">
      <dgm:prSet presAssocID="{DFBDC654-0187-4044-96E8-03CA164AEDB6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DF4AD7-C656-4E20-BEE1-333859BC800A}" type="pres">
      <dgm:prSet presAssocID="{DFBDC654-0187-4044-96E8-03CA164A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B509F7-FFAC-4901-9EDE-CF8BEDBF5AEC}" type="pres">
      <dgm:prSet presAssocID="{DFBDC654-0187-4044-96E8-03CA164AEDB6}" presName="parentRect" presStyleLbl="alignNode1" presStyleIdx="5" presStyleCnt="7"/>
      <dgm:spPr/>
      <dgm:t>
        <a:bodyPr/>
        <a:lstStyle/>
        <a:p>
          <a:endParaRPr lang="el-GR"/>
        </a:p>
      </dgm:t>
    </dgm:pt>
    <dgm:pt modelId="{8611F240-DF1D-4693-B837-518B133B1599}" type="pres">
      <dgm:prSet presAssocID="{DFBDC654-0187-4044-96E8-03CA164AEDB6}" presName="adorn" presStyleLbl="fgAccFollowNode1" presStyleIdx="5" presStyleCnt="7"/>
      <dgm:spPr/>
    </dgm:pt>
    <dgm:pt modelId="{1DF7697E-CFDB-4FB7-8179-ED8068C5B56A}" type="pres">
      <dgm:prSet presAssocID="{C2CFC1DA-A13B-4EBE-8084-5F3EB6C13380}" presName="sibTrans" presStyleLbl="sibTrans2D1" presStyleIdx="0" presStyleCnt="0"/>
      <dgm:spPr/>
      <dgm:t>
        <a:bodyPr/>
        <a:lstStyle/>
        <a:p>
          <a:endParaRPr lang="el-GR"/>
        </a:p>
      </dgm:t>
    </dgm:pt>
    <dgm:pt modelId="{ABCA9F86-BD1C-4A42-87B0-A99887B145DE}" type="pres">
      <dgm:prSet presAssocID="{A58CB06A-597F-4ECA-ADB3-877491F67C17}" presName="compNode" presStyleCnt="0"/>
      <dgm:spPr/>
    </dgm:pt>
    <dgm:pt modelId="{069B4A91-6629-4A67-9696-77F557A2B666}" type="pres">
      <dgm:prSet presAssocID="{A58CB06A-597F-4ECA-ADB3-877491F67C17}" presName="childRect" presStyleLbl="bgAcc1" presStyleIdx="6" presStyleCnt="7" custScaleX="1245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FBDB8-7BDF-4507-B4FC-FEAB92A79746}" type="pres">
      <dgm:prSet presAssocID="{A58CB06A-597F-4ECA-ADB3-877491F67C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9099C4-13D9-40D6-B4E5-2E9CA265193F}" type="pres">
      <dgm:prSet presAssocID="{A58CB06A-597F-4ECA-ADB3-877491F67C17}" presName="parentRect" presStyleLbl="alignNode1" presStyleIdx="6" presStyleCnt="7" custScaleX="124509"/>
      <dgm:spPr/>
      <dgm:t>
        <a:bodyPr/>
        <a:lstStyle/>
        <a:p>
          <a:endParaRPr lang="el-GR"/>
        </a:p>
      </dgm:t>
    </dgm:pt>
    <dgm:pt modelId="{63FD3339-741C-4156-9CC1-73507B9232C7}" type="pres">
      <dgm:prSet presAssocID="{A58CB06A-597F-4ECA-ADB3-877491F67C17}" presName="adorn" presStyleLbl="fgAccFollowNode1" presStyleIdx="6" presStyleCnt="7"/>
      <dgm:spPr/>
    </dgm:pt>
  </dgm:ptLst>
  <dgm:cxnLst>
    <dgm:cxn modelId="{6E3C6A01-600A-4486-9A2C-A5956E3378EC}" type="presOf" srcId="{43C809CC-1844-4D04-B19C-A414FD70FD0B}" destId="{71952E0D-B351-4C6A-8E37-54874ABA01A5}" srcOrd="0" destOrd="1" presId="urn:microsoft.com/office/officeart/2005/8/layout/bList2#7"/>
    <dgm:cxn modelId="{04E76B0C-F8E8-4FE1-891E-DF18981C111D}" type="presOf" srcId="{6B47E663-C2B6-4D97-9DD7-83E7173B1594}" destId="{4CD54765-D3E8-4C3B-A2EF-7AE79A0E8406}" srcOrd="1" destOrd="0" presId="urn:microsoft.com/office/officeart/2005/8/layout/bList2#7"/>
    <dgm:cxn modelId="{5FECE9C4-F353-4A01-BA08-533D15BBA2AA}" srcId="{6666D82F-9497-49B1-AACA-7C392AE5E447}" destId="{E26129E4-60F8-4095-A052-2AC6E84F351D}" srcOrd="1" destOrd="0" parTransId="{5C23BF96-3B27-47AE-9A34-94CECF2EA32A}" sibTransId="{AC8FFB97-0247-4CE1-BF34-A4C6C1CA4424}"/>
    <dgm:cxn modelId="{7ECC6A9F-010A-4C9B-818D-FAF8F54FB3EC}" srcId="{95FCA615-CC19-4E4E-AC9B-F92C8A42D5A6}" destId="{6B47E663-C2B6-4D97-9DD7-83E7173B1594}" srcOrd="2" destOrd="0" parTransId="{750180E1-1D3B-4AEE-A754-D3D7B6F7A7C9}" sibTransId="{157E0C9C-1B3E-4685-9198-7202BEE822FB}"/>
    <dgm:cxn modelId="{18A94FDB-8FF3-43DE-98D0-FB241E55FAE2}" srcId="{8DB50D29-31A6-4670-BF24-CBE43FD47587}" destId="{3946F90D-3B60-42CA-B4AE-6A556431C23A}" srcOrd="0" destOrd="0" parTransId="{970C5D1C-6C05-43BE-BD3E-CDDBBD14D23B}" sibTransId="{CEE2CA3A-4217-4B7F-93DD-818A61AC69E0}"/>
    <dgm:cxn modelId="{8E1A4F6F-9B0C-4C7A-90B0-B87FF1429883}" srcId="{95FCA615-CC19-4E4E-AC9B-F92C8A42D5A6}" destId="{A58CB06A-597F-4ECA-ADB3-877491F67C17}" srcOrd="6" destOrd="0" parTransId="{26F1A057-36C7-4F00-A602-06BA54F69B48}" sibTransId="{2B907779-D0FB-48EA-AABF-BA5D4F7D5002}"/>
    <dgm:cxn modelId="{91E84759-EAE7-40E6-84D8-495BC20351FB}" srcId="{35FB24B4-5F2D-4EA7-A5E7-29C9BA847FB3}" destId="{6D2505F3-66B7-467B-A1D3-CAEB4AF37DFA}" srcOrd="1" destOrd="0" parTransId="{AF96178D-96BA-4FC3-9937-A89CE86A3077}" sibTransId="{3D9AFF3B-D65D-44EC-B7A4-BFE2063385FF}"/>
    <dgm:cxn modelId="{B9D0ADDF-4FB3-4395-A7FB-F85EB4C58696}" type="presOf" srcId="{8CC4C563-6F82-4A4B-8393-D8FFAB76E858}" destId="{05FF602B-7345-4C3B-B92E-4E5DD22B7C1A}" srcOrd="0" destOrd="1" presId="urn:microsoft.com/office/officeart/2005/8/layout/bList2#7"/>
    <dgm:cxn modelId="{DFED71CE-CF3B-498A-B9FD-BF70519703BD}" type="presOf" srcId="{92A2F89B-2ABA-4528-BB36-4CE1E81F8412}" destId="{5A025BF1-F0DE-45F5-8355-ECD58A4AC6E9}" srcOrd="0" destOrd="0" presId="urn:microsoft.com/office/officeart/2005/8/layout/bList2#7"/>
    <dgm:cxn modelId="{7768AFD6-F691-4428-9A09-6987B36A04E2}" srcId="{95FCA615-CC19-4E4E-AC9B-F92C8A42D5A6}" destId="{35FB24B4-5F2D-4EA7-A5E7-29C9BA847FB3}" srcOrd="4" destOrd="0" parTransId="{CE7D974D-11AA-4F14-BDD8-63B367689E7A}" sibTransId="{AD8CE8EA-1465-4230-9478-491E9F7BC05B}"/>
    <dgm:cxn modelId="{B6FC117F-D686-4BE3-91AF-1D865A0780C6}" srcId="{95FCA615-CC19-4E4E-AC9B-F92C8A42D5A6}" destId="{8DB50D29-31A6-4670-BF24-CBE43FD47587}" srcOrd="3" destOrd="0" parTransId="{D09304D3-9089-4FB2-86F3-1BFB306E4D20}" sibTransId="{023484D2-F2B7-47E6-9781-D463AABE73EC}"/>
    <dgm:cxn modelId="{022FE6F1-15C5-4D93-B282-134BC6AA4631}" type="presOf" srcId="{A58CB06A-597F-4ECA-ADB3-877491F67C17}" destId="{BA9099C4-13D9-40D6-B4E5-2E9CA265193F}" srcOrd="1" destOrd="0" presId="urn:microsoft.com/office/officeart/2005/8/layout/bList2#7"/>
    <dgm:cxn modelId="{6A55A610-37FE-40F3-ACDB-12FF921B2156}" type="presOf" srcId="{157E0C9C-1B3E-4685-9198-7202BEE822FB}" destId="{758C4D54-8DBA-468F-AD85-42976F618391}" srcOrd="0" destOrd="0" presId="urn:microsoft.com/office/officeart/2005/8/layout/bList2#7"/>
    <dgm:cxn modelId="{E0468D4E-6576-46F9-95B5-99F4BCD65BD4}" type="presOf" srcId="{35FB24B4-5F2D-4EA7-A5E7-29C9BA847FB3}" destId="{A4547D08-738D-4396-9FD5-9CBB5D7CB6B2}" srcOrd="0" destOrd="0" presId="urn:microsoft.com/office/officeart/2005/8/layout/bList2#7"/>
    <dgm:cxn modelId="{49BEAAE4-8FA9-4A42-B446-9A12ED88683E}" srcId="{DFBDC654-0187-4044-96E8-03CA164AEDB6}" destId="{D5910333-0088-416D-A724-D38401539D2B}" srcOrd="1" destOrd="0" parTransId="{A8ADC1BF-7D11-4D24-BD2C-4C64161828E6}" sibTransId="{7E7DCEDE-CD34-407B-8E56-E64BCADA34CC}"/>
    <dgm:cxn modelId="{F2127217-3EAD-4F81-94BE-353847FA28F0}" type="presOf" srcId="{8DB50D29-31A6-4670-BF24-CBE43FD47587}" destId="{673B1E2B-0A6A-41A5-AD84-03F76DD4E4F5}" srcOrd="0" destOrd="0" presId="urn:microsoft.com/office/officeart/2005/8/layout/bList2#7"/>
    <dgm:cxn modelId="{D68D4BF5-038D-4259-87DB-A5D39F50F9C0}" type="presOf" srcId="{D5910333-0088-416D-A724-D38401539D2B}" destId="{A63F1778-3BBB-44D6-8CB3-F34CF77D36E8}" srcOrd="0" destOrd="1" presId="urn:microsoft.com/office/officeart/2005/8/layout/bList2#7"/>
    <dgm:cxn modelId="{E3AB0BA0-91C1-4FC7-A89D-783C7B695900}" type="presOf" srcId="{702C8ECB-017C-4BA8-A228-B4D0C723D560}" destId="{AAB5BE37-ED19-44C0-A4D3-F6812FB5273C}" srcOrd="0" destOrd="0" presId="urn:microsoft.com/office/officeart/2005/8/layout/bList2#7"/>
    <dgm:cxn modelId="{5011406A-C4AF-4DEB-9CBF-39BD7A6268C5}" srcId="{DFBDC654-0187-4044-96E8-03CA164AEDB6}" destId="{ED9664F6-7BA1-43B0-97E1-3174DF6B8FC7}" srcOrd="0" destOrd="0" parTransId="{23278B01-F536-4800-9DE3-01151B0B406B}" sibTransId="{8E04C6BF-88CA-4894-8C18-4CC7CA16FF5A}"/>
    <dgm:cxn modelId="{D8BBF1D3-7D6E-4C56-AE3C-78C6222F47DE}" type="presOf" srcId="{6666D82F-9497-49B1-AACA-7C392AE5E447}" destId="{33471425-9D06-4A0E-B21B-5E717561C462}" srcOrd="1" destOrd="0" presId="urn:microsoft.com/office/officeart/2005/8/layout/bList2#7"/>
    <dgm:cxn modelId="{296BB0FB-27D6-43DD-AE0D-42ED6C90A8D4}" srcId="{A58CB06A-597F-4ECA-ADB3-877491F67C17}" destId="{59769081-7AF5-47BB-984E-46BA06F35C66}" srcOrd="0" destOrd="0" parTransId="{4F29CE5D-92E7-4A34-B735-485927C37B32}" sibTransId="{60481F50-F45C-4365-9223-5A3DE4A44E8A}"/>
    <dgm:cxn modelId="{72F15212-7E6F-4EB9-A5B1-1C88ABE4FAAE}" type="presOf" srcId="{DFBDC654-0187-4044-96E8-03CA164AEDB6}" destId="{CDB509F7-FFAC-4901-9EDE-CF8BEDBF5AEC}" srcOrd="1" destOrd="0" presId="urn:microsoft.com/office/officeart/2005/8/layout/bList2#7"/>
    <dgm:cxn modelId="{8DD73722-8C46-4D63-A958-73C735827B2F}" type="presOf" srcId="{B93CF8D7-3895-4CE7-801C-0903CFB665D3}" destId="{5465C608-0CE6-4B5C-AE3B-A964C082BA89}" srcOrd="0" destOrd="0" presId="urn:microsoft.com/office/officeart/2005/8/layout/bList2#7"/>
    <dgm:cxn modelId="{60ED69A4-FEBC-4673-88C1-481FD61E388B}" srcId="{6B47E663-C2B6-4D97-9DD7-83E7173B1594}" destId="{88F2B8B0-6895-41CD-AE44-05AE9EBAC59F}" srcOrd="0" destOrd="0" parTransId="{05116444-6106-40C6-A46E-0AD943AECD78}" sibTransId="{737EFA80-8046-4331-ADCC-CFA20F6084E3}"/>
    <dgm:cxn modelId="{2C0C3FBC-0E7D-42E8-8E43-BCAA9B9356F6}" srcId="{A58CB06A-597F-4ECA-ADB3-877491F67C17}" destId="{01F6D59C-83E3-445B-A6A1-F5C5A30596DF}" srcOrd="1" destOrd="0" parTransId="{8A82051D-FA16-4A4A-AAAD-33AC6AC98A69}" sibTransId="{3DE1F4C5-21B8-44B6-9B46-B6F3919A0D95}"/>
    <dgm:cxn modelId="{3F16C389-988C-4053-A3E2-880EBF573CE4}" type="presOf" srcId="{AD8CE8EA-1465-4230-9478-491E9F7BC05B}" destId="{A705CBB4-CAEE-4D14-8138-9B8C13BCA247}" srcOrd="0" destOrd="0" presId="urn:microsoft.com/office/officeart/2005/8/layout/bList2#7"/>
    <dgm:cxn modelId="{A328027D-03DC-4540-A619-9F910D5B14F3}" type="presOf" srcId="{35FB24B4-5F2D-4EA7-A5E7-29C9BA847FB3}" destId="{FECD010A-6F4D-442D-AA89-095F0D1944DC}" srcOrd="1" destOrd="0" presId="urn:microsoft.com/office/officeart/2005/8/layout/bList2#7"/>
    <dgm:cxn modelId="{5992BFD2-69A0-4C19-8314-BD428698D07F}" type="presOf" srcId="{E26129E4-60F8-4095-A052-2AC6E84F351D}" destId="{5465C608-0CE6-4B5C-AE3B-A964C082BA89}" srcOrd="0" destOrd="1" presId="urn:microsoft.com/office/officeart/2005/8/layout/bList2#7"/>
    <dgm:cxn modelId="{D1221CDA-BE21-45BD-BA35-8D2DED72C217}" srcId="{6B47E663-C2B6-4D97-9DD7-83E7173B1594}" destId="{43C809CC-1844-4D04-B19C-A414FD70FD0B}" srcOrd="1" destOrd="0" parTransId="{5344245F-F13A-4C0F-93D3-704ED193C727}" sibTransId="{9CA87CEC-3D93-4147-B8E5-1BD9BAF4F88A}"/>
    <dgm:cxn modelId="{D12FB61F-7DA1-4E3D-A282-B154310CDA97}" type="presOf" srcId="{A58CB06A-597F-4ECA-ADB3-877491F67C17}" destId="{347FBDB8-7BDF-4507-B4FC-FEAB92A79746}" srcOrd="0" destOrd="0" presId="urn:microsoft.com/office/officeart/2005/8/layout/bList2#7"/>
    <dgm:cxn modelId="{52E3BCB4-3249-4E9E-9441-7D72D3B85966}" type="presOf" srcId="{6D2505F3-66B7-467B-A1D3-CAEB4AF37DFA}" destId="{646CF7EF-1EF7-42A7-8D87-AADE02E48DDF}" srcOrd="0" destOrd="1" presId="urn:microsoft.com/office/officeart/2005/8/layout/bList2#7"/>
    <dgm:cxn modelId="{320C2FB3-A100-4542-BCCE-9A2530FC0288}" srcId="{702C8ECB-017C-4BA8-A228-B4D0C723D560}" destId="{4CA6FD2B-0B8B-45F7-8F13-C841DA643421}" srcOrd="0" destOrd="0" parTransId="{01EE2947-173E-4D39-87BF-85D8C4A97B2B}" sibTransId="{EFB0A0A8-A6AF-49C2-8D07-5645D2363A23}"/>
    <dgm:cxn modelId="{7A15E084-D59B-4C52-8334-4F7A2CC0E4FC}" srcId="{6666D82F-9497-49B1-AACA-7C392AE5E447}" destId="{B93CF8D7-3895-4CE7-801C-0903CFB665D3}" srcOrd="0" destOrd="0" parTransId="{45B7028E-6BA4-44E8-AEDA-33998D75218B}" sibTransId="{CBA6E59F-8904-4A17-B889-B134AE2FA258}"/>
    <dgm:cxn modelId="{EE7CF947-2222-49EA-8003-0034FBDA228E}" type="presOf" srcId="{702C8ECB-017C-4BA8-A228-B4D0C723D560}" destId="{18913123-BC08-4967-911E-432AA5CBC5E8}" srcOrd="1" destOrd="0" presId="urn:microsoft.com/office/officeart/2005/8/layout/bList2#7"/>
    <dgm:cxn modelId="{9D6BC548-6B11-4802-9FF9-542B38D66993}" srcId="{8DB50D29-31A6-4670-BF24-CBE43FD47587}" destId="{8CC4C563-6F82-4A4B-8393-D8FFAB76E858}" srcOrd="1" destOrd="0" parTransId="{1F25DB8E-7B55-4D71-8C64-ED80B858A273}" sibTransId="{AD5E27D4-C31A-493B-9D79-61DCFFDF9E9C}"/>
    <dgm:cxn modelId="{C3A18564-0D09-4F03-8E28-09014AE2B425}" type="presOf" srcId="{4CA6FD2B-0B8B-45F7-8F13-C841DA643421}" destId="{F707C477-AAA1-4726-ACF6-90E57745AD19}" srcOrd="0" destOrd="0" presId="urn:microsoft.com/office/officeart/2005/8/layout/bList2#7"/>
    <dgm:cxn modelId="{1EB0C740-B0ED-4042-89E1-AF4CF6515876}" type="presOf" srcId="{6B47E663-C2B6-4D97-9DD7-83E7173B1594}" destId="{088B1BE7-C071-499F-A675-9F1D6E1CB8DE}" srcOrd="0" destOrd="0" presId="urn:microsoft.com/office/officeart/2005/8/layout/bList2#7"/>
    <dgm:cxn modelId="{3D2314B0-9010-4268-AAE1-CCB7229E9EC5}" srcId="{95FCA615-CC19-4E4E-AC9B-F92C8A42D5A6}" destId="{6666D82F-9497-49B1-AACA-7C392AE5E447}" srcOrd="0" destOrd="0" parTransId="{95CD625A-2AC7-4BAC-8C2A-ECE8B0046995}" sibTransId="{C266B331-3C95-4D9A-8E55-8E30D03B9719}"/>
    <dgm:cxn modelId="{EBC5ED80-99F5-4153-9853-50C541483CBC}" type="presOf" srcId="{59769081-7AF5-47BB-984E-46BA06F35C66}" destId="{069B4A91-6629-4A67-9696-77F557A2B666}" srcOrd="0" destOrd="0" presId="urn:microsoft.com/office/officeart/2005/8/layout/bList2#7"/>
    <dgm:cxn modelId="{A3BC7D7D-267D-48E9-AA32-D30F10DE6881}" srcId="{95FCA615-CC19-4E4E-AC9B-F92C8A42D5A6}" destId="{DFBDC654-0187-4044-96E8-03CA164AEDB6}" srcOrd="5" destOrd="0" parTransId="{4FA69025-758A-4EA2-9A1F-63078434748B}" sibTransId="{C2CFC1DA-A13B-4EBE-8084-5F3EB6C13380}"/>
    <dgm:cxn modelId="{61FCDEE5-ED16-4BEA-B4EF-58E7A8D41CDC}" type="presOf" srcId="{ED9664F6-7BA1-43B0-97E1-3174DF6B8FC7}" destId="{A63F1778-3BBB-44D6-8CB3-F34CF77D36E8}" srcOrd="0" destOrd="0" presId="urn:microsoft.com/office/officeart/2005/8/layout/bList2#7"/>
    <dgm:cxn modelId="{E38EAF3F-5814-462D-9EFC-2CE4FAABD66C}" type="presOf" srcId="{6666D82F-9497-49B1-AACA-7C392AE5E447}" destId="{368C9A1D-2CA5-41D5-AB39-62CD75DC105E}" srcOrd="0" destOrd="0" presId="urn:microsoft.com/office/officeart/2005/8/layout/bList2#7"/>
    <dgm:cxn modelId="{9D67D599-EA4C-4B5D-BC9A-128D9C5ACDC1}" srcId="{702C8ECB-017C-4BA8-A228-B4D0C723D560}" destId="{B87B8A11-C442-4135-8CFA-A6A115417211}" srcOrd="1" destOrd="0" parTransId="{A964E03A-5516-4B8F-8C70-395CCE94E507}" sibTransId="{44AF0D99-448D-4441-9AF7-4680AF0B85CB}"/>
    <dgm:cxn modelId="{39875158-1201-407E-BBAA-48F2330C900F}" type="presOf" srcId="{C2CFC1DA-A13B-4EBE-8084-5F3EB6C13380}" destId="{1DF7697E-CFDB-4FB7-8179-ED8068C5B56A}" srcOrd="0" destOrd="0" presId="urn:microsoft.com/office/officeart/2005/8/layout/bList2#7"/>
    <dgm:cxn modelId="{563488B4-CF73-4FCA-B3E6-990D89CEDBB8}" srcId="{35FB24B4-5F2D-4EA7-A5E7-29C9BA847FB3}" destId="{58CEB1F2-8111-4C87-A001-6C377F12DF98}" srcOrd="0" destOrd="0" parTransId="{4BE17FB2-61E4-4D7A-B880-1435178DD23B}" sibTransId="{44BFEEE9-2F91-4B99-B012-E25A3A621B93}"/>
    <dgm:cxn modelId="{08D89491-7C17-463A-9FC4-DB1FB92541FB}" type="presOf" srcId="{023484D2-F2B7-47E6-9781-D463AABE73EC}" destId="{712298F7-02EF-467A-A54B-D60A7A708E8D}" srcOrd="0" destOrd="0" presId="urn:microsoft.com/office/officeart/2005/8/layout/bList2#7"/>
    <dgm:cxn modelId="{4FB3414E-9705-4A8A-B628-92A5848F9956}" srcId="{95FCA615-CC19-4E4E-AC9B-F92C8A42D5A6}" destId="{702C8ECB-017C-4BA8-A228-B4D0C723D560}" srcOrd="1" destOrd="0" parTransId="{66F1370A-16FA-470B-872B-9AFD79AD80E2}" sibTransId="{92A2F89B-2ABA-4528-BB36-4CE1E81F8412}"/>
    <dgm:cxn modelId="{EAE82299-B297-46F6-8A4A-8A5FA63A9BD6}" type="presOf" srcId="{3946F90D-3B60-42CA-B4AE-6A556431C23A}" destId="{05FF602B-7345-4C3B-B92E-4E5DD22B7C1A}" srcOrd="0" destOrd="0" presId="urn:microsoft.com/office/officeart/2005/8/layout/bList2#7"/>
    <dgm:cxn modelId="{BBA3DF80-B8BF-4259-9FAC-065B4A3C8504}" type="presOf" srcId="{95FCA615-CC19-4E4E-AC9B-F92C8A42D5A6}" destId="{5929AA1E-F981-493E-B7D9-496419F89753}" srcOrd="0" destOrd="0" presId="urn:microsoft.com/office/officeart/2005/8/layout/bList2#7"/>
    <dgm:cxn modelId="{67F17FA2-64A5-4719-87F2-A9596845BA8C}" type="presOf" srcId="{8DB50D29-31A6-4670-BF24-CBE43FD47587}" destId="{CE673ECC-80CB-422A-AD57-30017BED42B5}" srcOrd="1" destOrd="0" presId="urn:microsoft.com/office/officeart/2005/8/layout/bList2#7"/>
    <dgm:cxn modelId="{126F6848-4B1E-4F0E-AF41-8AC2331DA0CC}" type="presOf" srcId="{B87B8A11-C442-4135-8CFA-A6A115417211}" destId="{F707C477-AAA1-4726-ACF6-90E57745AD19}" srcOrd="0" destOrd="1" presId="urn:microsoft.com/office/officeart/2005/8/layout/bList2#7"/>
    <dgm:cxn modelId="{2B580672-7944-4FFD-94A8-E59B635CEB3A}" type="presOf" srcId="{01F6D59C-83E3-445B-A6A1-F5C5A30596DF}" destId="{069B4A91-6629-4A67-9696-77F557A2B666}" srcOrd="0" destOrd="1" presId="urn:microsoft.com/office/officeart/2005/8/layout/bList2#7"/>
    <dgm:cxn modelId="{D2A0FF47-7A16-44FB-8195-2AB16AF9F7A6}" type="presOf" srcId="{88F2B8B0-6895-41CD-AE44-05AE9EBAC59F}" destId="{71952E0D-B351-4C6A-8E37-54874ABA01A5}" srcOrd="0" destOrd="0" presId="urn:microsoft.com/office/officeart/2005/8/layout/bList2#7"/>
    <dgm:cxn modelId="{BB380E87-69CF-489E-96B3-012BBF0B422D}" type="presOf" srcId="{DFBDC654-0187-4044-96E8-03CA164AEDB6}" destId="{16DF4AD7-C656-4E20-BEE1-333859BC800A}" srcOrd="0" destOrd="0" presId="urn:microsoft.com/office/officeart/2005/8/layout/bList2#7"/>
    <dgm:cxn modelId="{446D8D42-1513-4B3A-B7B5-0DEB0C757604}" type="presOf" srcId="{58CEB1F2-8111-4C87-A001-6C377F12DF98}" destId="{646CF7EF-1EF7-42A7-8D87-AADE02E48DDF}" srcOrd="0" destOrd="0" presId="urn:microsoft.com/office/officeart/2005/8/layout/bList2#7"/>
    <dgm:cxn modelId="{97FC506A-BA5B-44D5-AC35-6352AF13FC71}" type="presOf" srcId="{C266B331-3C95-4D9A-8E55-8E30D03B9719}" destId="{2B6D7E5F-93CE-4620-AA74-DBB197B1240B}" srcOrd="0" destOrd="0" presId="urn:microsoft.com/office/officeart/2005/8/layout/bList2#7"/>
    <dgm:cxn modelId="{75573274-40A8-4A0B-A107-D752A8452CA1}" type="presParOf" srcId="{5929AA1E-F981-493E-B7D9-496419F89753}" destId="{87AC6BB8-AFCB-4D3B-9F89-7453E58FEC4C}" srcOrd="0" destOrd="0" presId="urn:microsoft.com/office/officeart/2005/8/layout/bList2#7"/>
    <dgm:cxn modelId="{DD9D5241-03A6-4524-AE8A-A7AB79C45434}" type="presParOf" srcId="{87AC6BB8-AFCB-4D3B-9F89-7453E58FEC4C}" destId="{5465C608-0CE6-4B5C-AE3B-A964C082BA89}" srcOrd="0" destOrd="0" presId="urn:microsoft.com/office/officeart/2005/8/layout/bList2#7"/>
    <dgm:cxn modelId="{0ADF4986-8A00-41AD-A669-81F64D865834}" type="presParOf" srcId="{87AC6BB8-AFCB-4D3B-9F89-7453E58FEC4C}" destId="{368C9A1D-2CA5-41D5-AB39-62CD75DC105E}" srcOrd="1" destOrd="0" presId="urn:microsoft.com/office/officeart/2005/8/layout/bList2#7"/>
    <dgm:cxn modelId="{8AD956A1-476B-407E-B329-4B8D50524F21}" type="presParOf" srcId="{87AC6BB8-AFCB-4D3B-9F89-7453E58FEC4C}" destId="{33471425-9D06-4A0E-B21B-5E717561C462}" srcOrd="2" destOrd="0" presId="urn:microsoft.com/office/officeart/2005/8/layout/bList2#7"/>
    <dgm:cxn modelId="{9E2311B3-E9DD-44DA-A042-5EC37C2EB5B7}" type="presParOf" srcId="{87AC6BB8-AFCB-4D3B-9F89-7453E58FEC4C}" destId="{E28285A5-87D0-4ED5-BB8E-A89DC6F5B827}" srcOrd="3" destOrd="0" presId="urn:microsoft.com/office/officeart/2005/8/layout/bList2#7"/>
    <dgm:cxn modelId="{E6A18265-BA72-4647-895E-EB731D282F32}" type="presParOf" srcId="{5929AA1E-F981-493E-B7D9-496419F89753}" destId="{2B6D7E5F-93CE-4620-AA74-DBB197B1240B}" srcOrd="1" destOrd="0" presId="urn:microsoft.com/office/officeart/2005/8/layout/bList2#7"/>
    <dgm:cxn modelId="{9F99D7D6-A681-45FE-9253-B121E023DD34}" type="presParOf" srcId="{5929AA1E-F981-493E-B7D9-496419F89753}" destId="{6658DEB6-0D63-4FA5-BC7B-20E9DE8A108A}" srcOrd="2" destOrd="0" presId="urn:microsoft.com/office/officeart/2005/8/layout/bList2#7"/>
    <dgm:cxn modelId="{AFDBA22D-1E62-49E4-91E7-E029DCB1CB0E}" type="presParOf" srcId="{6658DEB6-0D63-4FA5-BC7B-20E9DE8A108A}" destId="{F707C477-AAA1-4726-ACF6-90E57745AD19}" srcOrd="0" destOrd="0" presId="urn:microsoft.com/office/officeart/2005/8/layout/bList2#7"/>
    <dgm:cxn modelId="{65D3235C-8FB2-4ABE-85E3-315FB9F7CAC4}" type="presParOf" srcId="{6658DEB6-0D63-4FA5-BC7B-20E9DE8A108A}" destId="{AAB5BE37-ED19-44C0-A4D3-F6812FB5273C}" srcOrd="1" destOrd="0" presId="urn:microsoft.com/office/officeart/2005/8/layout/bList2#7"/>
    <dgm:cxn modelId="{DA73B8DE-318D-48AC-9FAA-69F09D570AFD}" type="presParOf" srcId="{6658DEB6-0D63-4FA5-BC7B-20E9DE8A108A}" destId="{18913123-BC08-4967-911E-432AA5CBC5E8}" srcOrd="2" destOrd="0" presId="urn:microsoft.com/office/officeart/2005/8/layout/bList2#7"/>
    <dgm:cxn modelId="{AB78FE1D-789D-40AB-A39F-A3854E65C61B}" type="presParOf" srcId="{6658DEB6-0D63-4FA5-BC7B-20E9DE8A108A}" destId="{67F0F069-CF91-44DB-9FCB-D8E84D7DE4F2}" srcOrd="3" destOrd="0" presId="urn:microsoft.com/office/officeart/2005/8/layout/bList2#7"/>
    <dgm:cxn modelId="{CCEC2D8F-89AC-4DF8-9F17-F7C830A97A37}" type="presParOf" srcId="{5929AA1E-F981-493E-B7D9-496419F89753}" destId="{5A025BF1-F0DE-45F5-8355-ECD58A4AC6E9}" srcOrd="3" destOrd="0" presId="urn:microsoft.com/office/officeart/2005/8/layout/bList2#7"/>
    <dgm:cxn modelId="{AAC483C4-9ECF-4C08-9AC5-48224D34D1E6}" type="presParOf" srcId="{5929AA1E-F981-493E-B7D9-496419F89753}" destId="{DB443DD7-99E8-44CE-A3CA-A91193CB7361}" srcOrd="4" destOrd="0" presId="urn:microsoft.com/office/officeart/2005/8/layout/bList2#7"/>
    <dgm:cxn modelId="{A5C07190-4F2F-4877-8CE5-2588AB4BE422}" type="presParOf" srcId="{DB443DD7-99E8-44CE-A3CA-A91193CB7361}" destId="{71952E0D-B351-4C6A-8E37-54874ABA01A5}" srcOrd="0" destOrd="0" presId="urn:microsoft.com/office/officeart/2005/8/layout/bList2#7"/>
    <dgm:cxn modelId="{6B47E649-63B3-4416-A305-DD0369D9CBA1}" type="presParOf" srcId="{DB443DD7-99E8-44CE-A3CA-A91193CB7361}" destId="{088B1BE7-C071-499F-A675-9F1D6E1CB8DE}" srcOrd="1" destOrd="0" presId="urn:microsoft.com/office/officeart/2005/8/layout/bList2#7"/>
    <dgm:cxn modelId="{B6B972AA-2906-43C5-8F81-EC63F4D8EA0E}" type="presParOf" srcId="{DB443DD7-99E8-44CE-A3CA-A91193CB7361}" destId="{4CD54765-D3E8-4C3B-A2EF-7AE79A0E8406}" srcOrd="2" destOrd="0" presId="urn:microsoft.com/office/officeart/2005/8/layout/bList2#7"/>
    <dgm:cxn modelId="{F4263FB2-3E83-45E7-99AC-DE0DF60BE893}" type="presParOf" srcId="{DB443DD7-99E8-44CE-A3CA-A91193CB7361}" destId="{6138E2BC-9F67-4A26-9324-976A1A6FC2A5}" srcOrd="3" destOrd="0" presId="urn:microsoft.com/office/officeart/2005/8/layout/bList2#7"/>
    <dgm:cxn modelId="{BC486C36-E848-4F36-BC3B-8171865DD664}" type="presParOf" srcId="{5929AA1E-F981-493E-B7D9-496419F89753}" destId="{758C4D54-8DBA-468F-AD85-42976F618391}" srcOrd="5" destOrd="0" presId="urn:microsoft.com/office/officeart/2005/8/layout/bList2#7"/>
    <dgm:cxn modelId="{DF6081DF-1238-44CF-9931-5D958FFF9CE0}" type="presParOf" srcId="{5929AA1E-F981-493E-B7D9-496419F89753}" destId="{CEEF5FD6-B973-4D7D-A534-894E14640554}" srcOrd="6" destOrd="0" presId="urn:microsoft.com/office/officeart/2005/8/layout/bList2#7"/>
    <dgm:cxn modelId="{0D02E656-C887-4FF7-813D-34E57DB0BBDF}" type="presParOf" srcId="{CEEF5FD6-B973-4D7D-A534-894E14640554}" destId="{05FF602B-7345-4C3B-B92E-4E5DD22B7C1A}" srcOrd="0" destOrd="0" presId="urn:microsoft.com/office/officeart/2005/8/layout/bList2#7"/>
    <dgm:cxn modelId="{B015B1B1-D428-4F70-A972-41CA53ADC8E4}" type="presParOf" srcId="{CEEF5FD6-B973-4D7D-A534-894E14640554}" destId="{673B1E2B-0A6A-41A5-AD84-03F76DD4E4F5}" srcOrd="1" destOrd="0" presId="urn:microsoft.com/office/officeart/2005/8/layout/bList2#7"/>
    <dgm:cxn modelId="{7B2F6D77-A9B5-4937-A0BA-98AF03C86A17}" type="presParOf" srcId="{CEEF5FD6-B973-4D7D-A534-894E14640554}" destId="{CE673ECC-80CB-422A-AD57-30017BED42B5}" srcOrd="2" destOrd="0" presId="urn:microsoft.com/office/officeart/2005/8/layout/bList2#7"/>
    <dgm:cxn modelId="{EDB14748-0C45-4A60-A21D-42D497A06025}" type="presParOf" srcId="{CEEF5FD6-B973-4D7D-A534-894E14640554}" destId="{54E411E8-B893-4384-9B73-E52BDA927BE2}" srcOrd="3" destOrd="0" presId="urn:microsoft.com/office/officeart/2005/8/layout/bList2#7"/>
    <dgm:cxn modelId="{4B106F0D-D6C8-4BC3-8218-AE62176E2CC1}" type="presParOf" srcId="{5929AA1E-F981-493E-B7D9-496419F89753}" destId="{712298F7-02EF-467A-A54B-D60A7A708E8D}" srcOrd="7" destOrd="0" presId="urn:microsoft.com/office/officeart/2005/8/layout/bList2#7"/>
    <dgm:cxn modelId="{D7683F19-1428-4A4F-8146-5AE16BC37C52}" type="presParOf" srcId="{5929AA1E-F981-493E-B7D9-496419F89753}" destId="{46245F8D-1538-4768-817B-EE6F52969A48}" srcOrd="8" destOrd="0" presId="urn:microsoft.com/office/officeart/2005/8/layout/bList2#7"/>
    <dgm:cxn modelId="{41EF5A05-EBE6-4FF6-98B8-F8AD2D603BA6}" type="presParOf" srcId="{46245F8D-1538-4768-817B-EE6F52969A48}" destId="{646CF7EF-1EF7-42A7-8D87-AADE02E48DDF}" srcOrd="0" destOrd="0" presId="urn:microsoft.com/office/officeart/2005/8/layout/bList2#7"/>
    <dgm:cxn modelId="{7BA3B48F-64DB-4310-BFB2-C7E67D17D98E}" type="presParOf" srcId="{46245F8D-1538-4768-817B-EE6F52969A48}" destId="{A4547D08-738D-4396-9FD5-9CBB5D7CB6B2}" srcOrd="1" destOrd="0" presId="urn:microsoft.com/office/officeart/2005/8/layout/bList2#7"/>
    <dgm:cxn modelId="{9FEA850B-B0CB-43AF-8B55-DBC7E0B83747}" type="presParOf" srcId="{46245F8D-1538-4768-817B-EE6F52969A48}" destId="{FECD010A-6F4D-442D-AA89-095F0D1944DC}" srcOrd="2" destOrd="0" presId="urn:microsoft.com/office/officeart/2005/8/layout/bList2#7"/>
    <dgm:cxn modelId="{0E1B98E1-7B65-4A4B-A37D-87AB32D4B120}" type="presParOf" srcId="{46245F8D-1538-4768-817B-EE6F52969A48}" destId="{221AEFEF-25D2-4403-8D1D-849CF2765EC7}" srcOrd="3" destOrd="0" presId="urn:microsoft.com/office/officeart/2005/8/layout/bList2#7"/>
    <dgm:cxn modelId="{57BF1356-A2A8-4768-A0DF-867A3725083C}" type="presParOf" srcId="{5929AA1E-F981-493E-B7D9-496419F89753}" destId="{A705CBB4-CAEE-4D14-8138-9B8C13BCA247}" srcOrd="9" destOrd="0" presId="urn:microsoft.com/office/officeart/2005/8/layout/bList2#7"/>
    <dgm:cxn modelId="{8CAF2CB5-42CF-47F9-98F7-B87DA5370B89}" type="presParOf" srcId="{5929AA1E-F981-493E-B7D9-496419F89753}" destId="{2DBE153B-A573-4A5D-9EDD-AEB1BD0A9FBA}" srcOrd="10" destOrd="0" presId="urn:microsoft.com/office/officeart/2005/8/layout/bList2#7"/>
    <dgm:cxn modelId="{19F82E7B-9778-40F2-BC28-664F856C60BA}" type="presParOf" srcId="{2DBE153B-A573-4A5D-9EDD-AEB1BD0A9FBA}" destId="{A63F1778-3BBB-44D6-8CB3-F34CF77D36E8}" srcOrd="0" destOrd="0" presId="urn:microsoft.com/office/officeart/2005/8/layout/bList2#7"/>
    <dgm:cxn modelId="{0A3AAAC9-6EF3-40B1-AE85-1D658A8F0B56}" type="presParOf" srcId="{2DBE153B-A573-4A5D-9EDD-AEB1BD0A9FBA}" destId="{16DF4AD7-C656-4E20-BEE1-333859BC800A}" srcOrd="1" destOrd="0" presId="urn:microsoft.com/office/officeart/2005/8/layout/bList2#7"/>
    <dgm:cxn modelId="{02B4B71E-7F9B-4E42-BDCB-30F12B61AB89}" type="presParOf" srcId="{2DBE153B-A573-4A5D-9EDD-AEB1BD0A9FBA}" destId="{CDB509F7-FFAC-4901-9EDE-CF8BEDBF5AEC}" srcOrd="2" destOrd="0" presId="urn:microsoft.com/office/officeart/2005/8/layout/bList2#7"/>
    <dgm:cxn modelId="{61559BF5-534F-47B1-A165-B28BCD85FE8B}" type="presParOf" srcId="{2DBE153B-A573-4A5D-9EDD-AEB1BD0A9FBA}" destId="{8611F240-DF1D-4693-B837-518B133B1599}" srcOrd="3" destOrd="0" presId="urn:microsoft.com/office/officeart/2005/8/layout/bList2#7"/>
    <dgm:cxn modelId="{463ACE2E-EF20-4A2C-B036-732698020461}" type="presParOf" srcId="{5929AA1E-F981-493E-B7D9-496419F89753}" destId="{1DF7697E-CFDB-4FB7-8179-ED8068C5B56A}" srcOrd="11" destOrd="0" presId="urn:microsoft.com/office/officeart/2005/8/layout/bList2#7"/>
    <dgm:cxn modelId="{7E5848FB-6E6D-4E29-B430-3DC82F2C477A}" type="presParOf" srcId="{5929AA1E-F981-493E-B7D9-496419F89753}" destId="{ABCA9F86-BD1C-4A42-87B0-A99887B145DE}" srcOrd="12" destOrd="0" presId="urn:microsoft.com/office/officeart/2005/8/layout/bList2#7"/>
    <dgm:cxn modelId="{0A722C7E-3E7C-4F22-BD8D-ABD371BAA81B}" type="presParOf" srcId="{ABCA9F86-BD1C-4A42-87B0-A99887B145DE}" destId="{069B4A91-6629-4A67-9696-77F557A2B666}" srcOrd="0" destOrd="0" presId="urn:microsoft.com/office/officeart/2005/8/layout/bList2#7"/>
    <dgm:cxn modelId="{CCCF8A2C-4DB8-4B01-946C-F7E3143A354C}" type="presParOf" srcId="{ABCA9F86-BD1C-4A42-87B0-A99887B145DE}" destId="{347FBDB8-7BDF-4507-B4FC-FEAB92A79746}" srcOrd="1" destOrd="0" presId="urn:microsoft.com/office/officeart/2005/8/layout/bList2#7"/>
    <dgm:cxn modelId="{13F0D8AB-9A2E-4C33-A75F-75210C1EB0C3}" type="presParOf" srcId="{ABCA9F86-BD1C-4A42-87B0-A99887B145DE}" destId="{BA9099C4-13D9-40D6-B4E5-2E9CA265193F}" srcOrd="2" destOrd="0" presId="urn:microsoft.com/office/officeart/2005/8/layout/bList2#7"/>
    <dgm:cxn modelId="{4A505032-E8E3-4BB3-A4B5-7EF805F1249D}" type="presParOf" srcId="{ABCA9F86-BD1C-4A42-87B0-A99887B145DE}" destId="{63FD3339-741C-4156-9CC1-73507B9232C7}" srcOrd="3" destOrd="0" presId="urn:microsoft.com/office/officeart/2005/8/layout/bList2#7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57753F-2ADB-4252-8B3F-1C55A8EFB75A}" type="doc">
      <dgm:prSet loTypeId="urn:microsoft.com/office/officeart/2005/8/layout/vList2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l-GR"/>
        </a:p>
      </dgm:t>
    </dgm:pt>
    <dgm:pt modelId="{81448659-E3B0-4AC9-8218-64A1F31E5ED9}">
      <dgm:prSet phldrT="[Κείμενο]"/>
      <dgm:spPr/>
      <dgm:t>
        <a:bodyPr/>
        <a:lstStyle/>
        <a:p>
          <a:r>
            <a:rPr lang="el-G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Ψαλλιδάκου</a:t>
          </a:r>
          <a:r>
            <a: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Αδαμαντία</a:t>
          </a:r>
          <a:endParaRPr lang="el-GR" dirty="0"/>
        </a:p>
      </dgm:t>
    </dgm:pt>
    <dgm:pt modelId="{994670BE-8396-4727-8EE6-38633CB4B3E2}" type="parTrans" cxnId="{07DE548F-1BC0-4C1E-90E4-91BFEEEFFC20}">
      <dgm:prSet/>
      <dgm:spPr/>
      <dgm:t>
        <a:bodyPr/>
        <a:lstStyle/>
        <a:p>
          <a:endParaRPr lang="el-GR"/>
        </a:p>
      </dgm:t>
    </dgm:pt>
    <dgm:pt modelId="{A8E4D62D-3EBB-4776-973E-83AA9C123D51}" type="sibTrans" cxnId="{07DE548F-1BC0-4C1E-90E4-91BFEEEFFC20}">
      <dgm:prSet/>
      <dgm:spPr/>
      <dgm:t>
        <a:bodyPr/>
        <a:lstStyle/>
        <a:p>
          <a:endParaRPr lang="el-GR"/>
        </a:p>
      </dgm:t>
    </dgm:pt>
    <dgm:pt modelId="{D92BE4B9-5DAD-4563-856A-97726508B485}">
      <dgm:prSet phldrT="[Κείμενο]"/>
      <dgm:spPr/>
      <dgm:t>
        <a:bodyPr/>
        <a:lstStyle/>
        <a:p>
          <a:endParaRPr lang="el-GR" dirty="0"/>
        </a:p>
      </dgm:t>
    </dgm:pt>
    <dgm:pt modelId="{E2E1F155-AB35-4754-9D2C-A29F7FD5D4D6}" type="parTrans" cxnId="{40411702-44EA-40A5-91D9-4E2FBAA77CCC}">
      <dgm:prSet/>
      <dgm:spPr/>
      <dgm:t>
        <a:bodyPr/>
        <a:lstStyle/>
        <a:p>
          <a:endParaRPr lang="el-GR"/>
        </a:p>
      </dgm:t>
    </dgm:pt>
    <dgm:pt modelId="{EE16D236-FF12-4517-A8E4-6C4244176EA5}" type="sibTrans" cxnId="{40411702-44EA-40A5-91D9-4E2FBAA77CCC}">
      <dgm:prSet/>
      <dgm:spPr/>
      <dgm:t>
        <a:bodyPr/>
        <a:lstStyle/>
        <a:p>
          <a:endParaRPr lang="el-GR"/>
        </a:p>
      </dgm:t>
    </dgm:pt>
    <dgm:pt modelId="{FB618B32-D465-453F-922C-CD2A59E80BCB}">
      <dgm:prSet phldrT="[Κείμενο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	</a:t>
          </a:r>
          <a:endParaRPr lang="el-GR" dirty="0"/>
        </a:p>
      </dgm:t>
    </dgm:pt>
    <dgm:pt modelId="{ABDE6238-5CE7-44D8-9615-D56645969471}" type="parTrans" cxnId="{2DFB6CCF-AF7A-4BFC-B7D2-F0DBA3373C66}">
      <dgm:prSet/>
      <dgm:spPr/>
      <dgm:t>
        <a:bodyPr/>
        <a:lstStyle/>
        <a:p>
          <a:endParaRPr lang="el-GR"/>
        </a:p>
      </dgm:t>
    </dgm:pt>
    <dgm:pt modelId="{6FF21313-30E5-4267-8918-AD64746BF6C9}" type="sibTrans" cxnId="{2DFB6CCF-AF7A-4BFC-B7D2-F0DBA3373C66}">
      <dgm:prSet/>
      <dgm:spPr/>
      <dgm:t>
        <a:bodyPr/>
        <a:lstStyle/>
        <a:p>
          <a:endParaRPr lang="el-GR"/>
        </a:p>
      </dgm:t>
    </dgm:pt>
    <dgm:pt modelId="{A3A225D2-6E1E-418A-BEB4-DECE46E37F42}">
      <dgm:prSet phldrT="[Κείμενο]"/>
      <dgm:spPr/>
      <dgm:t>
        <a:bodyPr/>
        <a:lstStyle/>
        <a:p>
          <a:endParaRPr lang="el-GR" dirty="0"/>
        </a:p>
      </dgm:t>
    </dgm:pt>
    <dgm:pt modelId="{544CAB94-A437-4726-8CDD-82D0F2984EA2}" type="parTrans" cxnId="{9C9373EE-23CD-4481-99FE-6B226A559344}">
      <dgm:prSet/>
      <dgm:spPr/>
      <dgm:t>
        <a:bodyPr/>
        <a:lstStyle/>
        <a:p>
          <a:endParaRPr lang="el-GR"/>
        </a:p>
      </dgm:t>
    </dgm:pt>
    <dgm:pt modelId="{96F2C1CE-3D7E-47CD-BB4B-56286518516B}" type="sibTrans" cxnId="{9C9373EE-23CD-4481-99FE-6B226A559344}">
      <dgm:prSet/>
      <dgm:spPr/>
      <dgm:t>
        <a:bodyPr/>
        <a:lstStyle/>
        <a:p>
          <a:endParaRPr lang="el-GR"/>
        </a:p>
      </dgm:t>
    </dgm:pt>
    <dgm:pt modelId="{4DD772BB-068C-4E3D-8E0D-13AB05FCB200}">
      <dgm:prSet phldrT="[Κείμενο]"/>
      <dgm:spPr/>
      <dgm:t>
        <a:bodyPr/>
        <a:lstStyle/>
        <a:p>
          <a:endParaRPr lang="el-GR" dirty="0"/>
        </a:p>
      </dgm:t>
    </dgm:pt>
    <dgm:pt modelId="{D8C29DF9-B7A2-4B25-A91A-86B20F150A99}" type="parTrans" cxnId="{94E3F0D5-AC7D-49F1-A6DA-191B57A093F6}">
      <dgm:prSet/>
      <dgm:spPr/>
      <dgm:t>
        <a:bodyPr/>
        <a:lstStyle/>
        <a:p>
          <a:endParaRPr lang="el-GR"/>
        </a:p>
      </dgm:t>
    </dgm:pt>
    <dgm:pt modelId="{261781F9-848C-4C07-A36F-C8C9B05F2D89}" type="sibTrans" cxnId="{94E3F0D5-AC7D-49F1-A6DA-191B57A093F6}">
      <dgm:prSet/>
      <dgm:spPr/>
      <dgm:t>
        <a:bodyPr/>
        <a:lstStyle/>
        <a:p>
          <a:endParaRPr lang="el-GR"/>
        </a:p>
      </dgm:t>
    </dgm:pt>
    <dgm:pt modelId="{64A66511-5936-48D0-8CFE-DC399170AF0B}" type="pres">
      <dgm:prSet presAssocID="{5257753F-2ADB-4252-8B3F-1C55A8EFB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D81E29-69C4-47CE-B275-E470DBD4B178}" type="pres">
      <dgm:prSet presAssocID="{81448659-E3B0-4AC9-8218-64A1F31E5ED9}" presName="parentText" presStyleLbl="node1" presStyleIdx="0" presStyleCnt="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947B7A-DE87-497E-A007-7F3E0D2D7AC9}" type="pres">
      <dgm:prSet presAssocID="{81448659-E3B0-4AC9-8218-64A1F31E5E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0512F9-F8B6-41C6-A32D-268D485A93E1}" type="pres">
      <dgm:prSet presAssocID="{FB618B32-D465-453F-922C-CD2A59E80B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6CF94C-CA89-47F3-8ABA-ED8E72D8E0B4}" type="pres">
      <dgm:prSet presAssocID="{FB618B32-D465-453F-922C-CD2A59E80BC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C9373EE-23CD-4481-99FE-6B226A559344}" srcId="{FB618B32-D465-453F-922C-CD2A59E80BCB}" destId="{A3A225D2-6E1E-418A-BEB4-DECE46E37F42}" srcOrd="0" destOrd="0" parTransId="{544CAB94-A437-4726-8CDD-82D0F2984EA2}" sibTransId="{96F2C1CE-3D7E-47CD-BB4B-56286518516B}"/>
    <dgm:cxn modelId="{2DFB6CCF-AF7A-4BFC-B7D2-F0DBA3373C66}" srcId="{5257753F-2ADB-4252-8B3F-1C55A8EFB75A}" destId="{FB618B32-D465-453F-922C-CD2A59E80BCB}" srcOrd="1" destOrd="0" parTransId="{ABDE6238-5CE7-44D8-9615-D56645969471}" sibTransId="{6FF21313-30E5-4267-8918-AD64746BF6C9}"/>
    <dgm:cxn modelId="{94E3F0D5-AC7D-49F1-A6DA-191B57A093F6}" srcId="{81448659-E3B0-4AC9-8218-64A1F31E5ED9}" destId="{4DD772BB-068C-4E3D-8E0D-13AB05FCB200}" srcOrd="1" destOrd="0" parTransId="{D8C29DF9-B7A2-4B25-A91A-86B20F150A99}" sibTransId="{261781F9-848C-4C07-A36F-C8C9B05F2D89}"/>
    <dgm:cxn modelId="{605A0457-38C9-461E-8541-D2D80C0EDAE3}" type="presOf" srcId="{D92BE4B9-5DAD-4563-856A-97726508B485}" destId="{06947B7A-DE87-497E-A007-7F3E0D2D7AC9}" srcOrd="0" destOrd="0" presId="urn:microsoft.com/office/officeart/2005/8/layout/vList2"/>
    <dgm:cxn modelId="{07DE548F-1BC0-4C1E-90E4-91BFEEEFFC20}" srcId="{5257753F-2ADB-4252-8B3F-1C55A8EFB75A}" destId="{81448659-E3B0-4AC9-8218-64A1F31E5ED9}" srcOrd="0" destOrd="0" parTransId="{994670BE-8396-4727-8EE6-38633CB4B3E2}" sibTransId="{A8E4D62D-3EBB-4776-973E-83AA9C123D51}"/>
    <dgm:cxn modelId="{C5E6BC55-5F65-430C-BC39-0434337CBDE2}" type="presOf" srcId="{5257753F-2ADB-4252-8B3F-1C55A8EFB75A}" destId="{64A66511-5936-48D0-8CFE-DC399170AF0B}" srcOrd="0" destOrd="0" presId="urn:microsoft.com/office/officeart/2005/8/layout/vList2"/>
    <dgm:cxn modelId="{8073E19F-FA77-45DF-9270-D156E2168CD7}" type="presOf" srcId="{A3A225D2-6E1E-418A-BEB4-DECE46E37F42}" destId="{246CF94C-CA89-47F3-8ABA-ED8E72D8E0B4}" srcOrd="0" destOrd="0" presId="urn:microsoft.com/office/officeart/2005/8/layout/vList2"/>
    <dgm:cxn modelId="{4E3978FF-0FA2-4329-81F1-154AE2D5E891}" type="presOf" srcId="{81448659-E3B0-4AC9-8218-64A1F31E5ED9}" destId="{70D81E29-69C4-47CE-B275-E470DBD4B178}" srcOrd="0" destOrd="0" presId="urn:microsoft.com/office/officeart/2005/8/layout/vList2"/>
    <dgm:cxn modelId="{40411702-44EA-40A5-91D9-4E2FBAA77CCC}" srcId="{81448659-E3B0-4AC9-8218-64A1F31E5ED9}" destId="{D92BE4B9-5DAD-4563-856A-97726508B485}" srcOrd="0" destOrd="0" parTransId="{E2E1F155-AB35-4754-9D2C-A29F7FD5D4D6}" sibTransId="{EE16D236-FF12-4517-A8E4-6C4244176EA5}"/>
    <dgm:cxn modelId="{10ED62AB-0788-4A27-9C07-81FF02D764F4}" type="presOf" srcId="{4DD772BB-068C-4E3D-8E0D-13AB05FCB200}" destId="{06947B7A-DE87-497E-A007-7F3E0D2D7AC9}" srcOrd="0" destOrd="1" presId="urn:microsoft.com/office/officeart/2005/8/layout/vList2"/>
    <dgm:cxn modelId="{4EA8F903-C0CE-454F-8660-8DD3F1F11E05}" type="presOf" srcId="{FB618B32-D465-453F-922C-CD2A59E80BCB}" destId="{1D0512F9-F8B6-41C6-A32D-268D485A93E1}" srcOrd="0" destOrd="0" presId="urn:microsoft.com/office/officeart/2005/8/layout/vList2"/>
    <dgm:cxn modelId="{7F7166DC-7FEA-495B-85CC-31632AB1C366}" type="presParOf" srcId="{64A66511-5936-48D0-8CFE-DC399170AF0B}" destId="{70D81E29-69C4-47CE-B275-E470DBD4B178}" srcOrd="0" destOrd="0" presId="urn:microsoft.com/office/officeart/2005/8/layout/vList2"/>
    <dgm:cxn modelId="{F1F938C9-2EA8-43D1-9416-1E8BF3C74C09}" type="presParOf" srcId="{64A66511-5936-48D0-8CFE-DC399170AF0B}" destId="{06947B7A-DE87-497E-A007-7F3E0D2D7AC9}" srcOrd="1" destOrd="0" presId="urn:microsoft.com/office/officeart/2005/8/layout/vList2"/>
    <dgm:cxn modelId="{89DCCFEA-1D7B-43E9-8224-743DA9A01B53}" type="presParOf" srcId="{64A66511-5936-48D0-8CFE-DC399170AF0B}" destId="{1D0512F9-F8B6-41C6-A32D-268D485A93E1}" srcOrd="2" destOrd="0" presId="urn:microsoft.com/office/officeart/2005/8/layout/vList2"/>
    <dgm:cxn modelId="{B5F303E5-6295-4F79-9248-4D183FAD7017}" type="presParOf" srcId="{64A66511-5936-48D0-8CFE-DC399170AF0B}" destId="{246CF94C-CA89-47F3-8ABA-ED8E72D8E0B4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5DDC6-DA23-4268-AC9E-AB8DC4BB9A38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FA519-F589-4746-A079-786375EC0D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Τα παιδιά  με αυτισμό βιώνουν δυσκολίες στις καθημερινές κοινωνικές αλληλεπιδράσεις.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Τα παιδιά  με αυτισμό βιώνουν δυσκολίες στις καθημερινές κοινωνικές αλληλεπιδράσεις.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l-GR" sz="1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1200" dirty="0" smtClean="0"/>
              <a:t>(Mc </a:t>
            </a:r>
            <a:r>
              <a:rPr lang="el-GR" sz="1200" dirty="0" err="1" smtClean="0"/>
              <a:t>Partland</a:t>
            </a:r>
            <a:r>
              <a:rPr lang="el-GR" sz="1200" dirty="0" smtClean="0"/>
              <a:t> &amp; </a:t>
            </a:r>
            <a:r>
              <a:rPr lang="el-GR" sz="1200" dirty="0" err="1" smtClean="0"/>
              <a:t>Klin</a:t>
            </a:r>
            <a:r>
              <a:rPr lang="el-GR" sz="1200" dirty="0" smtClean="0"/>
              <a:t>, 2006)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1200" dirty="0" smtClean="0"/>
              <a:t>(Mc </a:t>
            </a:r>
            <a:r>
              <a:rPr lang="el-GR" sz="1200" dirty="0" err="1" smtClean="0"/>
              <a:t>Partland</a:t>
            </a:r>
            <a:r>
              <a:rPr lang="el-GR" sz="1200" dirty="0" smtClean="0"/>
              <a:t> &amp; </a:t>
            </a:r>
            <a:r>
              <a:rPr lang="el-GR" sz="1200" dirty="0" err="1" smtClean="0"/>
              <a:t>Klin</a:t>
            </a:r>
            <a:r>
              <a:rPr lang="el-GR" sz="1200" dirty="0" smtClean="0"/>
              <a:t>, 2006)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1200" dirty="0" smtClean="0"/>
              <a:t>(Mc </a:t>
            </a:r>
            <a:r>
              <a:rPr lang="el-GR" sz="1200" dirty="0" err="1" smtClean="0"/>
              <a:t>Partland</a:t>
            </a:r>
            <a:r>
              <a:rPr lang="el-GR" sz="1200" dirty="0" smtClean="0"/>
              <a:t> &amp; </a:t>
            </a:r>
            <a:r>
              <a:rPr lang="el-GR" sz="1200" dirty="0" err="1" smtClean="0"/>
              <a:t>Klin</a:t>
            </a:r>
            <a:r>
              <a:rPr lang="el-GR" sz="1200" dirty="0" smtClean="0"/>
              <a:t>, 2006)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A519-F589-4746-A079-786375EC0D12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4F09-F51B-4362-892F-3A0E1CCD1E56}" type="slidenum">
              <a:rPr lang="el-GR" smtClean="0"/>
              <a:pPr/>
              <a:t>107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/>
              <a:t>Αποφεύγει τις «περιττές» παρατηρήσεις: «Μπορούσες να το γράψεις καλύτερα»,</a:t>
            </a:r>
          </a:p>
          <a:p>
            <a:r>
              <a:rPr lang="el-GR" sz="1200" dirty="0" smtClean="0"/>
              <a:t>«Προσπάθησε περισσότερο, δεν προσπαθείς αρκετά», «Να γράφεις πιο καθαρά».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/>
              <a:t>Αποφεύγει τις «περιττές» παρατηρήσεις: «Μπορούσες να το γράψεις καλύτερα»,</a:t>
            </a:r>
          </a:p>
          <a:p>
            <a:r>
              <a:rPr lang="el-GR" sz="1200" dirty="0" smtClean="0"/>
              <a:t>«Προσπάθησε περισσότερο, δεν προσπαθείς αρκετά», «Να γράφεις πιο καθαρά».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E9F5-04D7-4156-BA1F-A4DBE43DDF11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97E6-FD62-40D7-971B-561CDEF60BCB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21B2-B78F-4588-9420-309412443C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667BCE-C5D7-470A-8DFF-226E29F2860D}" type="datetimeFigureOut">
              <a:rPr lang="el-GR" smtClean="0"/>
              <a:pPr/>
              <a:t>27/2/2021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CCE79E-DEEF-463E-813B-2DD6EB35C3D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psallidakoua@yahoo.gr" TargetMode="Externa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924;&#945;&#957;&#964;&#969;\Desktop\&#931;&#951;&#956;&#945;&#943;&#957;&#949;&#953;%20&#945;&#947;&#945;&#960;&#940;&#969;%20(English%20subtitles)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1538" y="6475114"/>
            <a:ext cx="6400800" cy="168595"/>
          </a:xfrm>
        </p:spPr>
        <p:txBody>
          <a:bodyPr>
            <a:normAutofit fontScale="40000" lnSpcReduction="20000"/>
          </a:bodyPr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4643446"/>
            <a:ext cx="7772400" cy="22145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dirty="0" smtClean="0"/>
              <a:t>	</a:t>
            </a:r>
            <a:r>
              <a:rPr lang="el-GR" sz="2400" b="1" dirty="0" smtClean="0"/>
              <a:t>	</a:t>
            </a:r>
            <a:r>
              <a:rPr lang="el-GR" sz="2700" b="1" dirty="0" smtClean="0"/>
              <a:t> </a:t>
            </a:r>
            <a:br>
              <a:rPr lang="el-GR" sz="2700" b="1" dirty="0" smtClean="0"/>
            </a:b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200" b="1" dirty="0" smtClean="0"/>
              <a:t/>
            </a:r>
            <a:br>
              <a:rPr lang="el-GR" sz="2200" b="1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                </a:t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2200" b="1" dirty="0" err="1" smtClean="0">
                <a:solidFill>
                  <a:schemeClr val="tx2"/>
                </a:solidFill>
              </a:rPr>
              <a:t>Ψαλλιδάκου</a:t>
            </a:r>
            <a:r>
              <a:rPr lang="el-GR" sz="2200" b="1" dirty="0" smtClean="0">
                <a:solidFill>
                  <a:schemeClr val="tx2"/>
                </a:solidFill>
              </a:rPr>
              <a:t> Αδαμαντία </a:t>
            </a:r>
            <a:br>
              <a:rPr lang="el-GR" sz="2200" b="1" dirty="0" smtClean="0">
                <a:solidFill>
                  <a:schemeClr val="tx2"/>
                </a:solidFill>
              </a:rPr>
            </a:br>
            <a:r>
              <a:rPr lang="el-GR" sz="2200" b="1" dirty="0" smtClean="0">
                <a:solidFill>
                  <a:schemeClr val="tx2"/>
                </a:solidFill>
              </a:rPr>
              <a:t>(Μ</a:t>
            </a:r>
            <a:r>
              <a:rPr lang="en-US" sz="2200" b="1" dirty="0" smtClean="0">
                <a:solidFill>
                  <a:schemeClr val="tx2"/>
                </a:solidFill>
              </a:rPr>
              <a:t>Sc, PhD, PD </a:t>
            </a:r>
            <a:r>
              <a:rPr lang="el-GR" sz="2200" b="1" dirty="0" smtClean="0">
                <a:solidFill>
                  <a:schemeClr val="tx2"/>
                </a:solidFill>
              </a:rPr>
              <a:t>Ειδικής Παιδαγωγικής </a:t>
            </a:r>
            <a:br>
              <a:rPr lang="el-GR" sz="2200" b="1" dirty="0" smtClean="0">
                <a:solidFill>
                  <a:schemeClr val="tx2"/>
                </a:solidFill>
              </a:rPr>
            </a:br>
            <a:r>
              <a:rPr lang="el-GR" sz="2200" b="1" dirty="0" smtClean="0">
                <a:solidFill>
                  <a:schemeClr val="tx2"/>
                </a:solidFill>
              </a:rPr>
              <a:t>και Ψυχολογίας  </a:t>
            </a:r>
            <a:r>
              <a:rPr lang="en-US" sz="2200" b="1" dirty="0" smtClean="0">
                <a:solidFill>
                  <a:schemeClr val="tx2"/>
                </a:solidFill>
              </a:rPr>
              <a:t>E</a:t>
            </a:r>
            <a:r>
              <a:rPr lang="el-GR" sz="2200" b="1" dirty="0" smtClean="0">
                <a:solidFill>
                  <a:schemeClr val="tx2"/>
                </a:solidFill>
              </a:rPr>
              <a:t>ΚΠΑ</a:t>
            </a:r>
            <a:r>
              <a:rPr lang="en-US" sz="2200" b="1" dirty="0" smtClean="0">
                <a:solidFill>
                  <a:schemeClr val="tx2"/>
                </a:solidFill>
              </a:rPr>
              <a:t>)</a:t>
            </a:r>
            <a:r>
              <a:rPr lang="el-GR" sz="2200" b="1" dirty="0" smtClean="0">
                <a:solidFill>
                  <a:schemeClr val="tx2"/>
                </a:solidFill>
              </a:rPr>
              <a:t/>
            </a:r>
            <a:br>
              <a:rPr lang="el-GR" sz="2200" b="1" dirty="0" smtClean="0">
                <a:solidFill>
                  <a:schemeClr val="tx2"/>
                </a:solidFill>
              </a:rPr>
            </a:br>
            <a:r>
              <a:rPr lang="el-GR" sz="2200" b="1" dirty="0" smtClean="0">
                <a:solidFill>
                  <a:schemeClr val="tx2"/>
                </a:solidFill>
              </a:rPr>
              <a:t>Διευθύντρια Ειδικού Δημοτικού Σχολείου </a:t>
            </a:r>
            <a:r>
              <a:rPr lang="en-US" sz="2200" b="1" dirty="0" smtClean="0">
                <a:solidFill>
                  <a:schemeClr val="tx2"/>
                </a:solidFill>
              </a:rPr>
              <a:t/>
            </a:r>
            <a:br>
              <a:rPr lang="en-US" sz="2200" b="1" dirty="0" smtClean="0">
                <a:solidFill>
                  <a:schemeClr val="tx2"/>
                </a:solidFill>
              </a:rPr>
            </a:br>
            <a:r>
              <a:rPr lang="el-GR" sz="2200" b="1" dirty="0" smtClean="0">
                <a:solidFill>
                  <a:schemeClr val="tx2"/>
                </a:solidFill>
              </a:rPr>
              <a:t>Αυτιστικών </a:t>
            </a:r>
            <a:r>
              <a:rPr lang="el-GR" sz="2200" b="1" dirty="0" smtClean="0">
                <a:solidFill>
                  <a:schemeClr val="tx2"/>
                </a:solidFill>
              </a:rPr>
              <a:t>Πειραιά </a:t>
            </a:r>
            <a:br>
              <a:rPr lang="el-GR" sz="2200" b="1" dirty="0" smtClean="0">
                <a:solidFill>
                  <a:schemeClr val="tx2"/>
                </a:solidFill>
              </a:rPr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42910" y="-32316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428604"/>
            <a:ext cx="9144000" cy="57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Ένταξη μαθητών με διαταραχή στο φάσμα του αυτισμού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2" descr="C:\Users\Mando\Pictures\2017-02-06\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7239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μαθητές με ειδικές εκπαιδευτικές ανάγκες μπορούν να φοιτούν: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α) Σε σχολική τάξη του γενικού σχολείου</a:t>
            </a: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β) Σε σχολική τάξη του γενικού σχολείου με παράλληλη στήριξη από εκπαιδευτικούς ΕΑΕ </a:t>
            </a: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γ) Σε ειδικά οργανωμένα και κατάλληλα στελεχωμένα τμήματα ένταξης.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Ανεπίδοτο γράμμα στη μαθήτριά μου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2900" dirty="0" err="1" smtClean="0"/>
              <a:t>Τοσο</a:t>
            </a:r>
            <a:r>
              <a:rPr lang="el-GR" sz="2900" dirty="0" smtClean="0"/>
              <a:t> </a:t>
            </a:r>
            <a:r>
              <a:rPr lang="el-GR" sz="2900" dirty="0" err="1" smtClean="0"/>
              <a:t>παρομοιο</a:t>
            </a:r>
            <a:r>
              <a:rPr lang="el-GR" sz="2900" dirty="0" smtClean="0"/>
              <a:t> με </a:t>
            </a:r>
            <a:r>
              <a:rPr lang="el-GR" sz="2900" dirty="0" err="1" smtClean="0"/>
              <a:t>ενα</a:t>
            </a:r>
            <a:r>
              <a:rPr lang="el-GR" sz="2900" dirty="0" smtClean="0"/>
              <a:t> </a:t>
            </a:r>
            <a:r>
              <a:rPr lang="el-GR" sz="2900" dirty="0" err="1" smtClean="0"/>
              <a:t>σωρο</a:t>
            </a:r>
            <a:r>
              <a:rPr lang="el-GR" sz="2900" dirty="0" smtClean="0"/>
              <a:t> </a:t>
            </a:r>
            <a:r>
              <a:rPr lang="el-GR" sz="2900" dirty="0" err="1" smtClean="0"/>
              <a:t>γραπτα</a:t>
            </a:r>
            <a:r>
              <a:rPr lang="el-GR" sz="2900" dirty="0" smtClean="0"/>
              <a:t>..</a:t>
            </a:r>
            <a:br>
              <a:rPr lang="el-GR" sz="2900" dirty="0" smtClean="0"/>
            </a:br>
            <a:r>
              <a:rPr lang="el-GR" sz="2900" dirty="0" smtClean="0"/>
              <a:t>Να 'ναι </a:t>
            </a:r>
            <a:r>
              <a:rPr lang="el-GR" sz="2900" dirty="0" err="1" smtClean="0"/>
              <a:t>παιδιου</a:t>
            </a:r>
            <a:r>
              <a:rPr lang="el-GR" sz="2900" dirty="0" smtClean="0"/>
              <a:t> που </a:t>
            </a:r>
            <a:r>
              <a:rPr lang="el-GR" sz="2900" dirty="0" err="1" smtClean="0"/>
              <a:t>παιζει</a:t>
            </a:r>
            <a:r>
              <a:rPr lang="el-GR" sz="2900" dirty="0" smtClean="0"/>
              <a:t> με </a:t>
            </a:r>
            <a:r>
              <a:rPr lang="el-GR" sz="2900" dirty="0" err="1" smtClean="0"/>
              <a:t>αριθμους,σημειωση</a:t>
            </a:r>
            <a:r>
              <a:rPr lang="el-GR" sz="2900" dirty="0" smtClean="0"/>
              <a:t> </a:t>
            </a:r>
            <a:r>
              <a:rPr lang="el-GR" sz="2900" dirty="0" err="1" smtClean="0"/>
              <a:t>μεγαλου</a:t>
            </a:r>
            <a:r>
              <a:rPr lang="el-GR" sz="2900" dirty="0" smtClean="0"/>
              <a:t> για </a:t>
            </a:r>
            <a:r>
              <a:rPr lang="el-GR" sz="2900" dirty="0" err="1" smtClean="0"/>
              <a:t>παιχνιδι,να</a:t>
            </a:r>
            <a:r>
              <a:rPr lang="el-GR" sz="2900" dirty="0" smtClean="0"/>
              <a:t> 'ναι </a:t>
            </a:r>
            <a:r>
              <a:rPr lang="el-GR" sz="2900" dirty="0" err="1" smtClean="0"/>
              <a:t>αριθμητικη</a:t>
            </a:r>
            <a:r>
              <a:rPr lang="el-GR" sz="2900" dirty="0" smtClean="0"/>
              <a:t> που </a:t>
            </a:r>
            <a:r>
              <a:rPr lang="el-GR" sz="2900" dirty="0" err="1" smtClean="0"/>
              <a:t>ξεφυγε</a:t>
            </a:r>
            <a:r>
              <a:rPr lang="el-GR" sz="2900" dirty="0" smtClean="0"/>
              <a:t> </a:t>
            </a:r>
            <a:r>
              <a:rPr lang="el-GR" sz="2900" dirty="0" err="1" smtClean="0"/>
              <a:t>απο</a:t>
            </a:r>
            <a:r>
              <a:rPr lang="el-GR" sz="2900" dirty="0" smtClean="0"/>
              <a:t> </a:t>
            </a:r>
            <a:r>
              <a:rPr lang="el-GR" sz="2900" dirty="0" err="1" smtClean="0"/>
              <a:t>βιβλιο</a:t>
            </a:r>
            <a:r>
              <a:rPr lang="el-GR" sz="2900" dirty="0" smtClean="0"/>
              <a:t> ή μια </a:t>
            </a:r>
            <a:r>
              <a:rPr lang="el-GR" sz="2900" dirty="0" err="1" smtClean="0"/>
              <a:t>δικια</a:t>
            </a:r>
            <a:r>
              <a:rPr lang="el-GR" sz="2900" dirty="0" smtClean="0"/>
              <a:t> μου </a:t>
            </a:r>
            <a:r>
              <a:rPr lang="el-GR" sz="2900" dirty="0" err="1" smtClean="0"/>
              <a:t>ελεφαντινη</a:t>
            </a:r>
            <a:r>
              <a:rPr lang="el-GR" sz="2900" dirty="0" smtClean="0"/>
              <a:t> ΚΑΛΗΜΕΡΑ;</a:t>
            </a:r>
          </a:p>
          <a:p>
            <a:pPr>
              <a:buNone/>
            </a:pPr>
            <a:r>
              <a:rPr lang="el-GR" sz="2900" dirty="0" err="1" smtClean="0"/>
              <a:t>Ειναι</a:t>
            </a:r>
            <a:r>
              <a:rPr lang="el-GR" sz="2900" dirty="0" smtClean="0"/>
              <a:t> το ΠΡΩΤΟ ΓΡΑΠΤΟ ΜΕ ΜΟΛΥΒΙ ΣΕ ΧΑΡΤΙ </a:t>
            </a:r>
            <a:r>
              <a:rPr lang="el-GR" sz="2900" dirty="0" err="1" smtClean="0"/>
              <a:t>μαθητριας</a:t>
            </a:r>
            <a:r>
              <a:rPr lang="el-GR" sz="2900" dirty="0" smtClean="0"/>
              <a:t> που </a:t>
            </a:r>
            <a:r>
              <a:rPr lang="el-GR" sz="2900" dirty="0" err="1" smtClean="0"/>
              <a:t>μολις</a:t>
            </a:r>
            <a:r>
              <a:rPr lang="el-GR" sz="2900" dirty="0" smtClean="0"/>
              <a:t> </a:t>
            </a:r>
            <a:r>
              <a:rPr lang="el-GR" sz="2900" dirty="0" err="1" smtClean="0"/>
              <a:t>χθες,στα</a:t>
            </a:r>
            <a:r>
              <a:rPr lang="el-GR" sz="2900" dirty="0" smtClean="0"/>
              <a:t> 8 της </a:t>
            </a:r>
            <a:r>
              <a:rPr lang="el-GR" sz="2900" dirty="0" err="1" smtClean="0"/>
              <a:t>χρονια,επιασε</a:t>
            </a:r>
            <a:r>
              <a:rPr lang="el-GR" sz="2900" dirty="0" smtClean="0"/>
              <a:t> ΜΟΝΗ το </a:t>
            </a:r>
            <a:r>
              <a:rPr lang="el-GR" sz="2900" dirty="0" err="1" smtClean="0"/>
              <a:t>μολυβι</a:t>
            </a:r>
            <a:r>
              <a:rPr lang="el-GR" sz="2900" dirty="0" smtClean="0"/>
              <a:t> με </a:t>
            </a:r>
            <a:r>
              <a:rPr lang="el-GR" sz="2900" dirty="0" err="1" smtClean="0"/>
              <a:t>δυναμικη</a:t>
            </a:r>
            <a:r>
              <a:rPr lang="el-GR" sz="2900" dirty="0" smtClean="0"/>
              <a:t> </a:t>
            </a:r>
            <a:r>
              <a:rPr lang="el-GR" sz="2900" dirty="0" err="1" smtClean="0"/>
              <a:t>τριποδικη</a:t>
            </a:r>
            <a:r>
              <a:rPr lang="el-GR" sz="2900" dirty="0" smtClean="0"/>
              <a:t> </a:t>
            </a:r>
            <a:r>
              <a:rPr lang="el-GR" sz="2900" dirty="0" err="1" smtClean="0"/>
              <a:t>λαβη</a:t>
            </a:r>
            <a:r>
              <a:rPr lang="el-GR" sz="2900" dirty="0" smtClean="0"/>
              <a:t> κ </a:t>
            </a:r>
            <a:r>
              <a:rPr lang="el-GR" sz="2900" dirty="0" err="1" smtClean="0"/>
              <a:t>εκανε</a:t>
            </a:r>
            <a:r>
              <a:rPr lang="el-GR" sz="2900" dirty="0" smtClean="0"/>
              <a:t> τους "</a:t>
            </a:r>
            <a:r>
              <a:rPr lang="el-GR" sz="2900" dirty="0" err="1" smtClean="0"/>
              <a:t>αριθμους</a:t>
            </a:r>
            <a:r>
              <a:rPr lang="el-GR" sz="2900" dirty="0" smtClean="0"/>
              <a:t> να </a:t>
            </a:r>
            <a:r>
              <a:rPr lang="el-GR" sz="2900" dirty="0" err="1" smtClean="0"/>
              <a:t>γυμναζονται</a:t>
            </a:r>
            <a:r>
              <a:rPr lang="el-GR" sz="2900" dirty="0" smtClean="0"/>
              <a:t>"!</a:t>
            </a:r>
            <a:br>
              <a:rPr lang="el-GR" sz="2900" dirty="0" smtClean="0"/>
            </a:br>
            <a:r>
              <a:rPr lang="el-GR" sz="2900" dirty="0" err="1" smtClean="0"/>
              <a:t>Ειναι</a:t>
            </a:r>
            <a:r>
              <a:rPr lang="el-GR" sz="2900" dirty="0" smtClean="0"/>
              <a:t> </a:t>
            </a:r>
            <a:r>
              <a:rPr lang="el-GR" sz="2900" dirty="0" err="1" smtClean="0"/>
              <a:t>εκεινης</a:t>
            </a:r>
            <a:r>
              <a:rPr lang="el-GR" sz="2900" dirty="0" smtClean="0"/>
              <a:t> που τα 'βαλε με την </a:t>
            </a:r>
            <a:r>
              <a:rPr lang="el-GR" sz="2900" dirty="0" err="1" smtClean="0"/>
              <a:t>κλειδωμενη</a:t>
            </a:r>
            <a:r>
              <a:rPr lang="el-GR" sz="2900" dirty="0" smtClean="0"/>
              <a:t> </a:t>
            </a:r>
            <a:r>
              <a:rPr lang="el-GR" sz="2900" dirty="0" err="1" smtClean="0"/>
              <a:t>ψυχουλα</a:t>
            </a:r>
            <a:r>
              <a:rPr lang="el-GR" sz="2900" dirty="0" smtClean="0"/>
              <a:t> </a:t>
            </a:r>
            <a:r>
              <a:rPr lang="el-GR" sz="2900" dirty="0" err="1" smtClean="0"/>
              <a:t>της,εκεινης</a:t>
            </a:r>
            <a:r>
              <a:rPr lang="el-GR" sz="2900" dirty="0" smtClean="0"/>
              <a:t> που δε </a:t>
            </a:r>
            <a:r>
              <a:rPr lang="el-GR" sz="2900" dirty="0" err="1" smtClean="0"/>
              <a:t>μιλουσε</a:t>
            </a:r>
            <a:r>
              <a:rPr lang="el-GR" sz="2900" dirty="0" smtClean="0"/>
              <a:t> σε </a:t>
            </a:r>
            <a:r>
              <a:rPr lang="el-GR" sz="2900" dirty="0" err="1" smtClean="0"/>
              <a:t>κανεναν</a:t>
            </a:r>
            <a:r>
              <a:rPr lang="el-GR" sz="2900" dirty="0" smtClean="0"/>
              <a:t> ως </a:t>
            </a:r>
            <a:r>
              <a:rPr lang="el-GR" sz="2900" dirty="0" err="1" smtClean="0"/>
              <a:t>περσι,που</a:t>
            </a:r>
            <a:r>
              <a:rPr lang="el-GR" sz="2900" dirty="0" smtClean="0"/>
              <a:t> δεν </a:t>
            </a:r>
            <a:r>
              <a:rPr lang="el-GR" sz="2900" dirty="0" err="1" smtClean="0"/>
              <a:t>ακολουθουσε</a:t>
            </a:r>
            <a:r>
              <a:rPr lang="el-GR" sz="2900" dirty="0" smtClean="0"/>
              <a:t> </a:t>
            </a:r>
            <a:r>
              <a:rPr lang="el-GR" sz="2900" dirty="0" err="1" smtClean="0"/>
              <a:t>οδηγιες</a:t>
            </a:r>
            <a:r>
              <a:rPr lang="el-GR" sz="2900" dirty="0" smtClean="0"/>
              <a:t> κ δε </a:t>
            </a:r>
            <a:r>
              <a:rPr lang="el-GR" sz="2900" dirty="0" err="1" smtClean="0"/>
              <a:t>σταθεροποιουσε</a:t>
            </a:r>
            <a:r>
              <a:rPr lang="el-GR" sz="2900" dirty="0" smtClean="0"/>
              <a:t> το </a:t>
            </a:r>
            <a:r>
              <a:rPr lang="el-GR" sz="2900" dirty="0" err="1" smtClean="0"/>
              <a:t>βλεμμα</a:t>
            </a:r>
            <a:r>
              <a:rPr lang="el-GR" sz="2900" dirty="0" smtClean="0"/>
              <a:t> της σε </a:t>
            </a:r>
            <a:r>
              <a:rPr lang="el-GR" sz="2900" dirty="0" err="1" smtClean="0"/>
              <a:t>προσωπο</a:t>
            </a:r>
            <a:r>
              <a:rPr lang="el-GR" sz="2900" dirty="0" smtClean="0"/>
              <a:t>.</a:t>
            </a:r>
          </a:p>
          <a:p>
            <a:pPr>
              <a:buNone/>
            </a:pPr>
            <a:r>
              <a:rPr lang="el-GR" sz="2900" dirty="0" err="1" smtClean="0"/>
              <a:t>Εκεινης</a:t>
            </a:r>
            <a:r>
              <a:rPr lang="el-GR" sz="2900" dirty="0" smtClean="0"/>
              <a:t> που </a:t>
            </a:r>
            <a:r>
              <a:rPr lang="el-GR" sz="2900" dirty="0" err="1" smtClean="0"/>
              <a:t>διενυσε</a:t>
            </a:r>
            <a:r>
              <a:rPr lang="el-GR" sz="2900" dirty="0" smtClean="0"/>
              <a:t> </a:t>
            </a:r>
            <a:r>
              <a:rPr lang="el-GR" sz="2900" dirty="0" err="1" smtClean="0"/>
              <a:t>ολη</a:t>
            </a:r>
            <a:r>
              <a:rPr lang="el-GR" sz="2900" dirty="0" smtClean="0"/>
              <a:t> τη </a:t>
            </a:r>
            <a:r>
              <a:rPr lang="el-GR" sz="2900" dirty="0" err="1" smtClean="0"/>
              <a:t>περσινη</a:t>
            </a:r>
            <a:r>
              <a:rPr lang="el-GR" sz="2900" dirty="0" smtClean="0"/>
              <a:t> </a:t>
            </a:r>
            <a:r>
              <a:rPr lang="el-GR" sz="2900" dirty="0" err="1" smtClean="0"/>
              <a:t>χρονια</a:t>
            </a:r>
            <a:r>
              <a:rPr lang="el-GR" sz="2900" dirty="0" smtClean="0"/>
              <a:t> </a:t>
            </a:r>
            <a:r>
              <a:rPr lang="el-GR" sz="2900" dirty="0" err="1" smtClean="0"/>
              <a:t>βουνα</a:t>
            </a:r>
            <a:r>
              <a:rPr lang="el-GR" sz="2900" dirty="0" smtClean="0"/>
              <a:t> </a:t>
            </a:r>
            <a:r>
              <a:rPr lang="el-GR" sz="2900" dirty="0" err="1" smtClean="0"/>
              <a:t>καχυποψιας</a:t>
            </a:r>
            <a:r>
              <a:rPr lang="el-GR" sz="2900" dirty="0" smtClean="0"/>
              <a:t> κ </a:t>
            </a:r>
            <a:r>
              <a:rPr lang="el-GR" sz="2900" dirty="0" err="1" smtClean="0"/>
              <a:t>αβεβαιοτητας</a:t>
            </a:r>
            <a:r>
              <a:rPr lang="el-GR" sz="2900" dirty="0" smtClean="0"/>
              <a:t> προς τους </a:t>
            </a:r>
            <a:r>
              <a:rPr lang="el-GR" sz="2900" dirty="0" err="1" smtClean="0"/>
              <a:t>μεγαλους</a:t>
            </a:r>
            <a:r>
              <a:rPr lang="el-GR" sz="2900" dirty="0" smtClean="0"/>
              <a:t> </a:t>
            </a:r>
            <a:r>
              <a:rPr lang="el-GR" sz="2900" dirty="0" err="1" smtClean="0"/>
              <a:t>γυρω</a:t>
            </a:r>
            <a:r>
              <a:rPr lang="el-GR" sz="2900" dirty="0" smtClean="0"/>
              <a:t> της, που </a:t>
            </a:r>
            <a:r>
              <a:rPr lang="el-GR" sz="2900" dirty="0" err="1" smtClean="0"/>
              <a:t>κατορθωσε</a:t>
            </a:r>
            <a:r>
              <a:rPr lang="el-GR" sz="2900" dirty="0" smtClean="0"/>
              <a:t> να </a:t>
            </a:r>
            <a:r>
              <a:rPr lang="el-GR" sz="2900" dirty="0" err="1" smtClean="0"/>
              <a:t>μιλησει,να</a:t>
            </a:r>
            <a:r>
              <a:rPr lang="el-GR" sz="2900" dirty="0" smtClean="0"/>
              <a:t> </a:t>
            </a:r>
            <a:r>
              <a:rPr lang="el-GR" sz="2900" dirty="0" err="1" smtClean="0"/>
              <a:t>τρεξει</a:t>
            </a:r>
            <a:r>
              <a:rPr lang="el-GR" sz="2900" dirty="0" smtClean="0"/>
              <a:t> στην </a:t>
            </a:r>
            <a:r>
              <a:rPr lang="el-GR" sz="2900" dirty="0" err="1" smtClean="0"/>
              <a:t>αυλη</a:t>
            </a:r>
            <a:r>
              <a:rPr lang="el-GR" sz="2900" dirty="0" smtClean="0"/>
              <a:t> του </a:t>
            </a:r>
            <a:r>
              <a:rPr lang="el-GR" sz="2900" dirty="0" err="1" smtClean="0"/>
              <a:t>σχολειου,να</a:t>
            </a:r>
            <a:r>
              <a:rPr lang="el-GR" sz="2900" dirty="0" smtClean="0"/>
              <a:t> </a:t>
            </a:r>
            <a:r>
              <a:rPr lang="el-GR" sz="2900" dirty="0" err="1" smtClean="0"/>
              <a:t>πιασει</a:t>
            </a:r>
            <a:r>
              <a:rPr lang="el-GR" sz="2900" dirty="0" smtClean="0"/>
              <a:t> το </a:t>
            </a:r>
            <a:r>
              <a:rPr lang="el-GR" sz="2900" dirty="0" err="1" smtClean="0"/>
              <a:t>χερι</a:t>
            </a:r>
            <a:r>
              <a:rPr lang="el-GR" sz="2900" dirty="0" smtClean="0"/>
              <a:t> </a:t>
            </a:r>
            <a:r>
              <a:rPr lang="el-GR" sz="2900" dirty="0" err="1" smtClean="0"/>
              <a:t>συμμαθητη</a:t>
            </a:r>
            <a:r>
              <a:rPr lang="el-GR" sz="2900" dirty="0" smtClean="0"/>
              <a:t> </a:t>
            </a:r>
            <a:r>
              <a:rPr lang="el-GR" sz="2900" dirty="0" err="1" smtClean="0"/>
              <a:t>της,να</a:t>
            </a:r>
            <a:r>
              <a:rPr lang="el-GR" sz="2900" dirty="0" smtClean="0"/>
              <a:t> </a:t>
            </a:r>
            <a:r>
              <a:rPr lang="el-GR" sz="2900" dirty="0" err="1" smtClean="0"/>
              <a:t>ανοιξει</a:t>
            </a:r>
            <a:r>
              <a:rPr lang="el-GR" sz="2900" dirty="0" smtClean="0"/>
              <a:t> τη </a:t>
            </a:r>
            <a:r>
              <a:rPr lang="el-GR" sz="2900" dirty="0" err="1" smtClean="0"/>
              <a:t>ματια</a:t>
            </a:r>
            <a:r>
              <a:rPr lang="el-GR" sz="2900" dirty="0" smtClean="0"/>
              <a:t> της στον </a:t>
            </a:r>
            <a:r>
              <a:rPr lang="el-GR" sz="2900" dirty="0" err="1" smtClean="0"/>
              <a:t>κοσμο</a:t>
            </a:r>
            <a:r>
              <a:rPr lang="el-GR" sz="2900" dirty="0" smtClean="0"/>
              <a:t>!</a:t>
            </a:r>
          </a:p>
          <a:p>
            <a:pPr>
              <a:buNone/>
            </a:pPr>
            <a:r>
              <a:rPr lang="el-GR" sz="2900" dirty="0" smtClean="0"/>
              <a:t>Κ </a:t>
            </a:r>
            <a:r>
              <a:rPr lang="el-GR" sz="2900" dirty="0" err="1" smtClean="0"/>
              <a:t>φετος,απ</a:t>
            </a:r>
            <a:r>
              <a:rPr lang="el-GR" sz="2900" dirty="0" smtClean="0"/>
              <a:t> την </a:t>
            </a:r>
            <a:r>
              <a:rPr lang="el-GR" sz="2900" dirty="0" err="1" smtClean="0"/>
              <a:t>αρχη</a:t>
            </a:r>
            <a:r>
              <a:rPr lang="el-GR" sz="2900" dirty="0" smtClean="0"/>
              <a:t> της </a:t>
            </a:r>
            <a:r>
              <a:rPr lang="el-GR" sz="2900" dirty="0" err="1" smtClean="0"/>
              <a:t>χρονιας</a:t>
            </a:r>
            <a:r>
              <a:rPr lang="el-GR" sz="2900" dirty="0" smtClean="0"/>
              <a:t> ο </a:t>
            </a:r>
            <a:r>
              <a:rPr lang="el-GR" sz="2900" dirty="0" err="1" smtClean="0"/>
              <a:t>πρωτος</a:t>
            </a:r>
            <a:r>
              <a:rPr lang="el-GR" sz="2900" dirty="0" smtClean="0"/>
              <a:t> </a:t>
            </a:r>
            <a:r>
              <a:rPr lang="el-GR" sz="2900" dirty="0" err="1" smtClean="0"/>
              <a:t>στοχος</a:t>
            </a:r>
            <a:r>
              <a:rPr lang="el-GR" sz="2900" dirty="0" smtClean="0"/>
              <a:t> </a:t>
            </a:r>
            <a:r>
              <a:rPr lang="el-GR" sz="2900" dirty="0" err="1" smtClean="0"/>
              <a:t>ηταν</a:t>
            </a:r>
            <a:r>
              <a:rPr lang="el-GR" sz="2900" dirty="0" smtClean="0"/>
              <a:t> η </a:t>
            </a:r>
            <a:r>
              <a:rPr lang="el-GR" sz="2900" dirty="0" err="1" smtClean="0"/>
              <a:t>αυτονομη</a:t>
            </a:r>
            <a:r>
              <a:rPr lang="el-GR" sz="2900" dirty="0" smtClean="0"/>
              <a:t> </a:t>
            </a:r>
            <a:r>
              <a:rPr lang="el-GR" sz="2900" dirty="0" err="1" smtClean="0"/>
              <a:t>ελευθερη</a:t>
            </a:r>
            <a:r>
              <a:rPr lang="el-GR" sz="2900" dirty="0" smtClean="0"/>
              <a:t> </a:t>
            </a:r>
            <a:r>
              <a:rPr lang="el-GR" sz="2900" dirty="0" err="1" smtClean="0"/>
              <a:t>γραφη</a:t>
            </a:r>
            <a:r>
              <a:rPr lang="el-GR" sz="2900" dirty="0" smtClean="0"/>
              <a:t> της. </a:t>
            </a:r>
            <a:r>
              <a:rPr lang="el-GR" sz="2900" dirty="0" err="1" smtClean="0"/>
              <a:t>Ζωγραφιζαμε</a:t>
            </a:r>
            <a:r>
              <a:rPr lang="el-GR" sz="2900" dirty="0" smtClean="0"/>
              <a:t> με </a:t>
            </a:r>
            <a:r>
              <a:rPr lang="el-GR" sz="2900" dirty="0" err="1" smtClean="0"/>
              <a:t>δαχτυλομπογιες</a:t>
            </a:r>
            <a:r>
              <a:rPr lang="el-GR" sz="2900" dirty="0" smtClean="0"/>
              <a:t> κ </a:t>
            </a:r>
            <a:r>
              <a:rPr lang="el-GR" sz="2900" dirty="0" err="1" smtClean="0"/>
              <a:t>πινελο,της</a:t>
            </a:r>
            <a:r>
              <a:rPr lang="el-GR" sz="2900" dirty="0" smtClean="0"/>
              <a:t> </a:t>
            </a:r>
            <a:r>
              <a:rPr lang="el-GR" sz="2900" dirty="0" err="1" smtClean="0"/>
              <a:t>υποβασταζα</a:t>
            </a:r>
            <a:r>
              <a:rPr lang="el-GR" sz="2900" dirty="0" smtClean="0"/>
              <a:t> το </a:t>
            </a:r>
            <a:r>
              <a:rPr lang="el-GR" sz="2900" dirty="0" err="1" smtClean="0"/>
              <a:t>χερι,περιμενα</a:t>
            </a:r>
            <a:r>
              <a:rPr lang="el-GR" sz="2900" dirty="0" smtClean="0"/>
              <a:t>.. </a:t>
            </a:r>
          </a:p>
          <a:p>
            <a:pPr>
              <a:buNone/>
            </a:pPr>
            <a:r>
              <a:rPr lang="el-GR" sz="2900" dirty="0" smtClean="0"/>
              <a:t>Κ </a:t>
            </a:r>
            <a:r>
              <a:rPr lang="el-GR" sz="2900" dirty="0" err="1" smtClean="0"/>
              <a:t>ξαφνου</a:t>
            </a:r>
            <a:r>
              <a:rPr lang="el-GR" sz="2900" dirty="0" smtClean="0"/>
              <a:t> -</a:t>
            </a:r>
            <a:r>
              <a:rPr lang="el-GR" sz="2900" dirty="0" err="1" smtClean="0"/>
              <a:t>ετσι</a:t>
            </a:r>
            <a:r>
              <a:rPr lang="el-GR" sz="2900" dirty="0" smtClean="0"/>
              <a:t> </a:t>
            </a:r>
            <a:r>
              <a:rPr lang="el-GR" sz="2900" dirty="0" err="1" smtClean="0"/>
              <a:t>οπως</a:t>
            </a:r>
            <a:r>
              <a:rPr lang="el-GR" sz="2900" dirty="0" smtClean="0"/>
              <a:t> </a:t>
            </a:r>
            <a:r>
              <a:rPr lang="el-GR" sz="2900" dirty="0" err="1" smtClean="0"/>
              <a:t>γινονται</a:t>
            </a:r>
            <a:r>
              <a:rPr lang="el-GR" sz="2900" dirty="0" smtClean="0"/>
              <a:t> </a:t>
            </a:r>
            <a:r>
              <a:rPr lang="el-GR" sz="2900" dirty="0" err="1" smtClean="0"/>
              <a:t>ολα</a:t>
            </a:r>
            <a:r>
              <a:rPr lang="el-GR" sz="2900" dirty="0" smtClean="0"/>
              <a:t> τα </a:t>
            </a:r>
            <a:r>
              <a:rPr lang="el-GR" sz="2900" dirty="0" err="1" smtClean="0"/>
              <a:t>μεγαλα</a:t>
            </a:r>
            <a:r>
              <a:rPr lang="el-GR" sz="2900" dirty="0" smtClean="0"/>
              <a:t> </a:t>
            </a:r>
            <a:r>
              <a:rPr lang="el-GR" sz="2900" dirty="0" err="1" smtClean="0"/>
              <a:t>βηματα</a:t>
            </a:r>
            <a:r>
              <a:rPr lang="el-GR" sz="2900" dirty="0" smtClean="0"/>
              <a:t>- </a:t>
            </a:r>
            <a:r>
              <a:rPr lang="el-GR" sz="2900" dirty="0" err="1" smtClean="0"/>
              <a:t>πηρε</a:t>
            </a:r>
            <a:r>
              <a:rPr lang="el-GR" sz="2900" dirty="0" smtClean="0"/>
              <a:t> </a:t>
            </a:r>
            <a:r>
              <a:rPr lang="el-GR" sz="2900" dirty="0" err="1" smtClean="0"/>
              <a:t>χαρτι,μολυβι</a:t>
            </a:r>
            <a:r>
              <a:rPr lang="el-GR" sz="2900" dirty="0" smtClean="0"/>
              <a:t> κι </a:t>
            </a:r>
            <a:r>
              <a:rPr lang="el-GR" sz="2900" dirty="0" err="1" smtClean="0"/>
              <a:t>εφτιαξε</a:t>
            </a:r>
            <a:r>
              <a:rPr lang="el-GR" sz="2900" dirty="0" smtClean="0"/>
              <a:t> το 3 (τι </a:t>
            </a:r>
            <a:r>
              <a:rPr lang="el-GR" sz="2900" dirty="0" err="1" smtClean="0"/>
              <a:t>δυνατο</a:t>
            </a:r>
            <a:r>
              <a:rPr lang="el-GR" sz="2900" dirty="0" smtClean="0"/>
              <a:t> 3!),το 4 να </a:t>
            </a:r>
            <a:r>
              <a:rPr lang="el-GR" sz="2900" dirty="0" err="1" smtClean="0"/>
              <a:t>κανει</a:t>
            </a:r>
            <a:r>
              <a:rPr lang="el-GR" sz="2900" dirty="0" smtClean="0"/>
              <a:t> </a:t>
            </a:r>
            <a:r>
              <a:rPr lang="el-GR" sz="2900" dirty="0" err="1" smtClean="0"/>
              <a:t>σχοινακι,το</a:t>
            </a:r>
            <a:r>
              <a:rPr lang="el-GR" sz="2900" dirty="0" smtClean="0"/>
              <a:t> 2 στο </a:t>
            </a:r>
            <a:r>
              <a:rPr lang="el-GR" sz="2900" dirty="0" err="1" smtClean="0"/>
              <a:t>τραμπολινο</a:t>
            </a:r>
            <a:r>
              <a:rPr lang="el-GR" sz="2900" dirty="0" smtClean="0"/>
              <a:t>! </a:t>
            </a:r>
            <a:br>
              <a:rPr lang="el-GR" sz="2900" dirty="0" smtClean="0"/>
            </a:br>
            <a:endParaRPr lang="el-GR" sz="2900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Ανεπίδοτο γράμμα στη μαθήτριά 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Κι </a:t>
            </a:r>
            <a:r>
              <a:rPr lang="el-GR" dirty="0" err="1" smtClean="0"/>
              <a:t>εγω</a:t>
            </a:r>
            <a:r>
              <a:rPr lang="el-GR" dirty="0" smtClean="0"/>
              <a:t> </a:t>
            </a:r>
            <a:r>
              <a:rPr lang="el-GR" dirty="0" err="1" smtClean="0"/>
              <a:t>ημουν</a:t>
            </a:r>
            <a:r>
              <a:rPr lang="el-GR" dirty="0" smtClean="0"/>
              <a:t> </a:t>
            </a:r>
            <a:r>
              <a:rPr lang="el-GR" dirty="0" err="1" smtClean="0"/>
              <a:t>εκει</a:t>
            </a:r>
            <a:r>
              <a:rPr lang="el-GR" dirty="0" smtClean="0"/>
              <a:t>..</a:t>
            </a:r>
            <a:r>
              <a:rPr lang="el-GR" dirty="0" err="1" smtClean="0"/>
              <a:t>διπλα</a:t>
            </a:r>
            <a:r>
              <a:rPr lang="el-GR" dirty="0" smtClean="0"/>
              <a:t> της..την </a:t>
            </a:r>
            <a:r>
              <a:rPr lang="el-GR" dirty="0" err="1" smtClean="0"/>
              <a:t>κοιταξα</a:t>
            </a:r>
            <a:r>
              <a:rPr lang="el-GR" dirty="0" smtClean="0"/>
              <a:t> μια </a:t>
            </a:r>
            <a:r>
              <a:rPr lang="el-GR" dirty="0" err="1" smtClean="0"/>
              <a:t>τοση</a:t>
            </a:r>
            <a:r>
              <a:rPr lang="el-GR" dirty="0" smtClean="0"/>
              <a:t> δα </a:t>
            </a:r>
            <a:r>
              <a:rPr lang="el-GR" dirty="0" err="1" smtClean="0"/>
              <a:t>μικρουλα</a:t>
            </a:r>
            <a:r>
              <a:rPr lang="el-GR" dirty="0" smtClean="0"/>
              <a:t> </a:t>
            </a:r>
            <a:r>
              <a:rPr lang="el-GR" dirty="0" err="1" smtClean="0"/>
              <a:t>στιγμη,γελασαν</a:t>
            </a:r>
            <a:r>
              <a:rPr lang="el-GR" dirty="0" smtClean="0"/>
              <a:t> </a:t>
            </a:r>
            <a:r>
              <a:rPr lang="el-GR" dirty="0" err="1" smtClean="0"/>
              <a:t>μονο</a:t>
            </a:r>
            <a:r>
              <a:rPr lang="el-GR" dirty="0" smtClean="0"/>
              <a:t> τα </a:t>
            </a:r>
            <a:r>
              <a:rPr lang="el-GR" dirty="0" err="1" smtClean="0"/>
              <a:t>ματια</a:t>
            </a:r>
            <a:r>
              <a:rPr lang="el-GR" dirty="0" smtClean="0"/>
              <a:t> </a:t>
            </a:r>
            <a:r>
              <a:rPr lang="el-GR" dirty="0" err="1" smtClean="0"/>
              <a:t>μου,ανοιξαν</a:t>
            </a:r>
            <a:r>
              <a:rPr lang="el-GR" dirty="0" smtClean="0"/>
              <a:t> </a:t>
            </a:r>
            <a:r>
              <a:rPr lang="el-GR" dirty="0" err="1" smtClean="0"/>
              <a:t>πιοτερο</a:t>
            </a:r>
            <a:r>
              <a:rPr lang="el-GR" dirty="0" smtClean="0"/>
              <a:t> τα </a:t>
            </a:r>
            <a:r>
              <a:rPr lang="el-GR" dirty="0" err="1" smtClean="0"/>
              <a:t>δικα</a:t>
            </a:r>
            <a:r>
              <a:rPr lang="el-GR" dirty="0" smtClean="0"/>
              <a:t> </a:t>
            </a:r>
            <a:r>
              <a:rPr lang="el-GR" dirty="0" err="1" smtClean="0"/>
              <a:t>της,σηκωθηκε,μου</a:t>
            </a:r>
            <a:r>
              <a:rPr lang="el-GR" dirty="0" smtClean="0"/>
              <a:t> </a:t>
            </a:r>
            <a:r>
              <a:rPr lang="el-GR" dirty="0" err="1" smtClean="0"/>
              <a:t>δωσε</a:t>
            </a:r>
            <a:r>
              <a:rPr lang="el-GR" dirty="0" smtClean="0"/>
              <a:t> το </a:t>
            </a:r>
            <a:r>
              <a:rPr lang="el-GR" dirty="0" err="1" smtClean="0"/>
              <a:t>χαρτι</a:t>
            </a:r>
            <a:r>
              <a:rPr lang="el-GR" dirty="0" smtClean="0"/>
              <a:t> κ μου πε "</a:t>
            </a:r>
            <a:r>
              <a:rPr lang="el-GR" dirty="0" err="1" smtClean="0"/>
              <a:t>Κουραστηκα,παω</a:t>
            </a:r>
            <a:r>
              <a:rPr lang="el-GR" dirty="0" smtClean="0"/>
              <a:t> στην </a:t>
            </a:r>
            <a:r>
              <a:rPr lang="el-GR" dirty="0" err="1" smtClean="0"/>
              <a:t>ταξη</a:t>
            </a:r>
            <a:r>
              <a:rPr lang="el-GR" dirty="0" smtClean="0"/>
              <a:t> </a:t>
            </a:r>
            <a:r>
              <a:rPr lang="el-GR" dirty="0" err="1" smtClean="0"/>
              <a:t>τωρα</a:t>
            </a:r>
            <a:r>
              <a:rPr lang="el-GR" dirty="0" smtClean="0"/>
              <a:t>!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dirty="0" err="1" smtClean="0"/>
              <a:t>δασκαλοι</a:t>
            </a:r>
            <a:r>
              <a:rPr lang="el-GR" dirty="0" smtClean="0"/>
              <a:t> </a:t>
            </a:r>
            <a:r>
              <a:rPr lang="el-GR" dirty="0" err="1" smtClean="0"/>
              <a:t>ισως</a:t>
            </a:r>
            <a:r>
              <a:rPr lang="el-GR" dirty="0" smtClean="0"/>
              <a:t> πιο </a:t>
            </a:r>
            <a:r>
              <a:rPr lang="el-GR" dirty="0" err="1" smtClean="0"/>
              <a:t>πολυ</a:t>
            </a:r>
            <a:r>
              <a:rPr lang="el-GR" dirty="0" smtClean="0"/>
              <a:t> με </a:t>
            </a:r>
            <a:r>
              <a:rPr lang="el-GR" dirty="0" err="1" smtClean="0"/>
              <a:t>καταλαβετε,οσοι</a:t>
            </a:r>
            <a:r>
              <a:rPr lang="el-GR" dirty="0" smtClean="0"/>
              <a:t> </a:t>
            </a:r>
            <a:r>
              <a:rPr lang="el-GR" dirty="0" err="1" smtClean="0"/>
              <a:t>γονεις</a:t>
            </a:r>
            <a:r>
              <a:rPr lang="el-GR" dirty="0" smtClean="0"/>
              <a:t> </a:t>
            </a:r>
            <a:r>
              <a:rPr lang="el-GR" dirty="0" err="1" smtClean="0"/>
              <a:t>μπορειτε</a:t>
            </a:r>
            <a:r>
              <a:rPr lang="el-GR" dirty="0" smtClean="0"/>
              <a:t> να </a:t>
            </a:r>
            <a:r>
              <a:rPr lang="el-GR" dirty="0" err="1" smtClean="0"/>
              <a:t>νιωσετε</a:t>
            </a:r>
            <a:r>
              <a:rPr lang="el-GR" dirty="0" smtClean="0"/>
              <a:t> τη </a:t>
            </a:r>
            <a:r>
              <a:rPr lang="el-GR" dirty="0" err="1" smtClean="0"/>
              <a:t>λαχταρα</a:t>
            </a:r>
            <a:r>
              <a:rPr lang="el-GR" dirty="0" smtClean="0"/>
              <a:t> της </a:t>
            </a:r>
            <a:r>
              <a:rPr lang="el-GR" dirty="0" err="1" smtClean="0"/>
              <a:t>ψυχης</a:t>
            </a:r>
            <a:r>
              <a:rPr lang="el-GR" dirty="0" smtClean="0"/>
              <a:t> για </a:t>
            </a:r>
            <a:r>
              <a:rPr lang="el-GR" dirty="0" err="1" smtClean="0"/>
              <a:t>καθε</a:t>
            </a:r>
            <a:r>
              <a:rPr lang="el-GR" dirty="0" smtClean="0"/>
              <a:t> </a:t>
            </a:r>
            <a:r>
              <a:rPr lang="el-GR" dirty="0" err="1" smtClean="0"/>
              <a:t>πρωτο</a:t>
            </a:r>
            <a:r>
              <a:rPr lang="el-GR" dirty="0" smtClean="0"/>
              <a:t> </a:t>
            </a:r>
            <a:r>
              <a:rPr lang="el-GR" dirty="0" err="1" smtClean="0"/>
              <a:t>βημα</a:t>
            </a:r>
            <a:r>
              <a:rPr lang="el-GR" dirty="0" smtClean="0"/>
              <a:t>, κι </a:t>
            </a:r>
            <a:r>
              <a:rPr lang="el-GR" dirty="0" err="1" smtClean="0"/>
              <a:t>οσοι</a:t>
            </a:r>
            <a:r>
              <a:rPr lang="el-GR" dirty="0" smtClean="0"/>
              <a:t> </a:t>
            </a:r>
            <a:r>
              <a:rPr lang="el-GR" dirty="0" err="1" smtClean="0"/>
              <a:t>εχετε</a:t>
            </a:r>
            <a:r>
              <a:rPr lang="el-GR" dirty="0" smtClean="0"/>
              <a:t> </a:t>
            </a:r>
            <a:r>
              <a:rPr lang="el-GR" dirty="0" err="1" smtClean="0"/>
              <a:t>ζωντανο</a:t>
            </a:r>
            <a:r>
              <a:rPr lang="el-GR" dirty="0" smtClean="0"/>
              <a:t> το </a:t>
            </a:r>
            <a:r>
              <a:rPr lang="el-GR" dirty="0" err="1" smtClean="0"/>
              <a:t>παιδι</a:t>
            </a:r>
            <a:r>
              <a:rPr lang="el-GR" dirty="0" smtClean="0"/>
              <a:t> </a:t>
            </a:r>
            <a:r>
              <a:rPr lang="el-GR" dirty="0" err="1" smtClean="0"/>
              <a:t>μεσα</a:t>
            </a:r>
            <a:r>
              <a:rPr lang="el-GR" dirty="0" smtClean="0"/>
              <a:t> </a:t>
            </a:r>
            <a:r>
              <a:rPr lang="el-GR" dirty="0" err="1" smtClean="0"/>
              <a:t>σας,δωστε</a:t>
            </a:r>
            <a:r>
              <a:rPr lang="el-GR" dirty="0" smtClean="0"/>
              <a:t> του </a:t>
            </a:r>
            <a:r>
              <a:rPr lang="el-GR" dirty="0" err="1" smtClean="0"/>
              <a:t>συγχαρητηρια</a:t>
            </a:r>
            <a:r>
              <a:rPr lang="el-GR" dirty="0" smtClean="0"/>
              <a:t> για τη </a:t>
            </a:r>
            <a:r>
              <a:rPr lang="el-GR" dirty="0" err="1" smtClean="0"/>
              <a:t>δυναμη</a:t>
            </a:r>
            <a:r>
              <a:rPr lang="el-GR" dirty="0" smtClean="0"/>
              <a:t> να </a:t>
            </a:r>
            <a:r>
              <a:rPr lang="el-GR" dirty="0" err="1" smtClean="0"/>
              <a:t>εκπλησσει</a:t>
            </a:r>
            <a:r>
              <a:rPr lang="el-GR" dirty="0" smtClean="0"/>
              <a:t> κ να </a:t>
            </a:r>
            <a:r>
              <a:rPr lang="el-GR" dirty="0" err="1" smtClean="0"/>
              <a:t>βηματιζει</a:t>
            </a:r>
            <a:r>
              <a:rPr lang="el-GR" dirty="0" smtClean="0"/>
              <a:t> </a:t>
            </a:r>
            <a:r>
              <a:rPr lang="el-GR" dirty="0" err="1" smtClean="0"/>
              <a:t>κανοντας</a:t>
            </a:r>
            <a:r>
              <a:rPr lang="el-GR" dirty="0" smtClean="0"/>
              <a:t> </a:t>
            </a:r>
            <a:r>
              <a:rPr lang="el-GR" dirty="0" err="1" smtClean="0"/>
              <a:t>αλματα</a:t>
            </a:r>
            <a:r>
              <a:rPr lang="el-GR" dirty="0" smtClean="0"/>
              <a:t>! </a:t>
            </a:r>
          </a:p>
          <a:p>
            <a:pPr>
              <a:buNone/>
            </a:pPr>
            <a:r>
              <a:rPr lang="el-GR" dirty="0" smtClean="0"/>
              <a:t>Τη </a:t>
            </a:r>
            <a:r>
              <a:rPr lang="el-GR" dirty="0" err="1" smtClean="0"/>
              <a:t>μαμα</a:t>
            </a:r>
            <a:r>
              <a:rPr lang="el-GR" dirty="0" smtClean="0"/>
              <a:t> της δεν την </a:t>
            </a:r>
            <a:r>
              <a:rPr lang="el-GR" dirty="0" err="1" smtClean="0"/>
              <a:t>πηρα,να</a:t>
            </a:r>
            <a:r>
              <a:rPr lang="el-GR" dirty="0" smtClean="0"/>
              <a:t> </a:t>
            </a:r>
            <a:r>
              <a:rPr lang="el-GR" dirty="0" err="1" smtClean="0"/>
              <a:t>περασει</a:t>
            </a:r>
            <a:r>
              <a:rPr lang="el-GR" dirty="0" smtClean="0"/>
              <a:t> το ΣΚ </a:t>
            </a:r>
            <a:r>
              <a:rPr lang="el-GR" dirty="0" err="1" smtClean="0"/>
              <a:t>σκεφτηκα,να</a:t>
            </a:r>
            <a:r>
              <a:rPr lang="el-GR" dirty="0" smtClean="0"/>
              <a:t> μην την </a:t>
            </a:r>
            <a:r>
              <a:rPr lang="el-GR" dirty="0" err="1" smtClean="0"/>
              <a:t>μπλοκαρουμε</a:t>
            </a:r>
            <a:r>
              <a:rPr lang="el-GR" dirty="0" smtClean="0"/>
              <a:t> με τον </a:t>
            </a:r>
            <a:r>
              <a:rPr lang="el-GR" dirty="0" err="1" smtClean="0"/>
              <a:t>ενθουσιασμο</a:t>
            </a:r>
            <a:r>
              <a:rPr lang="el-GR" dirty="0" smtClean="0"/>
              <a:t> μας </a:t>
            </a:r>
            <a:r>
              <a:rPr lang="el-GR" dirty="0" err="1" smtClean="0"/>
              <a:t>τωρα</a:t>
            </a:r>
            <a:r>
              <a:rPr lang="el-GR" dirty="0" smtClean="0"/>
              <a:t> που </a:t>
            </a:r>
            <a:r>
              <a:rPr lang="el-GR" dirty="0" err="1" smtClean="0"/>
              <a:t>ξεκινα</a:t>
            </a:r>
            <a:r>
              <a:rPr lang="el-GR" dirty="0" smtClean="0"/>
              <a:t> να </a:t>
            </a:r>
            <a:r>
              <a:rPr lang="el-GR" dirty="0" err="1" smtClean="0"/>
              <a:t>γραφει</a:t>
            </a:r>
            <a:r>
              <a:rPr lang="el-GR" dirty="0" smtClean="0"/>
              <a:t>! Τη </a:t>
            </a:r>
            <a:r>
              <a:rPr lang="el-GR" dirty="0" err="1" smtClean="0"/>
              <a:t>φανταζομαι</a:t>
            </a:r>
            <a:r>
              <a:rPr lang="el-GR" dirty="0" smtClean="0"/>
              <a:t> </a:t>
            </a:r>
            <a:r>
              <a:rPr lang="el-GR" dirty="0" err="1" smtClean="0"/>
              <a:t>ηδη</a:t>
            </a:r>
            <a:r>
              <a:rPr lang="el-GR" dirty="0" smtClean="0"/>
              <a:t> να μ </a:t>
            </a:r>
            <a:r>
              <a:rPr lang="el-GR" dirty="0" err="1" smtClean="0"/>
              <a:t>ακουει</a:t>
            </a:r>
            <a:r>
              <a:rPr lang="el-GR" dirty="0" smtClean="0"/>
              <a:t> (το </a:t>
            </a:r>
            <a:r>
              <a:rPr lang="el-GR" dirty="0" err="1" smtClean="0"/>
              <a:t>περιμενει</a:t>
            </a:r>
            <a:r>
              <a:rPr lang="el-GR" dirty="0" smtClean="0"/>
              <a:t>), να </a:t>
            </a:r>
            <a:r>
              <a:rPr lang="el-GR" dirty="0" err="1" smtClean="0"/>
              <a:t>δακρυζει</a:t>
            </a:r>
            <a:r>
              <a:rPr lang="el-GR" dirty="0" smtClean="0"/>
              <a:t> (το </a:t>
            </a:r>
            <a:r>
              <a:rPr lang="el-GR" dirty="0" err="1" smtClean="0"/>
              <a:t>καταφεραμε</a:t>
            </a:r>
            <a:r>
              <a:rPr lang="el-GR" dirty="0" smtClean="0"/>
              <a:t> κι </a:t>
            </a:r>
            <a:r>
              <a:rPr lang="el-GR" dirty="0" err="1" smtClean="0"/>
              <a:t>αυτο</a:t>
            </a:r>
            <a:r>
              <a:rPr lang="el-GR" dirty="0" smtClean="0"/>
              <a:t>), να τη </a:t>
            </a:r>
            <a:r>
              <a:rPr lang="el-GR" dirty="0" err="1" smtClean="0"/>
              <a:t>σηκωνει</a:t>
            </a:r>
            <a:r>
              <a:rPr lang="el-GR" dirty="0" smtClean="0"/>
              <a:t> </a:t>
            </a:r>
            <a:r>
              <a:rPr lang="el-GR" dirty="0" err="1" smtClean="0"/>
              <a:t>ψηλα</a:t>
            </a:r>
            <a:r>
              <a:rPr lang="el-GR" dirty="0" smtClean="0"/>
              <a:t> στον </a:t>
            </a:r>
            <a:r>
              <a:rPr lang="el-GR" dirty="0" err="1" smtClean="0"/>
              <a:t>ουρανο</a:t>
            </a:r>
            <a:r>
              <a:rPr lang="el-GR" dirty="0" smtClean="0"/>
              <a:t> </a:t>
            </a:r>
            <a:r>
              <a:rPr lang="el-GR" dirty="0" err="1" smtClean="0"/>
              <a:t>αγκαλια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err="1" smtClean="0"/>
              <a:t>Μπραβο</a:t>
            </a:r>
            <a:r>
              <a:rPr lang="el-GR" dirty="0" smtClean="0"/>
              <a:t> </a:t>
            </a:r>
            <a:r>
              <a:rPr lang="el-GR" dirty="0" err="1" smtClean="0"/>
              <a:t>μικρη</a:t>
            </a:r>
            <a:r>
              <a:rPr lang="el-GR" dirty="0" smtClean="0"/>
              <a:t> </a:t>
            </a:r>
            <a:r>
              <a:rPr lang="el-GR" dirty="0" err="1" smtClean="0"/>
              <a:t>ελεφαντινα</a:t>
            </a:r>
            <a:r>
              <a:rPr lang="el-GR" dirty="0" smtClean="0"/>
              <a:t> μου! ΜΠΡΑΒΟ!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Προτάσεις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Βελτίωση κατάρτισης </a:t>
            </a:r>
            <a:r>
              <a:rPr lang="el-GR" dirty="0" err="1" smtClean="0">
                <a:solidFill>
                  <a:schemeClr val="tx2"/>
                </a:solidFill>
              </a:rPr>
              <a:t>εκπ</a:t>
            </a:r>
            <a:r>
              <a:rPr lang="el-GR" dirty="0" smtClean="0">
                <a:solidFill>
                  <a:schemeClr val="tx2"/>
                </a:solidFill>
              </a:rPr>
              <a:t>/</a:t>
            </a:r>
            <a:r>
              <a:rPr lang="el-GR" dirty="0" err="1" smtClean="0">
                <a:solidFill>
                  <a:schemeClr val="tx2"/>
                </a:solidFill>
              </a:rPr>
              <a:t>κών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βελτίωση ποιότητας </a:t>
            </a:r>
            <a:r>
              <a:rPr lang="el-GR" dirty="0" err="1" smtClean="0">
                <a:solidFill>
                  <a:schemeClr val="tx2"/>
                </a:solidFill>
              </a:rPr>
              <a:t>εκπ</a:t>
            </a:r>
            <a:r>
              <a:rPr lang="el-GR" dirty="0" smtClean="0">
                <a:solidFill>
                  <a:schemeClr val="tx2"/>
                </a:solidFill>
              </a:rPr>
              <a:t>/σης 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Υποστηρικτικές δομές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Συνεχείς επιμορφώσεις  (τυπικές διαδικασίες)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Αλλαγή κουλτούρας (άτυπες διαδικασίες)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Προτάσεις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Η ένταξη/συνεκπαίδευση δεν εξαντλείται στο σχολικό πλαίσιο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2"/>
                </a:solidFill>
              </a:rPr>
              <a:t>Συνάφεια τιθέμενων εκπαιδευτικών στόχων και κοινωνικών αντιλήψεων για διαφορετικότητα</a:t>
            </a:r>
          </a:p>
        </p:txBody>
      </p:sp>
      <p:pic>
        <p:nvPicPr>
          <p:cNvPr id="1026" name="Picture 2" descr="C:\Users\Mando\Pictures\2017-01-15\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256"/>
            <a:ext cx="3471814" cy="207170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Προτάσεις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142984"/>
            <a:ext cx="8503920" cy="53578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900" dirty="0" smtClean="0">
                <a:solidFill>
                  <a:schemeClr val="tx2"/>
                </a:solidFill>
              </a:rPr>
              <a:t>Κοινωνία γνώσης και μάθησης</a:t>
            </a:r>
          </a:p>
          <a:p>
            <a:pPr>
              <a:lnSpc>
                <a:spcPct val="160000"/>
              </a:lnSpc>
              <a:buNone/>
            </a:pPr>
            <a:r>
              <a:rPr lang="el-GR" sz="2900" dirty="0" smtClean="0">
                <a:solidFill>
                  <a:schemeClr val="tx2"/>
                </a:solidFill>
              </a:rPr>
              <a:t>σε όλη τη διάρκεια της ζωής (</a:t>
            </a:r>
            <a:r>
              <a:rPr lang="en-US" sz="2900" dirty="0" smtClean="0">
                <a:solidFill>
                  <a:schemeClr val="tx2"/>
                </a:solidFill>
              </a:rPr>
              <a:t>lifelong) </a:t>
            </a:r>
            <a:endParaRPr lang="el-GR" sz="2900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el-GR" sz="2900" dirty="0" smtClean="0">
                <a:solidFill>
                  <a:schemeClr val="tx2"/>
                </a:solidFill>
              </a:rPr>
              <a:t>και σε κάθε τομέα ζωής </a:t>
            </a:r>
          </a:p>
          <a:p>
            <a:pPr>
              <a:lnSpc>
                <a:spcPct val="160000"/>
              </a:lnSpc>
              <a:buNone/>
            </a:pPr>
            <a:r>
              <a:rPr lang="el-GR" sz="2900" dirty="0" smtClean="0">
                <a:solidFill>
                  <a:schemeClr val="tx2"/>
                </a:solidFill>
              </a:rPr>
              <a:t>(</a:t>
            </a:r>
            <a:r>
              <a:rPr lang="en-US" sz="2900" dirty="0" err="1" smtClean="0">
                <a:solidFill>
                  <a:schemeClr val="tx2"/>
                </a:solidFill>
              </a:rPr>
              <a:t>lifewide</a:t>
            </a:r>
            <a:r>
              <a:rPr lang="en-US" sz="2900" dirty="0" smtClean="0">
                <a:solidFill>
                  <a:schemeClr val="tx2"/>
                </a:solidFill>
              </a:rPr>
              <a:t>)</a:t>
            </a:r>
            <a:endParaRPr lang="el-GR" sz="2900" dirty="0" smtClean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l-GR" sz="2900" dirty="0" smtClean="0">
                <a:solidFill>
                  <a:schemeClr val="tx2"/>
                </a:solidFill>
              </a:rPr>
              <a:t>Νέος ρόλος </a:t>
            </a:r>
            <a:r>
              <a:rPr lang="el-GR" sz="2900" dirty="0" err="1" smtClean="0">
                <a:solidFill>
                  <a:schemeClr val="tx2"/>
                </a:solidFill>
              </a:rPr>
              <a:t>εκπ</a:t>
            </a:r>
            <a:r>
              <a:rPr lang="el-GR" sz="2900" dirty="0" smtClean="0">
                <a:solidFill>
                  <a:schemeClr val="tx2"/>
                </a:solidFill>
              </a:rPr>
              <a:t>/</a:t>
            </a:r>
            <a:r>
              <a:rPr lang="el-GR" sz="2900" dirty="0" err="1" smtClean="0">
                <a:solidFill>
                  <a:schemeClr val="tx2"/>
                </a:solidFill>
              </a:rPr>
              <a:t>κού</a:t>
            </a:r>
            <a:endParaRPr lang="en-US" sz="2900" dirty="0" smtClean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sz="2900" dirty="0" smtClean="0">
                <a:solidFill>
                  <a:schemeClr val="tx2"/>
                </a:solidFill>
              </a:rPr>
              <a:t> </a:t>
            </a:r>
            <a:r>
              <a:rPr lang="el-GR" sz="2900" dirty="0" smtClean="0">
                <a:solidFill>
                  <a:schemeClr val="tx2"/>
                </a:solidFill>
              </a:rPr>
              <a:t>εντός σύνθετου τοπίου (μαθητών, γονιών, συναδέλφων, </a:t>
            </a:r>
            <a:r>
              <a:rPr lang="el-GR" sz="2900" dirty="0" err="1" smtClean="0">
                <a:solidFill>
                  <a:schemeClr val="tx2"/>
                </a:solidFill>
              </a:rPr>
              <a:t>Ιατροπαιδαγωγικών</a:t>
            </a:r>
            <a:r>
              <a:rPr lang="el-GR" sz="2900" dirty="0" smtClean="0">
                <a:solidFill>
                  <a:schemeClr val="tx2"/>
                </a:solidFill>
              </a:rPr>
              <a:t> κέντρων)</a:t>
            </a:r>
          </a:p>
          <a:p>
            <a:pPr>
              <a:buNone/>
            </a:pPr>
            <a:endParaRPr lang="el-GR" sz="2900" dirty="0">
              <a:solidFill>
                <a:schemeClr val="tx2"/>
              </a:solidFill>
            </a:endParaRPr>
          </a:p>
        </p:txBody>
      </p:sp>
      <p:pic>
        <p:nvPicPr>
          <p:cNvPr id="5" name="Picture 3" descr="C:\Users\Mando\Desktop\1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2571768" cy="142876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πίλογος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«Διμέτωπος αγώνας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πάλη να κρατήσω μακριά τον κόσμο και πάλη να μπω μέσα σε αυτόν»</a:t>
            </a:r>
          </a:p>
          <a:p>
            <a:pPr>
              <a:buNone/>
            </a:pPr>
            <a:r>
              <a:rPr lang="el-GR" sz="1800" dirty="0" err="1" smtClean="0">
                <a:solidFill>
                  <a:schemeClr val="tx2"/>
                </a:solidFill>
              </a:rPr>
              <a:t>Ντόνα</a:t>
            </a:r>
            <a:r>
              <a:rPr lang="el-GR" sz="1800" dirty="0" smtClean="0">
                <a:solidFill>
                  <a:schemeClr val="tx2"/>
                </a:solidFill>
              </a:rPr>
              <a:t> </a:t>
            </a:r>
            <a:r>
              <a:rPr lang="el-GR" sz="1800" dirty="0" err="1" smtClean="0">
                <a:solidFill>
                  <a:schemeClr val="tx2"/>
                </a:solidFill>
              </a:rPr>
              <a:t>Ουίλιαμς</a:t>
            </a:r>
            <a:r>
              <a:rPr lang="el-GR" sz="1800" dirty="0" smtClean="0">
                <a:solidFill>
                  <a:schemeClr val="tx2"/>
                </a:solidFill>
              </a:rPr>
              <a:t>, Κανείς  στο Πουθενά (Ενήλικη με αυτισμό)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«Ο κόσμος όταν τον μοιράζεσαι υπάρχει»</a:t>
            </a:r>
          </a:p>
          <a:p>
            <a:pPr>
              <a:buNone/>
            </a:pPr>
            <a:r>
              <a:rPr lang="el-GR" sz="1800" dirty="0" smtClean="0">
                <a:solidFill>
                  <a:schemeClr val="tx2"/>
                </a:solidFill>
              </a:rPr>
              <a:t>Τ. Λειβαδίτης</a:t>
            </a:r>
          </a:p>
          <a:p>
            <a:r>
              <a:rPr lang="el-GR" sz="2000" dirty="0" smtClean="0">
                <a:solidFill>
                  <a:schemeClr val="tx2"/>
                </a:solidFill>
              </a:rPr>
              <a:t>Συνεκπαίδευση αυτιστικών μαθητών με τυπικής ανάπτυξης συνομηλίκους</a:t>
            </a:r>
          </a:p>
          <a:p>
            <a:pPr>
              <a:buNone/>
            </a:pPr>
            <a:endParaRPr lang="el-GR" sz="1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tx2"/>
                </a:solidFill>
              </a:rPr>
              <a:t>Τραγούδι-επιστέγασμα προγράμματος συναισθηματικής ανάπτυξης όλων των μαθητών </a:t>
            </a:r>
            <a:r>
              <a:rPr lang="el-GR" sz="2400" dirty="0" err="1" smtClean="0">
                <a:solidFill>
                  <a:schemeClr val="tx2"/>
                </a:solidFill>
              </a:rPr>
              <a:t>τ.ε</a:t>
            </a:r>
            <a:r>
              <a:rPr lang="el-GR" sz="2400" dirty="0" smtClean="0">
                <a:solidFill>
                  <a:schemeClr val="tx2"/>
                </a:solidFill>
              </a:rPr>
              <a:t>. , τριών με αυτισμό, με λόγια δικά τους και φωνές δικές μας</a:t>
            </a:r>
            <a:endParaRPr lang="el-GR" sz="1800" dirty="0">
              <a:solidFill>
                <a:schemeClr val="tx2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πίλογος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hlinkClick r:id="rId2"/>
              </a:rPr>
              <a:t>psallidakoua@yahoo.gr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Ευχαριστώ πολύ!</a:t>
            </a:r>
            <a:endParaRPr lang="el-GR" sz="2400" dirty="0"/>
          </a:p>
        </p:txBody>
      </p:sp>
      <p:pic>
        <p:nvPicPr>
          <p:cNvPr id="2" name="Picture 2" descr="C:\Users\Mando\Desktop\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8461663" cy="4929222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/>
          <p:cNvSpPr/>
          <p:nvPr/>
        </p:nvSpPr>
        <p:spPr>
          <a:xfrm>
            <a:off x="539552" y="4462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Ευχαριστώ πολύ για την προσοχή σας!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187624" y="1772816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«Σημαίνει αγαπάω» τραγούδι μαθητών </a:t>
            </a:r>
            <a:r>
              <a:rPr lang="el-GR" dirty="0" err="1" smtClean="0"/>
              <a:t>τ.ε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pic>
        <p:nvPicPr>
          <p:cNvPr id="7" name="Σημαίνει αγαπάω (English subtitles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714488"/>
            <a:ext cx="835824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Θεωρητική προσέγγιση Μαθησιακών Δυσκολιών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Ανομοιογενής ομάδα διαταραχών, που εμφανίζονται με σημαντικές δυσκολίες στην ακοή, στην ομιλία, στην ανάγνωση, στη γραφή και στη σωστή χρήση μαθηματικών συλλογισμών και πράξεων ανεξάρτητα από τις αιτίες.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Εντοπίζονται στο 15- 20% του μαθητικού πληθυσμού &amp; στο 10-20% των εφήβων.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Θεωρητική προσέγγιση Μαθησιακών Δυσκολιών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80077"/>
            <a:ext cx="7920880" cy="542133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Τα αγόρια σε σχέση με τα κορίτσια, σε αναλογία 4 προς 1, εμφανίζουν ΜΔ. </a:t>
            </a:r>
          </a:p>
          <a:p>
            <a:pPr algn="just">
              <a:lnSpc>
                <a:spcPct val="90000"/>
              </a:lnSpc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Pennington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Rutter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&amp; συν., 2004)</a:t>
            </a:r>
          </a:p>
          <a:p>
            <a:pPr algn="just">
              <a:lnSpc>
                <a:spcPct val="90000"/>
              </a:lnSpc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Συχνά, τα προβλήματα συμπεριφοράς αντιπροσωπεύουν την προσπάθεια του μαθητή να κερδίσει τη θέση και την αξία που δεν του αναγνωρίζεται στο οικογενειακό και σχολικό περιβάλλον.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(Αναγνωστόπουλος, 1993)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Συννοσηρότητα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Εμφάνιση αυξημένης </a:t>
            </a:r>
            <a:r>
              <a:rPr lang="el-GR" dirty="0" err="1" smtClean="0"/>
              <a:t>συννοσηρότητας</a:t>
            </a:r>
            <a:r>
              <a:rPr lang="el-GR" dirty="0" smtClean="0"/>
              <a:t> στην παιδική ψυχιατρική</a:t>
            </a:r>
            <a:r>
              <a:rPr lang="en-US" dirty="0" smtClean="0"/>
              <a:t>: </a:t>
            </a:r>
            <a:r>
              <a:rPr lang="el-GR" dirty="0" smtClean="0"/>
              <a:t>συχνό φαινόμενο</a:t>
            </a:r>
          </a:p>
          <a:p>
            <a:pPr>
              <a:buNone/>
            </a:pPr>
            <a:r>
              <a:rPr lang="el-GR" dirty="0" smtClean="0"/>
              <a:t>Οι ΜΔ συνυπάρχουν με ΔΕΠ-Υ, συναισθηματικές διαταραχές, διαταραχές συμπεριφοράς </a:t>
            </a:r>
            <a:r>
              <a:rPr lang="el-GR" sz="1600" dirty="0" smtClean="0"/>
              <a:t>(Αναγνωστόπουλος, 2001)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://t2.gstatic.com/images?q=tbn:ANd9GcROdmrf-Cd0ZDCimJMr1TFa9QegqOEg8p5K-DPEhrkjEm4N7n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944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Θεωρητική προσέγγιση Μαθησιακών Δυσκολιών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15652" y="1628800"/>
          <a:ext cx="71247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- Ευθύγραμμο βέλος σύνδεσης"/>
          <p:cNvCxnSpPr/>
          <p:nvPr/>
        </p:nvCxnSpPr>
        <p:spPr>
          <a:xfrm flipH="1">
            <a:off x="1869976" y="3247256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1115616" y="399635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Χαμηλό </a:t>
            </a:r>
            <a:r>
              <a:rPr lang="el-GR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οητικό δυναμικό</a:t>
            </a:r>
            <a:endParaRPr lang="el-G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- Γωνιακή σύνδεση"/>
          <p:cNvCxnSpPr/>
          <p:nvPr/>
        </p:nvCxnSpPr>
        <p:spPr>
          <a:xfrm>
            <a:off x="5580112" y="4005064"/>
            <a:ext cx="1009650" cy="6565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084168" y="457241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Δυσλεξία, </a:t>
            </a:r>
            <a:r>
              <a:rPr lang="el-GR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δυσαριθμησία</a:t>
            </a:r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κλπ.</a:t>
            </a:r>
            <a:endParaRPr lang="el-G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- Γωνιακή σύνδεση"/>
          <p:cNvCxnSpPr/>
          <p:nvPr/>
        </p:nvCxnSpPr>
        <p:spPr>
          <a:xfrm>
            <a:off x="6567636" y="2455168"/>
            <a:ext cx="1028700" cy="685800"/>
          </a:xfrm>
          <a:prstGeom prst="bentConnector3">
            <a:avLst>
              <a:gd name="adj1" fmla="val 112835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300192" y="314096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Προϊόν </a:t>
            </a:r>
            <a:r>
              <a:rPr lang="el-GR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πειβαλλοντικής</a:t>
            </a:r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αποστέρησης ή ψυχοπαθολογίας</a:t>
            </a:r>
            <a:endParaRPr lang="el-G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Νοητική Καθυστέρηση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Δυσκολία που χαρακτηρίζεται από </a:t>
            </a:r>
            <a:r>
              <a:rPr lang="el-GR" b="1" dirty="0" smtClean="0"/>
              <a:t>σημαντικούς περιορισμούς στη νοητική λειτουργικότητα </a:t>
            </a:r>
            <a:r>
              <a:rPr lang="el-GR" dirty="0" smtClean="0"/>
              <a:t>και </a:t>
            </a:r>
            <a:r>
              <a:rPr lang="el-GR" b="1" dirty="0" smtClean="0"/>
              <a:t>στην προσαρμοστική συμπεριφορά</a:t>
            </a:r>
            <a:r>
              <a:rPr lang="el-GR" dirty="0" smtClean="0"/>
              <a:t> όπως αυτοί εκφράζονται στις αντιληπτικές, κοινωνικές και πρακτικές  δεξιότητες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Εκδηλώνεται  πριν από την ηλικία των 18 χρόνων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Νοητική Καθυστέρηση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el-GR" dirty="0" smtClean="0"/>
              <a:t>Ελαφρά/ήπια νοητική υστέρηση</a:t>
            </a:r>
            <a:r>
              <a:rPr lang="en-US" dirty="0" smtClean="0"/>
              <a:t>: </a:t>
            </a:r>
          </a:p>
          <a:p>
            <a:pPr marL="514350" indent="-514350">
              <a:buNone/>
            </a:pPr>
            <a:r>
              <a:rPr lang="el-GR" dirty="0" smtClean="0"/>
              <a:t>Νοητικό Πηλίκο/Δείκτης Νοημοσύνης </a:t>
            </a:r>
            <a:r>
              <a:rPr lang="en-GB" dirty="0" smtClean="0"/>
              <a:t>(IQ) </a:t>
            </a:r>
            <a:r>
              <a:rPr lang="el-GR" dirty="0" smtClean="0"/>
              <a:t>από 50-55 ως 70 (πλειονότητα ατόμων με ΝΚ)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Μέτρια νοητική υστέρηση (</a:t>
            </a:r>
            <a:r>
              <a:rPr lang="el-GR" dirty="0" err="1" smtClean="0"/>
              <a:t>moderate</a:t>
            </a:r>
            <a:r>
              <a:rPr lang="el-GR" dirty="0" smtClean="0"/>
              <a:t>)</a:t>
            </a:r>
            <a:r>
              <a:rPr lang="en-US" dirty="0" smtClean="0"/>
              <a:t>: </a:t>
            </a:r>
            <a:r>
              <a:rPr lang="el-GR" dirty="0" smtClean="0"/>
              <a:t>από 35-40 ως 50-55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Βαριά νοητική υστέρηση (</a:t>
            </a:r>
            <a:r>
              <a:rPr lang="el-GR" dirty="0" err="1" smtClean="0"/>
              <a:t>severe</a:t>
            </a:r>
            <a:r>
              <a:rPr lang="el-GR" dirty="0" smtClean="0"/>
              <a:t>)</a:t>
            </a:r>
            <a:r>
              <a:rPr lang="en-US" dirty="0" smtClean="0"/>
              <a:t>: </a:t>
            </a:r>
            <a:r>
              <a:rPr lang="el-GR" dirty="0" smtClean="0"/>
              <a:t>από 20-25 έως 35-40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Βαθιά ή πολύ βαριά (</a:t>
            </a:r>
            <a:r>
              <a:rPr lang="el-GR" dirty="0" err="1" smtClean="0"/>
              <a:t>profound</a:t>
            </a:r>
            <a:r>
              <a:rPr lang="el-GR" dirty="0" smtClean="0"/>
              <a:t>) νοητική υστέρηση</a:t>
            </a:r>
            <a:r>
              <a:rPr lang="en-US" dirty="0" smtClean="0"/>
              <a:t>:</a:t>
            </a:r>
            <a:r>
              <a:rPr lang="el-GR" dirty="0" smtClean="0"/>
              <a:t> κάτω από 20 ή 25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Down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dirty="0" smtClean="0"/>
              <a:t>Σύνηθες γενετικό σύνδρομο ΝΚ</a:t>
            </a:r>
            <a:r>
              <a:rPr lang="en-US" dirty="0" smtClean="0"/>
              <a:t>:  </a:t>
            </a:r>
            <a:r>
              <a:rPr lang="el-GR" dirty="0" smtClean="0"/>
              <a:t>Σύνδρομο </a:t>
            </a:r>
            <a:r>
              <a:rPr lang="en-US" dirty="0" smtClean="0"/>
              <a:t>Down </a:t>
            </a:r>
            <a:r>
              <a:rPr lang="el-GR" dirty="0" smtClean="0"/>
              <a:t>ή </a:t>
            </a:r>
            <a:r>
              <a:rPr lang="el-GR" dirty="0" err="1" smtClean="0"/>
              <a:t>Τρισωμία</a:t>
            </a:r>
            <a:r>
              <a:rPr lang="el-GR" dirty="0" smtClean="0"/>
              <a:t> 21</a:t>
            </a:r>
            <a:endParaRPr lang="en-US" dirty="0" smtClean="0"/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dirty="0" err="1" smtClean="0"/>
              <a:t>Χρωμοσωμική</a:t>
            </a:r>
            <a:r>
              <a:rPr lang="el-GR" dirty="0" smtClean="0"/>
              <a:t> ανωμαλία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Μικρή, κοντόχοντρη κορμοστασιά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Ασυνήθιστα στρογγυλή κεφαλή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Διευρυμένη γλώσσα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Μικρή, επίπεδη μύτη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Πιθηκοειδείς γραμμές (πτυχώσεις)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Χοντρά και κοντά χέρια και δάκτυλα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Οπτικές ανεπάρκειες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 smtClean="0"/>
              <a:t>Επιβραδυνόμενη ωρίμανση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Ομιλία αλλά με επιβραδυνόμενη ανάπτυξη.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Ελλείμματα στη λεκτική μνήμη και στην πρόσληψη και επεξεργασία ακουστικών ερεθισμάτων.  </a:t>
            </a:r>
          </a:p>
          <a:p>
            <a:endParaRPr lang="el-GR" dirty="0" smtClean="0"/>
          </a:p>
          <a:p>
            <a:r>
              <a:rPr lang="el-GR" dirty="0" smtClean="0"/>
              <a:t>Περιορισμένες ακαδημαϊκές δυνατότητες και μόνο ένα μικρό ποσοστό τους (περίπου το 4%) μπορεί να μάθει να διαβάζει. 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Νοητική Καθυστέρηση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Σχεδιασμός παιδαγωγικής παρέμβασης</a:t>
            </a:r>
          </a:p>
          <a:p>
            <a:pPr>
              <a:buNone/>
            </a:pPr>
            <a:r>
              <a:rPr lang="el-GR" b="1" dirty="0" smtClean="0"/>
              <a:t> </a:t>
            </a:r>
          </a:p>
          <a:p>
            <a:r>
              <a:rPr lang="el-GR" b="1" dirty="0" smtClean="0"/>
              <a:t> συνολικό προφίλ κάθε παιδιού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 επίπεδο του νοητικού ελλείμματος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προσαρμοστική συμπεριφορά</a:t>
            </a:r>
          </a:p>
          <a:p>
            <a:r>
              <a:rPr lang="el-GR" b="1" dirty="0" smtClean="0"/>
              <a:t>εύρος των δυνατοτήτων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Διαταραχές-ΔΑΔ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3.bp.blogspot.com/-oXKZjLgdvS0/T3ngLs8xFtI/AAAAAAAAASU/7GIHwR95ya0/s1600/journey1.png"/>
          <p:cNvPicPr>
            <a:picLocks noChangeAspect="1" noChangeArrowheads="1"/>
          </p:cNvPicPr>
          <p:nvPr/>
        </p:nvPicPr>
        <p:blipFill>
          <a:blip r:embed="rId3" cstate="print"/>
          <a:srcRect t="4545" b="13636"/>
          <a:stretch>
            <a:fillRect/>
          </a:stretch>
        </p:blipFill>
        <p:spPr bwMode="auto">
          <a:xfrm>
            <a:off x="1835696" y="1700808"/>
            <a:ext cx="5337800" cy="252028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539552" y="44516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Ο αυτισμός είναι μια αναπτυξιακή διαταραχή που επηρεάζει τον τρόπο επικοινωνίας και τις σχέσεις του ατόμου με το περιβάλλον του.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παρουσίασης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 </a:t>
            </a:r>
            <a:r>
              <a:rPr lang="el-GR" dirty="0" smtClean="0">
                <a:solidFill>
                  <a:srgbClr val="002060"/>
                </a:solidFill>
              </a:rPr>
              <a:t>Ένταξης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</a:t>
            </a:r>
            <a:r>
              <a:rPr lang="el-GR" dirty="0" err="1" smtClean="0">
                <a:solidFill>
                  <a:srgbClr val="002060"/>
                </a:solidFill>
              </a:rPr>
              <a:t>αθητές</a:t>
            </a:r>
            <a:r>
              <a:rPr lang="el-GR" dirty="0" smtClean="0">
                <a:solidFill>
                  <a:srgbClr val="002060"/>
                </a:solidFill>
              </a:rPr>
              <a:t> με αναπηρία</a:t>
            </a:r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Εξατομικευμένη Παρέμβαση 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 Μαθησιακό και Κοινωνικό Προφίλ</a:t>
            </a:r>
          </a:p>
          <a:p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endParaRPr lang="el-GR" dirty="0" smtClean="0">
              <a:solidFill>
                <a:srgbClr val="002060"/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</a:p>
          <a:p>
            <a:pPr>
              <a:lnSpc>
                <a:spcPct val="170000"/>
              </a:lnSpc>
            </a:pPr>
            <a:r>
              <a:rPr lang="el-GR" dirty="0" smtClean="0">
                <a:solidFill>
                  <a:srgbClr val="002060"/>
                </a:solidFill>
              </a:rPr>
              <a:t>Προσκόμματα/ Δυσκολίες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 –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Διαταραχή Αυτιστικού Φάσματος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141277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 Ποιοτική έκπτωση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Κοινωνική αλληλεπίδραση &amp; επικοινωνία, π.χ. δείχνουν αποφυγή και αδιαφορία απέναντι στους άλλους, μερική κατανόηση κοινότυπων χειρονομιών ή εκφράσεων του προσώπου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 Δυσκολίες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επικοινωνία, ανάπτυξη φιλικών σχέσεων και  ικανότητα κατανόησης της συναισθηματικής έκφρασης των άλλων ανθρώπων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 Στερεοτυπικές επαναλαμβανόμενες συμπεριφορές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Φαντασία-δημιουργικότητα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αντιγραφή-μίμηση, η οποία παρουσιάζει μια άκαμπτη και επαναλαμβανόμενη συνέχεια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Σύνδρομο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Asperger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1412776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πιο ήπια και λειτουργική μορφή του αυτιστικού φάσματος.</a:t>
            </a:r>
          </a:p>
          <a:p>
            <a:pPr algn="just"/>
            <a:endParaRPr lang="el-GR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Δυσκολίες στην κοινωνική αλληλεπίδραση</a:t>
            </a:r>
          </a:p>
          <a:p>
            <a:pPr marL="457200" indent="-457200"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•  μιλούν με ευχέρεια αδιαφορώντας για τις αντιδράσεις του άλλου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• εκφράζουν αυθόρμητα αυτό που τους έρχεται στο μυαλό, ακόμα κι όταν αυτό αφορά κάτι αρνητικό που παρατηρούν σε κάποιον άγνωστο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• απουσία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βλεμματικής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επαφής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• γελούν ενώ μιλούν για κάτι θλιβερό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• εκρήξεις σωματικής ή λεκτικής βίας, 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απομόνωση, κατάθλιψη, άγχος.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Σύνδρομο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Asperger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1551558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u="sng" dirty="0" smtClean="0">
                <a:latin typeface="Times New Roman" pitchFamily="18" charset="0"/>
                <a:cs typeface="Times New Roman" pitchFamily="18" charset="0"/>
              </a:rPr>
              <a:t>2. Λεκτική επικοινωνία </a:t>
            </a:r>
          </a:p>
          <a:p>
            <a:endParaRPr lang="el-GR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• έχουν ευχέρεια στο λόγο, αλλά μπορεί να χρησιμοποιούν «επίσημες» λέξεις που συχνά δεν ταιριάζουν στην περίσταση</a:t>
            </a:r>
          </a:p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• έχουν ιδιόμορφο και παράξενο λόγο, καθώς και φωνή με μονότονη χροιά χωρίς διακυμάνσεις</a:t>
            </a:r>
          </a:p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• επαναλαμβάνουν λέξεις ή φράσεις χωρίς σημασία</a:t>
            </a:r>
          </a:p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• συζητούν σχεδόν αποκλειστικά για πολύ συγκεκριμένα θέματα που τους ενδιαφέρουν</a:t>
            </a:r>
          </a:p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• δεν κατανοούν το χιούμορ, τις μεταφορές, τις αλληγορίες, την ειρωνεία και το σαρκασμό των άλλων.</a:t>
            </a:r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Σύνδρομο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Asperger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1815202"/>
            <a:ext cx="86764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3. Μη λεκτική επικοινωνία </a:t>
            </a:r>
          </a:p>
          <a:p>
            <a:endParaRPr lang="el-GR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• δυσκολία στη διατήρηση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βλεμματικής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επαφής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• χρησιμοποιούν περιορισμένες ή ακατάλληλες εκφράσεις προσώπου και χειρονομίες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• έχουν δυσκολία στην κοινωνική εγγύτητα 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• δυσκολία στην κατανόηση και ερμηνεία των εκφράσεων του προσώπου και της γλώσσας του σώματος.</a:t>
            </a:r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Διάχυτες Αναπτυξιακές Διαταραχές: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Σύνδρομο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Asperger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67544" y="1815202"/>
            <a:ext cx="8676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el-GR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39552" y="1415673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Γνωστικά χαρακτηριστικά:</a:t>
            </a:r>
          </a:p>
          <a:p>
            <a:endParaRPr lang="el-G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Διάσπαση προσοχής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 Συγκεκριμένη, κυριολεκτική σκέψη &amp; δυσκολία κατανόησης αφηρημένων εννοιών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τρόπος σκέψης τους χαρακτηρίζεται ως «δύσκαμπτος» και «άχρωμος»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 Δυσκολίες στην κατανόηση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Μπορεί να δίνουν την εντύπωση ότι καταλαβαίνουν ένα κείμενο, αλλά στην πραγματικότητα είναι πιθανόν να παπαγαλίζουν αυτά που έχουν διαβάσει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 Πολύ καλή μνήμη, πλούσιο λεξιλόγιο, καλή ακουστική και οπτική αντίληψη</a:t>
            </a:r>
          </a:p>
          <a:p>
            <a:pPr>
              <a:buFontTx/>
              <a:buChar char="-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Συνήθως έχουν φυσιολογική νοημοσύνη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 Λεκτική Νοημοσύνη &gt; Πρακτική Νοημοσύνη.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611560" y="1484784"/>
            <a:ext cx="7992888" cy="4032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79712" y="2204864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Πολλά παιδιά με σύνδρομο </a:t>
            </a:r>
            <a:r>
              <a:rPr lang="el-GR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Asperger</a:t>
            </a:r>
            <a:r>
              <a:rPr lang="el-G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έχουν περάσει τη βασική εκπαίδευση και έχουν σημειώσει αξιοπρόσεκτη εκπαιδευτική πρόοδο.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7544" y="623731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Κώφωση</a:t>
            </a:r>
            <a:endParaRPr lang="el-GR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1285860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endParaRPr lang="el-GR" sz="2000" b="1" u="sng" dirty="0" smtClean="0"/>
          </a:p>
          <a:p>
            <a:pPr lvl="0">
              <a:spcBef>
                <a:spcPts val="1200"/>
              </a:spcBef>
            </a:pPr>
            <a:r>
              <a:rPr lang="el-GR" sz="2400" dirty="0" smtClean="0"/>
              <a:t>Η πλέον σοβαρή αισθητηριακή ανεπάρκεια</a:t>
            </a:r>
          </a:p>
          <a:p>
            <a:pPr lvl="0">
              <a:spcBef>
                <a:spcPts val="1200"/>
              </a:spcBef>
            </a:pPr>
            <a:endParaRPr lang="el-GR" sz="2400" dirty="0" smtClean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l-GR" sz="2400" dirty="0" smtClean="0"/>
              <a:t>Κατάσταση στην οποία οι προσλαμβανόμενοι αισθητηριακά ήχοι (ομιλία) δεν έχουν καμιά (λειτουργική-</a:t>
            </a:r>
            <a:r>
              <a:rPr lang="el-GR" sz="2400" dirty="0" err="1" smtClean="0"/>
              <a:t>πραγματολογικ</a:t>
            </a:r>
            <a:r>
              <a:rPr lang="el-GR" sz="2400" dirty="0" smtClean="0"/>
              <a:t>ή) σημασία στην καθημερινή ζωή του ατόμου </a:t>
            </a:r>
          </a:p>
          <a:p>
            <a:pPr lvl="0">
              <a:spcBef>
                <a:spcPts val="1200"/>
              </a:spcBef>
            </a:pPr>
            <a:endParaRPr 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34" y="421481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sz="2400" dirty="0" smtClean="0"/>
              <a:t>Το άτομο με κώφωση μπορεί να προσλαμβάνει ορισμένους ήχους από τον έξω κόσμο αλλά δεν μπορεί να χρησιμοποιεί την ακουστική του ικανότητα για να κατανοεί το περιεχόμενο ομιλίας.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Δυσκολίες ακοής</a:t>
            </a:r>
            <a:endParaRPr lang="el-GR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928662" y="1536174"/>
            <a:ext cx="77153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endParaRPr lang="el-GR" sz="2000" b="1" u="sng" dirty="0" smtClean="0"/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Παρουσιάζει </a:t>
            </a:r>
            <a:r>
              <a:rPr lang="el-GR" sz="2400" b="1" dirty="0" smtClean="0"/>
              <a:t>σημαντική ακουστική απώλεια</a:t>
            </a:r>
            <a:r>
              <a:rPr lang="el-GR" sz="2400" dirty="0" smtClean="0"/>
              <a:t>, η οποία καθιστά αναγκαία τη χρήση ειδικών προσαρμογών (</a:t>
            </a:r>
            <a:r>
              <a:rPr lang="el-GR" sz="2400" b="1" dirty="0" smtClean="0"/>
              <a:t>ειδικά ακουστικά μέσα - </a:t>
            </a:r>
            <a:r>
              <a:rPr lang="el-GR" sz="2400" b="1" dirty="0" err="1" smtClean="0"/>
              <a:t>hearing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aid</a:t>
            </a:r>
            <a:r>
              <a:rPr lang="en-US" sz="2400" b="1" dirty="0" smtClean="0"/>
              <a:t>s</a:t>
            </a:r>
            <a:r>
              <a:rPr lang="el-GR" sz="2400" dirty="0" smtClean="0"/>
              <a:t>)</a:t>
            </a:r>
          </a:p>
          <a:p>
            <a:pPr lvl="0">
              <a:spcBef>
                <a:spcPts val="1200"/>
              </a:spcBef>
            </a:pPr>
            <a:endParaRPr lang="el-GR" sz="2400" dirty="0" smtClean="0"/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 smtClean="0"/>
              <a:t>Στην περίπτωση αυτή, το άτομο μπορεί να ανταποκρίνεται στην ομιλία και άλλα ακουστικά ερεθίσματα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4348" y="464344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dirty="0" smtClean="0"/>
              <a:t>(</a:t>
            </a:r>
            <a:r>
              <a:rPr lang="el-GR" sz="2400" dirty="0" smtClean="0"/>
              <a:t>Σε επίπεδο επικοινωνίας το άτομο με δυσκολίες ακοής συμπεριφέρεται περισσότερο όπως τα άτομα με ομαλή ακοή και όχι όπως εκείνα με κώφωση)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Κώφωση</a:t>
            </a:r>
            <a:endParaRPr lang="el-GR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500034" y="1305342"/>
            <a:ext cx="8643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pPr algn="just"/>
            <a:r>
              <a:rPr lang="el-GR" sz="2400" b="1" dirty="0" smtClean="0"/>
              <a:t>Πρώιμη διάγνωση </a:t>
            </a:r>
            <a:r>
              <a:rPr lang="el-GR" sz="2400" dirty="0" smtClean="0"/>
              <a:t>της ακουστικής ανεπάρκειας</a:t>
            </a:r>
            <a:r>
              <a:rPr lang="en-US" sz="2400" dirty="0" smtClean="0"/>
              <a:t>:</a:t>
            </a:r>
            <a:r>
              <a:rPr lang="el-GR" sz="2400" dirty="0" smtClean="0"/>
              <a:t>πολύ χρήσιμη 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/>
              <a:t>ευκαιρία να παρακολουθήσει</a:t>
            </a:r>
            <a:r>
              <a:rPr lang="en-US" sz="2400" dirty="0" smtClean="0"/>
              <a:t> </a:t>
            </a:r>
            <a:r>
              <a:rPr lang="el-GR" sz="2400" dirty="0" smtClean="0"/>
              <a:t>κατάλληλο πρόγραμμα για ανάπτυξη γλωσσικών και επικοινωνιακών δεξιοτήτων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just"/>
            <a:endParaRPr lang="en-GB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/>
              <a:t>μαθησιακή διαδικασία</a:t>
            </a:r>
            <a:r>
              <a:rPr lang="en-US" sz="2400" dirty="0" smtClean="0"/>
              <a:t> </a:t>
            </a:r>
            <a:r>
              <a:rPr lang="el-GR" sz="2400" dirty="0" smtClean="0"/>
              <a:t>και κοινωνικοποίηση</a:t>
            </a:r>
            <a:endParaRPr lang="en-US" sz="2400" dirty="0" smtClean="0"/>
          </a:p>
          <a:p>
            <a:endParaRPr lang="en-US" dirty="0" smtClean="0"/>
          </a:p>
          <a:p>
            <a:r>
              <a:rPr lang="el-GR" dirty="0" smtClean="0"/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Αποτέλεσμα εικόνας για αυτι  σκιτσ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4000528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Κώφωση</a:t>
            </a:r>
            <a:endParaRPr lang="el-GR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571472" y="1643050"/>
            <a:ext cx="78581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l-GR" dirty="0" smtClean="0"/>
              <a:t> Ήπια ακουστική απώλεια</a:t>
            </a:r>
            <a:r>
              <a:rPr lang="en-US" dirty="0" smtClean="0"/>
              <a:t>:</a:t>
            </a:r>
            <a:r>
              <a:rPr lang="el-GR" dirty="0" smtClean="0"/>
              <a:t> συμμετοχή σε συζήτηση και κατανόηση λεχθέντων  με μικρή δυσκολία</a:t>
            </a:r>
          </a:p>
          <a:p>
            <a:pPr lvl="0">
              <a:spcBef>
                <a:spcPts val="1200"/>
              </a:spcBef>
            </a:pPr>
            <a:endParaRPr lang="el-GR" dirty="0" smtClean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l-GR" b="1" dirty="0" smtClean="0"/>
              <a:t>  </a:t>
            </a:r>
            <a:r>
              <a:rPr lang="el-GR" dirty="0" smtClean="0"/>
              <a:t>Μέτρια ακουστική απώλεια</a:t>
            </a:r>
            <a:r>
              <a:rPr lang="en-US" dirty="0" smtClean="0"/>
              <a:t>: </a:t>
            </a:r>
            <a:r>
              <a:rPr lang="el-GR" dirty="0" smtClean="0"/>
              <a:t>ακρόαση και κατανόηση φωναχτής συζήτησης, αν διεξάγεται φωναχτά και είναι ευκρινής</a:t>
            </a:r>
          </a:p>
          <a:p>
            <a:pPr lvl="0">
              <a:spcBef>
                <a:spcPts val="1200"/>
              </a:spcBef>
            </a:pPr>
            <a:endParaRPr lang="el-GR" dirty="0" smtClean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l-GR" b="1" dirty="0" smtClean="0"/>
              <a:t>  </a:t>
            </a:r>
            <a:r>
              <a:rPr lang="el-GR" dirty="0" smtClean="0"/>
              <a:t>Σοβαρή ακουστική απώλεια</a:t>
            </a:r>
            <a:r>
              <a:rPr lang="en-US" dirty="0" smtClean="0"/>
              <a:t>: </a:t>
            </a:r>
            <a:r>
              <a:rPr lang="el-GR" dirty="0" smtClean="0"/>
              <a:t>ακρόαση φωνών, εφόσον είναι πολύ δυνατές και πολύ κοντά στο αυτί (δηλαδή σε απόσταση 1 ποδιού ή λιγότερο). Χρήση ακουστικών</a:t>
            </a:r>
          </a:p>
          <a:p>
            <a:pPr lvl="0">
              <a:spcBef>
                <a:spcPts val="1200"/>
              </a:spcBef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10" y="471488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l-GR" dirty="0" smtClean="0"/>
              <a:t>Βαριά ακουστική απώλεια (</a:t>
            </a:r>
            <a:r>
              <a:rPr lang="el-GR" dirty="0" err="1" smtClean="0"/>
              <a:t>προγλωσσική</a:t>
            </a:r>
            <a:r>
              <a:rPr lang="el-GR" dirty="0" smtClean="0"/>
              <a:t> κώφωση)</a:t>
            </a:r>
          </a:p>
          <a:p>
            <a:pPr lvl="0">
              <a:spcBef>
                <a:spcPts val="1200"/>
              </a:spcBef>
            </a:pPr>
            <a:r>
              <a:rPr lang="el-GR" dirty="0" smtClean="0"/>
              <a:t> Τα παιδιά που δεν έχουν προβεί σε κοχλιακό εμφύτευμα αδυνατούν εξ ολοκλήρου να έχουν λεκτική επικοινωνία με άλλους.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Τύφλωση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64305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 </a:t>
            </a:r>
            <a:r>
              <a:rPr lang="el-GR" sz="2400" b="1" dirty="0" smtClean="0"/>
              <a:t>Εκπαιδευτικός ορισμός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 algn="just"/>
            <a:r>
              <a:rPr lang="el-GR" sz="2400" dirty="0" smtClean="0"/>
              <a:t>Τα άτομα που έχουν κάποια αδυναμία όρασης η οποία ακόμα και με διόρθωση, επηρεάζει αρνητικά τη σχολική επίδοση επιβάλλοντας την παροχή ειδικών εκπαιδευτικών προγραμμάτων και υπηρεσιών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l-GR" sz="2400" u="sng" dirty="0" smtClean="0"/>
              <a:t>Γονείς</a:t>
            </a:r>
            <a:r>
              <a:rPr lang="en-US" sz="2400" u="sng" dirty="0" smtClean="0"/>
              <a:t>:</a:t>
            </a:r>
          </a:p>
          <a:p>
            <a:pPr algn="just"/>
            <a:r>
              <a:rPr lang="el-GR" sz="2400" dirty="0" smtClean="0"/>
              <a:t>Περίοδος θλίψης για το ιδανικό παιδί που </a:t>
            </a:r>
          </a:p>
          <a:p>
            <a:pPr algn="just"/>
            <a:r>
              <a:rPr lang="el-GR" sz="2400" dirty="0" smtClean="0"/>
              <a:t>έχασαν (στάδια θλίψης</a:t>
            </a:r>
            <a:r>
              <a:rPr lang="en-US" sz="2400" dirty="0" smtClean="0"/>
              <a:t>: </a:t>
            </a:r>
            <a:r>
              <a:rPr lang="el-GR" sz="2400" dirty="0" smtClean="0"/>
              <a:t>άρνηση, θυμός, αποδοχή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algn="just"/>
            <a:r>
              <a:rPr lang="el-GR" sz="2400" dirty="0" smtClean="0"/>
              <a:t>Το «πένθος» κοινός τόπος σε γονείς </a:t>
            </a:r>
            <a:r>
              <a:rPr lang="el-GR" sz="2400" dirty="0" err="1" smtClean="0"/>
              <a:t>ΑμΕΑ</a:t>
            </a:r>
            <a:endParaRPr lang="el-G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/>
              <a:t>Επηρεάζεται συναισθηματική και κοινωνική </a:t>
            </a:r>
          </a:p>
          <a:p>
            <a:pPr algn="just"/>
            <a:r>
              <a:rPr lang="el-GR" sz="2400" dirty="0" smtClean="0"/>
              <a:t>εξέλιξη παιδιού</a:t>
            </a:r>
            <a:endParaRPr lang="el-GR" sz="2400" dirty="0"/>
          </a:p>
        </p:txBody>
      </p:sp>
      <p:pic>
        <p:nvPicPr>
          <p:cNvPr id="1026" name="Picture 2" descr="Αποτέλεσμα εικόνας για ματι σκιτσ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1928796" cy="214314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Ένταξη (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inclusion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- Συμπερίληψη</a:t>
            </a:r>
            <a:b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l-GR" dirty="0" smtClean="0"/>
              <a:t>αποδοχή στη γενική τάξη κάθε μαθητή ως μοναδικής προσωπικότητας</a:t>
            </a:r>
            <a:r>
              <a:rPr lang="en-US" dirty="0" smtClean="0"/>
              <a:t> </a:t>
            </a:r>
            <a:r>
              <a:rPr lang="el-GR" dirty="0" smtClean="0"/>
              <a:t>και ως μέρους του συνόλου (Σιδέρη, 2000)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dirty="0" smtClean="0"/>
              <a:t>Εστιάζει στους μαθητές που χρειάζονται προσοχή</a:t>
            </a:r>
          </a:p>
          <a:p>
            <a:pPr algn="just">
              <a:lnSpc>
                <a:spcPct val="170000"/>
              </a:lnSpc>
              <a:buNone/>
            </a:pP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l-GR" dirty="0" smtClean="0"/>
              <a:t>Συμπερίληψη</a:t>
            </a:r>
            <a:r>
              <a:rPr lang="en-US" dirty="0" smtClean="0"/>
              <a:t>: </a:t>
            </a:r>
            <a:r>
              <a:rPr lang="el-GR" dirty="0" smtClean="0"/>
              <a:t>όχι απλά θέμα ένταξης, αλλά αναφέρεται σε σύνολο μαθητών γενικού σχολείου (και με ΕΕΑ)</a:t>
            </a:r>
            <a:endParaRPr 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(</a:t>
            </a:r>
            <a:r>
              <a:rPr lang="el-GR" dirty="0" smtClean="0"/>
              <a:t>τάξη</a:t>
            </a:r>
            <a:r>
              <a:rPr lang="en-US" dirty="0" smtClean="0"/>
              <a:t>: </a:t>
            </a:r>
            <a:r>
              <a:rPr lang="el-GR" dirty="0" smtClean="0"/>
              <a:t>μαθητές με </a:t>
            </a:r>
            <a:r>
              <a:rPr lang="en-US" dirty="0" smtClean="0"/>
              <a:t>EA, </a:t>
            </a:r>
            <a:r>
              <a:rPr lang="el-GR" dirty="0" smtClean="0"/>
              <a:t>δίγλωσσα/αλλόγλωσσα, διαφ. πολιτισμικό υπόβαθρο, </a:t>
            </a:r>
            <a:r>
              <a:rPr lang="el-GR" dirty="0" err="1" smtClean="0"/>
              <a:t>διαφορετ</a:t>
            </a:r>
            <a:r>
              <a:rPr lang="el-GR" dirty="0" smtClean="0"/>
              <a:t>. κοινωνικοοικονομικά περιβάλλοντα)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	Δυσκολίες στη μάθηση με περιορισμένο εύρος αιτιών, που δεν έχουν επίπτωση σε άλλες νοητικές λειτουργίες.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(Παπαδάτος, 2005)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Αποτυχία ανταπόκρισης στις απαιτήσεις του σχολείου, στην περίπτωση που δεν έχουν αισθητηριακά ελλείμματα και δεν εμφανίζουν νοητική καθυστέρηση.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(Αναγνωστόπουλος -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Σίνη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2004)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Τουλάχιστον μέσο φυσιολογικό επίπεδο νοητικής λειτουργίας, ώστε να αποκλειστεί η πιθανότητα τα μαθησιακά προβλήματα να οφείλονται σε νοητική καθυστέρηση.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(Μόττη-Στεφανίδη,1999) </a:t>
            </a: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68082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214974"/>
          </a:xfrm>
        </p:spPr>
        <p:txBody>
          <a:bodyPr>
            <a:normAutofit/>
          </a:bodyPr>
          <a:lstStyle/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Το ποσοστό του μαθητικού πληθυσμού που παρουσιάζει ΕΜΔ κυμαίνεται από 1% ως 13%      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Myers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Hamill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1992), στο 12%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(Αναγνωστόπουλος &amp; 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Λαζαράτου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, 2008)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αναλογία των δυσλεξικών αγοριών σε σχέση με τα δυσλεξικά κορίτσια κυμαίνεται από 3,3 προς 1 ως 10 προς 1.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Τhomson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, 1990) 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Ανταποκρίνονται λιγότερο καλά ή παρουσιάζουν μεγαλύτερη διάσπαση προσοχής στη σχολική τάξη.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Snowling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, 2005)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7456" y="1556792"/>
            <a:ext cx="82490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 ΕΜΔ ενισχύονται από ανεπαρκή στήριξη στο σχολικό πλαίσιο, που επιβεβαιώνει, μέσω της χαμηλής βαθμολογίας της επίδοσης των μαθητών, τη χαμηλή αυτοεκτίμηση.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Gilroy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1995) </a:t>
            </a:r>
          </a:p>
          <a:p>
            <a:pPr>
              <a:buFontTx/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Στα σχολικά και φοιτητικά χρόνια εμπειρίες επιφέρουν αρνητικές επιπτώσεις στην αυτοαντίληψη και στην αυτοεκτίμηση. </a:t>
            </a:r>
          </a:p>
          <a:p>
            <a:pPr>
              <a:buFontTx/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Mortimore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2003.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Ingesson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2007)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Συνοδεύονται από ευρύ φάσμα διαταραχών ιδιαίτερα κατά την εφηβεία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άγχος σε υψηλά επίπεδα, που εκφράζεται ως ντροπή και ενοχή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φόβος αποτυχίας ή απόρριψης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έντονο αίσθημα μοναξιάς και θυμού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έντονος κίνδυνος εκδήλωσης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παραπτωματικής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συμπεριφοράς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καταθλιπτικό συναίσθημα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476672"/>
            <a:ext cx="8823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/>
          </a:p>
        </p:txBody>
      </p:sp>
      <p:sp>
        <p:nvSpPr>
          <p:cNvPr id="8" name="7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6024" y="269776"/>
            <a:ext cx="8820472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8989"/>
            <a:ext cx="8075240" cy="4878363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Σχολική αποτυχία (χαμηλή βαθμολογία,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απαξιωτική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συμπεριφορά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εκπ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κού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 ενισχύει αίσθηση χαμηλής αυτοεκτίμησης και σχολικής απομόνωσης.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ναγνωστόπουλος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1993)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Χαμηλή αυτοεκτίμηση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Levinson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Barker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1996),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περιορισμένη αυτογνωσία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Michaels, 1997)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κίνδυνος μη επαρκούς αξιοποίησης δυνατοτήτων.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Burns, 1982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7813" cy="61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57158" y="1142984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ΕΜΔ: Διαταραχή στην έκφραση της γλώσσας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9696" y="1600200"/>
            <a:ext cx="8686800" cy="470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200" u="sng" dirty="0" smtClean="0">
                <a:latin typeface="Times New Roman" pitchFamily="18" charset="0"/>
                <a:cs typeface="Times New Roman" pitchFamily="18" charset="0"/>
              </a:rPr>
              <a:t> έλλειμμα στην ικανότητα της προφορικής έκφρασης, παρά το ότι η κατανόηση της γλώσσας είναι φυσιολογική.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περιορισμένο λεξιλόγιο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υπερβολική χρήση μικρού αριθμού λέξεων με γενική σημασία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δυσκολίες επιλογής σωστών λέξεων 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 υποκατάσταση λέξεων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μικρό μήκος φράσεων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ανώριμη δομή των προτάσεων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λάθη στη σύνταξη (παραλείψεις καταλήξεων ή προθεμάτων) </a:t>
            </a:r>
          </a:p>
          <a:p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κακή χρήση ή αδυναμία χρήσης στοιχείων της γραμματικής (προθέσεων, αντωνυμιών, άρθρων και κλίσης ονομάτων και ρημάτων).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428860" y="1142984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ΕΜΔ: Αντιληπτική διαταραχή της γλώσσας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400" u="sng" dirty="0" smtClean="0">
                <a:latin typeface="Times New Roman" pitchFamily="18" charset="0"/>
                <a:cs typeface="Times New Roman" pitchFamily="18" charset="0"/>
              </a:rPr>
              <a:t>η κατανόηση της γλώσσας κατώτερη της αναμενόμενης για την ηλικία και    η εκφραστική ικανότητα είναι έντονα διαταραγμένη.</a:t>
            </a: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ανωμαλίες στην παραγωγή φθόγγων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υπερδραστηριότητα και απροσεξία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κοινωνική αδεξιότητα και απομόνωση από τους συνομηλίκους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άγχος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ευαισθησία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αδικαιολόγητη συστολή</a:t>
            </a:r>
          </a:p>
          <a:p>
            <a:pPr>
              <a:buNone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Μαθητές με αναπηρία &amp; ειδικές εκπαιδευτικές ανάγκες θεωρούνται</a:t>
            </a: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1. Μαθητές που εμφανίζουν σημαντικές δυσκολίες μάθησης εξαιτίας: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αισθητηριακών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νοητικών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γνωστικών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αναπτυξιακών προβλημάτων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ψυχικών και νευροψυχικών διαταραχών.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429388" y="1071546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32656"/>
            <a:ext cx="8229600" cy="9532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ΕΜΔ: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Δυσορθογραφία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643966" cy="42268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Ειδική Διαταραχή του Συλλαβισμού ή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Δυσορθογραφία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Μειονεξία στην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προφορική ικανότητα συλλαβισμού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ορθή γραφή λέξεων</a:t>
            </a:r>
          </a:p>
          <a:p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Ανάπτυξη ορθογραφικών δεξιοτήτων, χωρίς την ύπαρξη της ειδικής διαταραχής της ανάγνωσης.</a:t>
            </a: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071538" y="3429000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486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ΕΜΔ: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Δυσαριθμησία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7848872" cy="4865787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Ειδική Διαταραχή των Αριθμητικών Ικανοτήτων ή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δυσαριθμησία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Μειονεξία αφομοίωσης των βασικών υπολογιστικών πράξεων της πρόσθεσης, της αφαίρεσης, του πολλαπλασιασμού και της διαίρεσης.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286116" y="3429000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69834"/>
            <a:ext cx="8229600" cy="642942"/>
          </a:xfrm>
        </p:spPr>
        <p:txBody>
          <a:bodyPr>
            <a:noAutofit/>
          </a:bodyPr>
          <a:lstStyle/>
          <a:p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ΕΜΔ: </a:t>
            </a:r>
            <a:r>
              <a:rPr lang="el-G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Μεικτή Διαταραχή των Σχολικών Ικανοτήτων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980728"/>
            <a:ext cx="8229600" cy="5135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Έλλειμμα στις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ικανότητες διεξαγωγής αριθμητικών υπολογισμών 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δεξιότητες ανάγνωσης ή συλλαβισμού</a:t>
            </a:r>
          </a:p>
          <a:p>
            <a:endParaRPr lang="el-G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429256" y="3429000"/>
            <a:ext cx="2214578" cy="2428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2267744" y="48886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ΕΜΔ: </a:t>
            </a:r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Δυσγραφία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ιδική αναπτυξιακή διαταραχή κινητικής λειτουργίας ή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δυσγραφία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Εκτέλεση λεπτών ή/και αδρών κινήσεων με αδέξιο τρόπο (πέφτουν αντικείμενα, σκοντάφτει, προσκρούει σε εμπόδια, κακός γραφικός χαρακτήρας)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περιορισμένες δεξιότητες στη ζωγραφική, στη συναρμολόγηση, στα παιχνίδια με μπάλα, στη σχεδίαση και κατανόηση χαρτών.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1143000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633864"/>
            <a:ext cx="8391306" cy="747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Δείκτης Νοημοσύνης&gt;80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(χαμηλός φυσιολογικός,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ICD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-10 Διεθνή ταξινόμηση Νόσων Παγκόσμιου Οργανισμού Υγείας). </a:t>
            </a:r>
          </a:p>
          <a:p>
            <a:pPr>
              <a:lnSpc>
                <a:spcPct val="90000"/>
              </a:lnSpc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416858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Ειδικές Μαθησιακές Δυσκολίες (ΕΜΔ) 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23528" y="1412776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429124" y="1142984"/>
            <a:ext cx="2214578" cy="250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8892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627784" y="20083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ΕΜΔ: Δυσλεξία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ειδικότερα:</a:t>
            </a:r>
          </a:p>
          <a:p>
            <a:pPr>
              <a:buNone/>
            </a:pPr>
            <a:endParaRPr lang="el-GR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νοητική αναπηρία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αισθητηριακές αναπηρίες όρασης (τυφλοί, αμβλύωπες με χαμηλή όραση)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αισθητηριακές αναπηρίες ακοής (κωφοί, βαρήκοοι)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κινητικές αναπηρίες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χρόνια μη ιάσιμα νοσήματα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διαταραχές ομιλίας-λόγου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4544" y="1529244"/>
            <a:ext cx="8567936" cy="47800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Σημαντικές ελλείψεις στην εκμάθηση γλωσσικών δεξιοτήτων</a:t>
            </a:r>
          </a:p>
          <a:p>
            <a:pPr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 Μειονεξία στην ανάπτυξη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ικανοτήτων ανάγνωσης ενός κειμένου: 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παραλείψεις,  π.χ.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δίκους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αντί δίσκους,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διάζουμε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αντί διαβάζουμε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υποκαταστάσεις, π.χ.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χαρογράφησαν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αντί χορογράφησαν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στρεβλώσεις ή προσθήκες λέξεων ή συλλαβών σε λέξεις,  π.χ.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μαθήθημα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αντί μάθημα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αργός ρυθμός ανάγνωσης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λανθασμένο ξεκίνημα με δισταγμούς μακράς διάρκειας ή «απώλεια θέσης» στο κείμενο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ανακριβής χωρισμός φράσεων</a:t>
            </a: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394888" y="500042"/>
            <a:ext cx="3617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ΕΜΔ: Δυσλεξία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433570" cy="51594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2. Αδυναμία: 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ανάκλησης γεγονότων που αναφέρονται στο κείμενο, </a:t>
            </a: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εξαγωγής συμπερασμάτων από το κείμενο που έχει αναγνωσθεί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ρήση γενικών γνώσεων ως πηγής πληροφοριών, αντί της χρήσης πληροφοριών από μια συγκεκριμένη ιστορία, για να απαντηθούν ερωτήσεις σχετικές με την ιστορία που διαβάστηκε.</a:t>
            </a:r>
          </a:p>
          <a:p>
            <a:pPr algn="just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3. Δυσκολίες στην ορθογραφία που είναι πιο εμφανείς από τις δυσκολίες στην ανάγνωση.</a:t>
            </a:r>
          </a:p>
          <a:p>
            <a:pPr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4. Δυσκολίες στην εκτέλεση σχολικών καθηκόντων.</a:t>
            </a: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l-GR" sz="2400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ΕΜΔ: Δυσλεξία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u="sng" dirty="0" smtClean="0">
                <a:solidFill>
                  <a:srgbClr val="002060"/>
                </a:solidFill>
              </a:rPr>
              <a:t>Εξατομικευμένο εκπαιδευτικό πρόγραμμα</a:t>
            </a:r>
            <a:endParaRPr lang="en-US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l-GR" u="sng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Όχι μεμονωμένα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l-GR" dirty="0" smtClean="0">
                <a:solidFill>
                  <a:srgbClr val="002060"/>
                </a:solidFill>
              </a:rPr>
              <a:t>παράλληλη στήριξη / τμήμα ένταξης)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Σχεδιασμός που μεθοδεύει αλλαγή κουλτούρας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Αντίληψη </a:t>
            </a:r>
            <a:r>
              <a:rPr lang="el-GR" dirty="0" err="1" smtClean="0">
                <a:solidFill>
                  <a:srgbClr val="002060"/>
                </a:solidFill>
              </a:rPr>
              <a:t>εκπ</a:t>
            </a:r>
            <a:r>
              <a:rPr lang="el-GR" dirty="0" smtClean="0">
                <a:solidFill>
                  <a:srgbClr val="002060"/>
                </a:solidFill>
              </a:rPr>
              <a:t>/</a:t>
            </a:r>
            <a:r>
              <a:rPr lang="el-GR" dirty="0" err="1" smtClean="0">
                <a:solidFill>
                  <a:srgbClr val="002060"/>
                </a:solidFill>
              </a:rPr>
              <a:t>κού</a:t>
            </a:r>
            <a:r>
              <a:rPr lang="el-GR" dirty="0" smtClean="0">
                <a:solidFill>
                  <a:srgbClr val="002060"/>
                </a:solidFill>
              </a:rPr>
              <a:t> για την οργάνωση ομάδας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Μαθητής μέσα στη διαδικασία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Άρση προκαταλήψεων 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(ισότητα δεν είναι ο ίδιος χρόνος σε κάθε μαθητή)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Όχι ομοιόμορφη, αλλά δίκαιη εκπαίδευση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Προβλέπουμε διαφοροποίηση (μαθαίνει διαφορετικά)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Συνεργασία/ </a:t>
            </a:r>
            <a:r>
              <a:rPr lang="el-GR" dirty="0" err="1" smtClean="0">
                <a:solidFill>
                  <a:srgbClr val="002060"/>
                </a:solidFill>
              </a:rPr>
              <a:t>προσυνεννόηση</a:t>
            </a:r>
            <a:r>
              <a:rPr lang="el-GR" dirty="0" smtClean="0">
                <a:solidFill>
                  <a:srgbClr val="002060"/>
                </a:solidFill>
              </a:rPr>
              <a:t> γενικού και ειδικού εκπαιδευτικού 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534400" cy="15716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Θεωρητικό πλαίσιο – Εξατομικευμένη Παρέμβαση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Διαφοροποίηση σε όλα τα επίπεδα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Υλικά, μεθοδολογία, διαδικασία, γωνιές τάξεις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Συνεργασία και διεύρυνση στόχων (διεκδίκηση και άλλων μαθητών με ΕΑ)</a:t>
            </a:r>
          </a:p>
          <a:p>
            <a:pPr>
              <a:buFont typeface="Wingdings" pitchFamily="2" charset="2"/>
              <a:buChar char="ü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Περισσότερη γνώση, μεγαλύτερο άνοιγμα 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solidFill>
                  <a:srgbClr val="002060"/>
                </a:solidFill>
              </a:rPr>
              <a:t>Όσο πιο συγκεκριμένη η παρέμβαση, τόσο επιβεβλημένη η συνεργασία με περισσότερους ειδικούς/φορείς/γονείς</a:t>
            </a:r>
          </a:p>
          <a:p>
            <a:pPr>
              <a:buFont typeface="Wingdings" pitchFamily="2" charset="2"/>
              <a:buChar char="ü"/>
            </a:pP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534400" cy="14287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Εναλλαγή ρόλων εκπαιδευτικών (ανάγκη συντονισμού ολόκληρης ομάδας) 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err="1" smtClean="0">
                <a:solidFill>
                  <a:srgbClr val="002060"/>
                </a:solidFill>
              </a:rPr>
              <a:t>Προοργανωμένοι</a:t>
            </a:r>
            <a:r>
              <a:rPr lang="el-GR" dirty="0" smtClean="0">
                <a:solidFill>
                  <a:srgbClr val="002060"/>
                </a:solidFill>
              </a:rPr>
              <a:t> στόχοι που διαπερνούν διαδικασίες της τάξης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Χτίσιμο σχέσεων (γνωριμία, ταίριασμα, αμοιβαία εμπιστοσύνη)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Σχεδιασμός διδασκαλίας / Ανάλυση έργου (συνάφεια ΕΑ μαθητή με στόχο πχ. την πρόσθεση) 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Πώς μεθοδεύουμε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Αναλυτικό πρόγραμμα πολύ πυκνό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Αλλαγή κουλτούρας (διδάσκουμε Μαθητές κι όχι μαθήματα)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pic>
        <p:nvPicPr>
          <p:cNvPr id="3075" name="Picture 3" descr="C:\Users\Mando\Pictures\2017-02-06\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835824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Μαθητής να μπορεί να παρακολουθεί ρυθμό τάξης του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(σχολείο για όλους, καθολικός σχεδιασμός)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Αργοί χρόνοι, αξιολόγηση ανά δύο μήνες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</a:rPr>
              <a:t>Πρόγραμμα συνεκπαίδευσης / συνδιδασκαλίας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Τεχνολογία (όχι παράλληλο σύμπαν)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Θεωρητικό πλαίσιο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Γραμμή βάσης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dirty="0" smtClean="0">
                <a:solidFill>
                  <a:srgbClr val="002060"/>
                </a:solidFill>
              </a:rPr>
              <a:t>πού βρίσκεται ο μαθητής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err="1" smtClean="0">
                <a:solidFill>
                  <a:srgbClr val="002060"/>
                </a:solidFill>
              </a:rPr>
              <a:t>Αναπλαισίωση</a:t>
            </a:r>
            <a:r>
              <a:rPr lang="el-GR" dirty="0" smtClean="0">
                <a:solidFill>
                  <a:srgbClr val="002060"/>
                </a:solidFill>
              </a:rPr>
              <a:t> νοήματος τάξης 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(να </a:t>
            </a:r>
            <a:r>
              <a:rPr lang="el-GR" dirty="0" err="1" smtClean="0">
                <a:solidFill>
                  <a:srgbClr val="002060"/>
                </a:solidFill>
              </a:rPr>
              <a:t>νοηματοδοτείται</a:t>
            </a:r>
            <a:r>
              <a:rPr lang="el-GR" dirty="0" smtClean="0">
                <a:solidFill>
                  <a:srgbClr val="002060"/>
                </a:solidFill>
              </a:rPr>
              <a:t> για μαθητή με ΕΑ)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Απομόνωση θορύβου (όχι πάρα πολλές πληροφορίες)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Διαβάθμιση στόχων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Mando\Desktop\1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429132"/>
            <a:ext cx="3500462" cy="171451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endParaRPr lang="el-GR" sz="1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Β’ τάξη (</a:t>
            </a:r>
            <a:r>
              <a:rPr lang="el-GR" sz="2400" dirty="0" err="1" smtClean="0">
                <a:solidFill>
                  <a:srgbClr val="002060"/>
                </a:solidFill>
              </a:rPr>
              <a:t>σχολ</a:t>
            </a:r>
            <a:r>
              <a:rPr lang="el-GR" sz="2400" dirty="0" smtClean="0">
                <a:solidFill>
                  <a:srgbClr val="002060"/>
                </a:solidFill>
              </a:rPr>
              <a:t>. έτος 2015-2016) 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    </a:t>
            </a:r>
          </a:p>
          <a:p>
            <a:pPr algn="just">
              <a:lnSpc>
                <a:spcPct val="150000"/>
              </a:lnSpc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  </a:t>
            </a:r>
            <a:r>
              <a:rPr lang="el-GR" sz="2400" b="1" dirty="0" smtClean="0">
                <a:solidFill>
                  <a:srgbClr val="002060"/>
                </a:solidFill>
              </a:rPr>
              <a:t>Διάγνωση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i="1" dirty="0" smtClean="0">
                <a:solidFill>
                  <a:srgbClr val="002060"/>
                </a:solidFill>
              </a:rPr>
              <a:t>    </a:t>
            </a:r>
            <a:r>
              <a:rPr lang="el-GR" sz="2400" b="1" i="1" dirty="0" smtClean="0">
                <a:solidFill>
                  <a:srgbClr val="002060"/>
                </a:solidFill>
              </a:rPr>
              <a:t>Διαταραχή Κοινωνικού άγχους, Διαταραχή άγχους αποχωρισμού, Εκλεκτική αλαλία 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b="1" i="1" dirty="0" smtClean="0">
                <a:solidFill>
                  <a:srgbClr val="002060"/>
                </a:solidFill>
              </a:rPr>
              <a:t>    (σημ. Άρνηση συνεργασίας)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    Ελληνικό Κέντρο Ψυχικής Υγιεινής και Ερευνών </a:t>
            </a:r>
          </a:p>
          <a:p>
            <a:pPr algn="just">
              <a:lnSpc>
                <a:spcPct val="150000"/>
              </a:lnSpc>
              <a:buNone/>
            </a:pPr>
            <a:endParaRPr lang="el-GR" sz="20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l-GR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868" y="5000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indent="-384048" algn="just" fontAlgn="auto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Εξατομικευμένη Παρέμβαση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ειδικότερα:</a:t>
            </a:r>
          </a:p>
          <a:p>
            <a:pPr>
              <a:buNone/>
            </a:pPr>
            <a:endParaRPr lang="el-GR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ειδικές μαθησιακές δυσκολίες όπως δυσλεξία,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δυσγραφία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δυσαριθμησία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δυσαναγνωσία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δυσορθογραφία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σύνδρομο ελλειμματικής προσοχής με ή χωρίς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υπερκινητικότητα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(ΔΕΠ-Υ)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διάχυτες αναπτυξιακές διαταραχές (φάσμα αυτισμού)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ψυχικές διαταραχές</a:t>
            </a:r>
          </a:p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πολλαπλές αναπηρίες.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929222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Παιδαγωγική έκθεση 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</a:t>
            </a:r>
            <a:r>
              <a:rPr lang="el-GR" dirty="0" smtClean="0">
                <a:solidFill>
                  <a:srgbClr val="002060"/>
                </a:solidFill>
              </a:rPr>
              <a:t>προηγ. δάσκαλου τμ. ένταξης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  Κοινωνική συμπεριφορά </a:t>
            </a:r>
            <a:r>
              <a:rPr lang="el-GR" dirty="0" err="1" smtClean="0">
                <a:solidFill>
                  <a:srgbClr val="002060"/>
                </a:solidFill>
              </a:rPr>
              <a:t>αναντίστοιχη</a:t>
            </a:r>
            <a:r>
              <a:rPr lang="el-GR" dirty="0" smtClean="0">
                <a:solidFill>
                  <a:srgbClr val="002060"/>
                </a:solidFill>
              </a:rPr>
              <a:t> για την ηλικία της 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Έλλειψη προσανατολισμού εντός και εκτός τάξης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Προσκολλημένη σε δάσκαλο εφημερίας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Απουσία κοινωνικών σχέσεων με συμμαθητές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Παθητικός ρόλος εντός τάξης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Μηχανισμοί άρνησης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endParaRPr lang="el-GR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κρύψιμο προσώπου  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συνεχής βήχας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πανικός στη </a:t>
            </a:r>
            <a:r>
              <a:rPr lang="el-GR" sz="2400" dirty="0" err="1" smtClean="0">
                <a:solidFill>
                  <a:srgbClr val="002060"/>
                </a:solidFill>
              </a:rPr>
              <a:t>σχολ</a:t>
            </a:r>
            <a:r>
              <a:rPr lang="el-GR" sz="2400" dirty="0" smtClean="0">
                <a:solidFill>
                  <a:srgbClr val="002060"/>
                </a:solidFill>
              </a:rPr>
              <a:t>. γιορτή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άρνηση συνεργασίας με δασκάλους /μερική άρνηση φοίτησης τε</a:t>
            </a: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μηδενική συμμετοχή σε δραστηριότητες μαθήματος και διαλείμματος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Επικοινωνία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με Κέντρο υποστήριξης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Δεν κατάφεραν αλληλεπίδραση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Κοινωνική αλαλία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Εντυπωσιακή καταβύθιση δεξιοτήτων μετά τα Χριστούγεννα προηγ. χρονιάς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Όχι ουσιαστική αξιολόγηση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Στοιχεία μαθήτριας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Επικοινωνία με γονείς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 σε μηνιαία σταθερή βάση, παρουσία δ/</a:t>
            </a:r>
            <a:r>
              <a:rPr lang="el-GR" dirty="0" err="1" smtClean="0">
                <a:solidFill>
                  <a:srgbClr val="002060"/>
                </a:solidFill>
              </a:rPr>
              <a:t>ντή</a:t>
            </a:r>
            <a:r>
              <a:rPr lang="el-GR" dirty="0" smtClean="0">
                <a:solidFill>
                  <a:srgbClr val="002060"/>
                </a:solidFill>
              </a:rPr>
              <a:t> κ δασκάλου τάξης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Θετικά και αρνητικά στοιχεία συμπεριφοράς μαθήτριας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Από κοινού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r>
              <a:rPr lang="el-GR" dirty="0" smtClean="0">
                <a:solidFill>
                  <a:srgbClr val="002060"/>
                </a:solidFill>
              </a:rPr>
              <a:t> (σεβασμός και ενεργητική ακρόαση γονιών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l-GR" dirty="0" smtClean="0">
                <a:solidFill>
                  <a:srgbClr val="002060"/>
                </a:solidFill>
              </a:rPr>
              <a:t> πολύτιμοι πληροφοριοδότες)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Στόχοι που κατορθώθηκαν / στόχοι που παραμένουν/ νέοι στόχοι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Μαθησιακό και Κοινωνικό Προφίλ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002060"/>
                </a:solidFill>
              </a:rPr>
              <a:t>Τυπική σωματική ανάπτυξη 8 ετών</a:t>
            </a:r>
          </a:p>
          <a:p>
            <a:pPr>
              <a:buNone/>
            </a:pPr>
            <a:endParaRPr lang="el-GR" sz="2800" dirty="0" smtClean="0">
              <a:solidFill>
                <a:srgbClr val="002060"/>
              </a:solidFill>
            </a:endParaRPr>
          </a:p>
          <a:p>
            <a:r>
              <a:rPr lang="el-GR" sz="2800" dirty="0" smtClean="0">
                <a:solidFill>
                  <a:srgbClr val="002060"/>
                </a:solidFill>
              </a:rPr>
              <a:t>Επιμένων κνησμός στους κροτάφους κεφαλής (15-20 φορές την ημέρα)</a:t>
            </a:r>
          </a:p>
          <a:p>
            <a:pPr>
              <a:buNone/>
            </a:pPr>
            <a:endParaRPr lang="el-GR" sz="2800" dirty="0" smtClean="0">
              <a:solidFill>
                <a:srgbClr val="002060"/>
              </a:solidFill>
            </a:endParaRPr>
          </a:p>
          <a:p>
            <a:r>
              <a:rPr lang="el-GR" sz="2800" dirty="0" smtClean="0">
                <a:solidFill>
                  <a:srgbClr val="002060"/>
                </a:solidFill>
              </a:rPr>
              <a:t>Εικόνα δυσχέρειας στην αδρή κίνηση/κύρτωσης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 Βραδεία κίνηση</a:t>
            </a:r>
          </a:p>
          <a:p>
            <a:pPr>
              <a:buNone/>
            </a:pPr>
            <a:endParaRPr lang="el-GR" sz="2800" dirty="0" smtClean="0">
              <a:solidFill>
                <a:srgbClr val="002060"/>
              </a:solidFill>
            </a:endParaRPr>
          </a:p>
          <a:p>
            <a:r>
              <a:rPr lang="el-GR" sz="2800" dirty="0" smtClean="0">
                <a:solidFill>
                  <a:srgbClr val="002060"/>
                </a:solidFill>
              </a:rPr>
              <a:t>Ιδιαίτερη προσωδία / τσιρίδες, όταν μιλάει</a:t>
            </a:r>
          </a:p>
          <a:p>
            <a:endParaRPr lang="el-GR" dirty="0"/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Μαθησιακό και Κοινωνικό Προφίλ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</a:rPr>
              <a:t>Παρατήρησή </a:t>
            </a:r>
            <a:r>
              <a:rPr lang="el-GR" sz="2000" dirty="0" smtClean="0">
                <a:solidFill>
                  <a:srgbClr val="002060"/>
                </a:solidFill>
              </a:rPr>
              <a:t>μου (15ημερη καθημερινή) στην τάξη</a:t>
            </a:r>
          </a:p>
          <a:p>
            <a:pPr>
              <a:buNone/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Εικόνα μαθήτριας κλεισμένης στον εαυτό της</a:t>
            </a:r>
          </a:p>
          <a:p>
            <a:pPr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2060"/>
                </a:solidFill>
              </a:rPr>
              <a:t> αμίλητης στην καρέκλα της με απλανές βλέμμα (τάξη)</a:t>
            </a:r>
          </a:p>
          <a:p>
            <a:pPr>
              <a:lnSpc>
                <a:spcPct val="150000"/>
              </a:lnSpc>
              <a:buNone/>
            </a:pPr>
            <a:endParaRPr lang="el-GR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Απλώς παρίστατο στην τάξη της </a:t>
            </a:r>
          </a:p>
          <a:p>
            <a:pPr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2060"/>
                </a:solidFill>
              </a:rPr>
              <a:t>χωρίς την παραμικρή συμμετοχή στο μάθημα</a:t>
            </a:r>
          </a:p>
          <a:p>
            <a:pPr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002060"/>
                </a:solidFill>
              </a:rPr>
              <a:t> χωρίς την ελάχιστη απόκριση στα λόγια της δασκάλας της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2060"/>
                </a:solidFill>
              </a:rPr>
              <a:t>Σχέδιο μου, σιγοτραγουδώ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Μοναχικότητα, σιγοψιθύριζε στον εαυτό της (σχολική αυλή)</a:t>
            </a:r>
          </a:p>
          <a:p>
            <a:pPr>
              <a:lnSpc>
                <a:spcPct val="150000"/>
              </a:lnSpc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Μαθησιακό και Κοινωνικό Προφίλ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Με ακολουθεί στο τε </a:t>
            </a:r>
          </a:p>
          <a:p>
            <a:pPr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με δισταγμό σε κίνηση (12΄για να κατέβουμε τη σκάλα ορόφου) </a:t>
            </a:r>
          </a:p>
          <a:p>
            <a:pPr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και στην απουσία ομιλίας</a:t>
            </a:r>
          </a:p>
          <a:p>
            <a:pPr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Άτυπη </a:t>
            </a:r>
            <a:r>
              <a:rPr lang="el-GR" sz="2400" dirty="0" err="1" smtClean="0">
                <a:solidFill>
                  <a:srgbClr val="002060"/>
                </a:solidFill>
              </a:rPr>
              <a:t>εκπ</a:t>
            </a:r>
            <a:r>
              <a:rPr lang="el-GR" sz="2400" dirty="0" smtClean="0">
                <a:solidFill>
                  <a:srgbClr val="002060"/>
                </a:solidFill>
              </a:rPr>
              <a:t>/ση</a:t>
            </a:r>
          </a:p>
          <a:p>
            <a:pPr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Πλύσιμο </a:t>
            </a:r>
            <a:r>
              <a:rPr lang="el-GR" sz="2400" dirty="0" err="1" smtClean="0">
                <a:solidFill>
                  <a:srgbClr val="002060"/>
                </a:solidFill>
              </a:rPr>
              <a:t>κουκλών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err="1" smtClean="0">
                <a:solidFill>
                  <a:srgbClr val="002060"/>
                </a:solidFill>
              </a:rPr>
              <a:t>κουκλοθεάτρου</a:t>
            </a:r>
            <a:r>
              <a:rPr lang="el-GR" sz="2400" dirty="0" smtClean="0">
                <a:solidFill>
                  <a:srgbClr val="002060"/>
                </a:solidFill>
              </a:rPr>
              <a:t>, οργάνωση αντικειμένων/παιχνιδιών τε, παιχνίδι στη </a:t>
            </a:r>
            <a:r>
              <a:rPr lang="el-GR" sz="2400" dirty="0" err="1" smtClean="0">
                <a:solidFill>
                  <a:srgbClr val="002060"/>
                </a:solidFill>
              </a:rPr>
              <a:t>σχολ</a:t>
            </a:r>
            <a:r>
              <a:rPr lang="el-GR" sz="2400" dirty="0" smtClean="0">
                <a:solidFill>
                  <a:srgbClr val="002060"/>
                </a:solidFill>
              </a:rPr>
              <a:t>. αυλή, κοινωνικές ιστορίες) </a:t>
            </a:r>
          </a:p>
          <a:p>
            <a:pPr>
              <a:buNone/>
            </a:pPr>
            <a:r>
              <a:rPr lang="el-GR" sz="2400" dirty="0" smtClean="0">
                <a:solidFill>
                  <a:srgbClr val="002060"/>
                </a:solidFill>
              </a:rPr>
              <a:t>Μικρές κραυγές γέλιου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C:\Users\Mando\Desktop\TE 2016\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636"/>
            <a:ext cx="3857651" cy="128588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534400" cy="221457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Βασικός στόχος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Ενίσχυση συναισθηματικής ασφάλειας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ώστε να μιλήσει και να συνεργαστεί</a:t>
            </a:r>
          </a:p>
          <a:p>
            <a:pPr algn="just">
              <a:lnSpc>
                <a:spcPct val="150000"/>
              </a:lnSpc>
              <a:buNone/>
            </a:pPr>
            <a:endParaRPr lang="el-G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Ένταξη</a:t>
            </a:r>
            <a:endParaRPr lang="el-G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002060"/>
                </a:solidFill>
              </a:rPr>
              <a:t>Χρήση εναλλακτικών ψυχοπαιδαγωγικών προγραμμάτων με σκοπό την ενίσχυση των κινήτρων για μάθηση σε όλα τα παιδιά </a:t>
            </a:r>
            <a:r>
              <a:rPr lang="el-GR" sz="1600" dirty="0" smtClean="0">
                <a:solidFill>
                  <a:srgbClr val="002060"/>
                </a:solidFill>
              </a:rPr>
              <a:t>(</a:t>
            </a:r>
            <a:r>
              <a:rPr lang="el-GR" sz="1600" dirty="0" err="1" smtClean="0">
                <a:solidFill>
                  <a:srgbClr val="002060"/>
                </a:solidFill>
              </a:rPr>
              <a:t>Κουρκούτας</a:t>
            </a:r>
            <a:r>
              <a:rPr lang="el-GR" sz="1600" dirty="0" smtClean="0">
                <a:solidFill>
                  <a:srgbClr val="002060"/>
                </a:solidFill>
              </a:rPr>
              <a:t>, 2010)</a:t>
            </a:r>
          </a:p>
          <a:p>
            <a:endParaRPr lang="el-GR" dirty="0"/>
          </a:p>
        </p:txBody>
      </p:sp>
      <p:pic>
        <p:nvPicPr>
          <p:cNvPr id="4" name="Picture 3" descr="C:\Users\Mando\Desktop\TE 2016\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6"/>
            <a:ext cx="3071834" cy="185738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sz="2400" dirty="0" err="1" smtClean="0">
                <a:solidFill>
                  <a:srgbClr val="002060"/>
                </a:solidFill>
              </a:rPr>
              <a:t>Στοχοθεσία</a:t>
            </a: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58204" cy="4572000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>
                <a:solidFill>
                  <a:srgbClr val="002060"/>
                </a:solidFill>
              </a:rPr>
              <a:t>Ένταξη (</a:t>
            </a:r>
            <a:r>
              <a:rPr lang="en-US" sz="2400" dirty="0" smtClean="0">
                <a:solidFill>
                  <a:srgbClr val="002060"/>
                </a:solidFill>
              </a:rPr>
              <a:t>inclusion)</a:t>
            </a:r>
            <a:r>
              <a:rPr lang="el-GR" sz="2400" dirty="0" smtClean="0">
                <a:solidFill>
                  <a:srgbClr val="002060"/>
                </a:solidFill>
              </a:rPr>
              <a:t> - Συμπερίληψη</a:t>
            </a:r>
            <a:r>
              <a:rPr lang="en-US" sz="2400" dirty="0" smtClean="0">
                <a:solidFill>
                  <a:srgbClr val="002060"/>
                </a:solidFill>
              </a:rPr>
              <a:t> &lt; </a:t>
            </a:r>
            <a:r>
              <a:rPr lang="en-US" sz="2400" dirty="0" err="1" smtClean="0">
                <a:solidFill>
                  <a:srgbClr val="002060"/>
                </a:solidFill>
              </a:rPr>
              <a:t>includere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l-GR" sz="2400" dirty="0" smtClean="0">
                <a:solidFill>
                  <a:srgbClr val="002060"/>
                </a:solidFill>
              </a:rPr>
              <a:t>συμπεριλαμβάνω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l-GR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σεβασμός διαφορετικότητας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6492" y="6237312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285749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Μετάδοση γνώσης, λαμβάνοντας υπόψη ανάγκες, ιδιαιτερότητες, ικανότητες, προσωπικότητα μαθητών</a:t>
            </a:r>
          </a:p>
          <a:p>
            <a:pPr algn="just"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</a:rPr>
              <a:t>Ζητούμενο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l-GR" sz="2400" dirty="0" smtClean="0">
                <a:solidFill>
                  <a:srgbClr val="002060"/>
                </a:solidFill>
              </a:rPr>
              <a:t>η γνώση ελκυστική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</a:rPr>
              <a:t>Αξιοποίηση βιωμάτων, ενδιαφερόντων μαθήτριας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Mando\Pictures\2016-03-25\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857760"/>
            <a:ext cx="4143372" cy="128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Φοίτηση στο </a:t>
            </a:r>
            <a:r>
              <a:rPr lang="el-GR" dirty="0" err="1" smtClean="0">
                <a:solidFill>
                  <a:srgbClr val="002060"/>
                </a:solidFill>
              </a:rPr>
              <a:t>τ.ε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Κατά </a:t>
            </a:r>
            <a:r>
              <a:rPr lang="el-GR" dirty="0" err="1" smtClean="0">
                <a:solidFill>
                  <a:srgbClr val="002060"/>
                </a:solidFill>
              </a:rPr>
              <a:t>μόνας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Σε ομάδες ηλικιακά μικρότερων μαθητών / συνομήλικων (κοινός βηματισμός)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Σε ομάδες μεγαλύτερων (κοινωνική αλληλεπίδραση)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pic>
        <p:nvPicPr>
          <p:cNvPr id="1026" name="Picture 2" descr="C:\Users\Mando\Pictures\2016-11-23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371474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2. Μαθητές με σύνθετες γνωστικές, συναισθηματικές και κοινωνικές δυσκολίες, καθώς και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παραβατική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συμπεριφορά λόγω κακοποίησης,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γονεϊκής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παραμέλησης και εγκατάλειψης ή λόγω ενδοοικογενειακής βίας συγκαταλέγονται στους μαθητές με ειδικές εκπαιδευτικές ανάγκες.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l-GR" dirty="0" smtClean="0"/>
              <a:t>Επικοινωνιακό άνοιγμα/ εγκατάλειψη αρνητικών μηχανισμών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/>
            <a:r>
              <a:rPr lang="el-GR" dirty="0" smtClean="0"/>
              <a:t>Κοινωνική αλληλεπίδραση</a:t>
            </a:r>
          </a:p>
          <a:p>
            <a:pPr lvl="1" algn="just"/>
            <a:r>
              <a:rPr lang="el-GR" dirty="0" smtClean="0"/>
              <a:t>Συνεργασία με άλλους (συνομηλίκους, δασκάλους)</a:t>
            </a:r>
          </a:p>
          <a:p>
            <a:pPr lvl="1" algn="just"/>
            <a:r>
              <a:rPr lang="el-GR" dirty="0" smtClean="0"/>
              <a:t>Μείωση κνησμού</a:t>
            </a:r>
          </a:p>
          <a:p>
            <a:pPr lvl="1" algn="just"/>
            <a:r>
              <a:rPr lang="el-GR" dirty="0" smtClean="0"/>
              <a:t>Σταθεροποίηση βλέμματος</a:t>
            </a:r>
          </a:p>
          <a:p>
            <a:pPr lvl="1" algn="just"/>
            <a:r>
              <a:rPr lang="el-GR" dirty="0" smtClean="0"/>
              <a:t>Απελευθέρωση κίνησης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/>
            <a:endParaRPr lang="el-GR" dirty="0" smtClean="0"/>
          </a:p>
          <a:p>
            <a:pPr lvl="1" algn="just"/>
            <a:endParaRPr lang="el-GR" dirty="0" smtClean="0"/>
          </a:p>
          <a:p>
            <a:endParaRPr lang="el-GR" dirty="0"/>
          </a:p>
        </p:txBody>
      </p:sp>
      <p:pic>
        <p:nvPicPr>
          <p:cNvPr id="11266" name="Picture 2" descr="C:\Users\Mando\Pictures\2016-03-25\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29132"/>
            <a:ext cx="7500990" cy="192880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Βραχυπρόθεσμη και Μακροπρόθεσμη </a:t>
            </a:r>
            <a:r>
              <a:rPr lang="el-GR" dirty="0" err="1" smtClean="0">
                <a:solidFill>
                  <a:srgbClr val="002060"/>
                </a:solidFill>
              </a:rPr>
              <a:t>Στοχοθεσία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el-GR" dirty="0" smtClean="0"/>
              <a:t>Ανάληψη ρόλων/πρωτοβουλιών (θεατρ. παιχνίδι)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/>
            <a:r>
              <a:rPr lang="el-GR" dirty="0" smtClean="0"/>
              <a:t>Αναγνώριση και κατανόηση οδηγιών/συναισθημάτων γύρω της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/>
            <a:r>
              <a:rPr lang="el-GR" dirty="0" smtClean="0"/>
              <a:t>(Απώτεροι στόχοι</a:t>
            </a:r>
            <a:r>
              <a:rPr lang="en-US" dirty="0" smtClean="0"/>
              <a:t>:</a:t>
            </a:r>
            <a:r>
              <a:rPr lang="el-GR" dirty="0" smtClean="0"/>
              <a:t>Μαθησιακή συμπόρευση / αυτόνομη γραφή)</a:t>
            </a:r>
          </a:p>
          <a:p>
            <a:endParaRPr lang="el-GR" dirty="0"/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  <p:pic>
        <p:nvPicPr>
          <p:cNvPr id="12290" name="Picture 2" descr="C:\Users\Mando\Pictures\2016-03-25\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071942"/>
            <a:ext cx="4643471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-428652"/>
            <a:ext cx="8534400" cy="171451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400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Σωματογνωσία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όρια σώματος/προσδιορισμός στον χώρο)</a:t>
            </a:r>
            <a:endParaRPr lang="el-GR" sz="2800" dirty="0"/>
          </a:p>
        </p:txBody>
      </p:sp>
      <p:pic>
        <p:nvPicPr>
          <p:cNvPr id="9218" name="Picture 2" descr="C:\Users\Mando\Desktop\TE 2016\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242" y="1371600"/>
            <a:ext cx="2633365" cy="46815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  <p:pic>
        <p:nvPicPr>
          <p:cNvPr id="50177" name="Picture 1" descr="C:\Users\Mando\Pictures\2016-01-13\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71600"/>
            <a:ext cx="3214709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/>
              <a:t>Κανόνες</a:t>
            </a:r>
            <a:endParaRPr lang="el-GR" dirty="0"/>
          </a:p>
        </p:txBody>
      </p:sp>
      <p:sp>
        <p:nvSpPr>
          <p:cNvPr id="7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  <p:pic>
        <p:nvPicPr>
          <p:cNvPr id="1027" name="Picture 3" descr="H: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2643205" cy="2357454"/>
          </a:xfrm>
          <a:prstGeom prst="rect">
            <a:avLst/>
          </a:prstGeom>
          <a:noFill/>
        </p:spPr>
      </p:pic>
      <p:pic>
        <p:nvPicPr>
          <p:cNvPr id="1026" name="Picture 2" descr="C:\Users\Mando\Desktop\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038600" cy="2143140"/>
          </a:xfrm>
          <a:prstGeom prst="rect">
            <a:avLst/>
          </a:prstGeom>
          <a:noFill/>
        </p:spPr>
      </p:pic>
      <p:pic>
        <p:nvPicPr>
          <p:cNvPr id="3" name="Picture 3" descr="C:\Users\Mando\Desktop\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71966" cy="2500330"/>
          </a:xfrm>
          <a:prstGeom prst="rect">
            <a:avLst/>
          </a:prstGeom>
          <a:noFill/>
        </p:spPr>
      </p:pic>
      <p:pic>
        <p:nvPicPr>
          <p:cNvPr id="1028" name="Picture 4" descr="C:\Users\Mando\Desktop\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643050"/>
            <a:ext cx="3786214" cy="39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Κανόνες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dirty="0" smtClean="0">
                <a:solidFill>
                  <a:srgbClr val="002060"/>
                </a:solidFill>
              </a:rPr>
              <a:t>διαφορετικοί σε κάθε πλαίσιο 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(σχολείο, σπίτι, παιδική χαρά, </a:t>
            </a:r>
            <a:r>
              <a:rPr lang="en-US" dirty="0" smtClean="0">
                <a:solidFill>
                  <a:srgbClr val="002060"/>
                </a:solidFill>
              </a:rPr>
              <a:t>super market)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Καπέλο σκέψης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Αισθητηριακή ενίσχυση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Εξωτερικό βοηθητικό αντικείμενο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70341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μερήσιο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Πρόγραμμα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(Γαλάνης Π.)</a:t>
            </a:r>
            <a:br>
              <a:rPr lang="el-GR" sz="2000" dirty="0" smtClean="0">
                <a:latin typeface="Times New Roman" pitchFamily="18" charset="0"/>
                <a:cs typeface="Times New Roman" pitchFamily="18" charset="0"/>
              </a:rPr>
            </a:br>
            <a:endParaRPr lang="el-GR" sz="2000" dirty="0"/>
          </a:p>
        </p:txBody>
      </p:sp>
      <p:pic>
        <p:nvPicPr>
          <p:cNvPr id="12291" name="Picture 3" descr="H:\συναισθηματικη αναπτυξη\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287" y="1500206"/>
            <a:ext cx="3429000" cy="4572000"/>
          </a:xfrm>
          <a:prstGeom prst="rect">
            <a:avLst/>
          </a:prstGeom>
          <a:noFill/>
        </p:spPr>
      </p:pic>
      <p:pic>
        <p:nvPicPr>
          <p:cNvPr id="22530" name="Picture 2" descr="C:\Users\Mando\Desktop\TE 2016\6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71600"/>
            <a:ext cx="3929090" cy="4681538"/>
          </a:xfrm>
          <a:prstGeom prst="rect">
            <a:avLst/>
          </a:prstGeom>
          <a:noFill/>
        </p:spPr>
      </p:pic>
      <p:sp>
        <p:nvSpPr>
          <p:cNvPr id="9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6429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μερήσιο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Σχολικό Πρόγραμμα</a:t>
            </a:r>
            <a:endParaRPr lang="el-GR" dirty="0"/>
          </a:p>
        </p:txBody>
      </p:sp>
      <p:pic>
        <p:nvPicPr>
          <p:cNvPr id="26626" name="Picture 2" descr="C:\Users\Mando\Desktop\12660378_1030707786968399_109845702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323" y="1371600"/>
            <a:ext cx="3511153" cy="4681538"/>
          </a:xfrm>
          <a:prstGeom prst="rect">
            <a:avLst/>
          </a:prstGeom>
          <a:noFill/>
        </p:spPr>
      </p:pic>
      <p:pic>
        <p:nvPicPr>
          <p:cNvPr id="26627" name="Picture 3" descr="C:\Users\Mando\Desktop\12674242_1030707790301732_91154330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48" y="1371600"/>
            <a:ext cx="3511153" cy="4681538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Ανάλυση διδακτικής ώρας</a:t>
            </a:r>
            <a:endParaRPr lang="el-GR" dirty="0"/>
          </a:p>
        </p:txBody>
      </p:sp>
      <p:pic>
        <p:nvPicPr>
          <p:cNvPr id="2050" name="Picture 2" descr="C:\Users\Mando\Desktop\3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527175"/>
            <a:ext cx="4929222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0242" name="Picture 2" descr="C:\Users\Mando\Desktop\TE 2016\8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43050"/>
            <a:ext cx="4038600" cy="4143404"/>
          </a:xfrm>
          <a:prstGeom prst="rect">
            <a:avLst/>
          </a:prstGeom>
          <a:noFill/>
        </p:spPr>
      </p:pic>
      <p:pic>
        <p:nvPicPr>
          <p:cNvPr id="10243" name="Picture 3" descr="C:\Users\Mando\Desktop\TE 2016\8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43050"/>
            <a:ext cx="4038600" cy="4143404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  <p:sp>
        <p:nvSpPr>
          <p:cNvPr id="6" name="5 - Ορθογώνιο"/>
          <p:cNvSpPr/>
          <p:nvPr/>
        </p:nvSpPr>
        <p:spPr>
          <a:xfrm>
            <a:off x="500034" y="214290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Επιτυχής συνεργασία μόνο μέσω παιχνιδιού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Αυτοσχέδια παιχνίδια</a:t>
            </a:r>
            <a:endParaRPr lang="el-GR" sz="2800" dirty="0"/>
          </a:p>
        </p:txBody>
      </p:sp>
      <p:pic>
        <p:nvPicPr>
          <p:cNvPr id="12290" name="Picture 2" descr="C:\Users\Mando\Desktop\TE 2016\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5842011" cy="4214842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3. Μαθητές με ειδικές εκπαιδευτικές ανάγκες είναι και οι μαθητές που έχουν μία ή περισσότερες νοητικές ικανότητες και ταλέντα ανεπτυγμένα σε βαθμό που υπερβαίνει κατά πολύ την ηλικιακή τους ομάδα. 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/>
              <a:t>Αποτύπωση συναισθημάτων</a:t>
            </a:r>
            <a:endParaRPr lang="el-GR" dirty="0"/>
          </a:p>
        </p:txBody>
      </p:sp>
      <p:pic>
        <p:nvPicPr>
          <p:cNvPr id="7" name="Picture 2" descr="C:\Users\Mando\Desktop\TE 2016\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928803"/>
            <a:ext cx="6643733" cy="3857652"/>
          </a:xfrm>
          <a:prstGeom prst="rect">
            <a:avLst/>
          </a:prstGeom>
          <a:noFill/>
        </p:spPr>
      </p:pic>
      <p:sp>
        <p:nvSpPr>
          <p:cNvPr id="8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01752" y="571480"/>
            <a:ext cx="8534400" cy="41607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 Στρατηγικές και Τεχνικές επίτευξης στόχων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Ημερολόγιο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u="sng" dirty="0" smtClean="0">
                <a:solidFill>
                  <a:srgbClr val="002060"/>
                </a:solidFill>
              </a:rPr>
              <a:t>10/2015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dirty="0" smtClean="0">
                <a:solidFill>
                  <a:srgbClr val="002060"/>
                </a:solidFill>
              </a:rPr>
              <a:t>άρνηση να κρατήσει μαρκαδόρο, </a:t>
            </a:r>
            <a:r>
              <a:rPr lang="el-GR" dirty="0" err="1" smtClean="0">
                <a:solidFill>
                  <a:srgbClr val="002060"/>
                </a:solidFill>
              </a:rPr>
              <a:t>ξυλομπογιά</a:t>
            </a:r>
            <a:r>
              <a:rPr lang="el-GR" dirty="0" smtClean="0">
                <a:solidFill>
                  <a:srgbClr val="002060"/>
                </a:solidFill>
              </a:rPr>
              <a:t> να ζωγραφίσει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Κολάζ /ομαδικό σχέδιο με </a:t>
            </a:r>
            <a:r>
              <a:rPr lang="el-GR" dirty="0" err="1" smtClean="0">
                <a:solidFill>
                  <a:srgbClr val="002060"/>
                </a:solidFill>
              </a:rPr>
              <a:t>δαχτυλομπογιές</a:t>
            </a:r>
            <a:r>
              <a:rPr lang="el-GR" dirty="0" smtClean="0">
                <a:solidFill>
                  <a:srgbClr val="002060"/>
                </a:solidFill>
              </a:rPr>
              <a:t>, με πινέλο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u="sng" dirty="0" smtClean="0">
                <a:solidFill>
                  <a:srgbClr val="002060"/>
                </a:solidFill>
              </a:rPr>
              <a:t>12/2015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l-GR" dirty="0" smtClean="0">
                <a:solidFill>
                  <a:srgbClr val="002060"/>
                </a:solidFill>
              </a:rPr>
              <a:t> κράτησε πρώτη φορά μολύβι με σταθερή τριποδική λαβή και μου ζήτησε να της κρατώ μολύβι να γράφει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Σταθερή </a:t>
            </a:r>
            <a:r>
              <a:rPr lang="el-GR" dirty="0" err="1" smtClean="0">
                <a:solidFill>
                  <a:srgbClr val="002060"/>
                </a:solidFill>
              </a:rPr>
              <a:t>επαναληψιμότητα</a:t>
            </a:r>
            <a:r>
              <a:rPr lang="el-GR" dirty="0" smtClean="0">
                <a:solidFill>
                  <a:srgbClr val="002060"/>
                </a:solidFill>
              </a:rPr>
              <a:t> ζωγραφιάς (όσες και οι μέρες του σχολικού χρόνου)</a:t>
            </a:r>
            <a:r>
              <a:rPr lang="en-US" dirty="0" smtClean="0">
                <a:solidFill>
                  <a:srgbClr val="002060"/>
                </a:solidFill>
              </a:rPr>
              <a:t>: M</a:t>
            </a:r>
            <a:r>
              <a:rPr lang="el-GR" dirty="0" err="1" smtClean="0">
                <a:solidFill>
                  <a:srgbClr val="002060"/>
                </a:solidFill>
              </a:rPr>
              <a:t>αμά</a:t>
            </a:r>
            <a:r>
              <a:rPr lang="el-GR" dirty="0" smtClean="0">
                <a:solidFill>
                  <a:srgbClr val="002060"/>
                </a:solidFill>
              </a:rPr>
              <a:t>, μπαμπάς, αγέννητα αδέλφια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Συμβολικό παιχνίδι μ’ επανάληψη ίδιου μοτίβου παραμυθιού κ ίδιων ρόλων (διαστημικής κοκκινοσκουφίτσας)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Δραματοποίηση Κοκκινοσκουφίτσας με παραλλαγές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Ανάγνωση παραμυθιών με κοκκινοσκουφίτσα, μικρές ηρωίδες, νεράιδες, ρίμα (</a:t>
            </a:r>
            <a:r>
              <a:rPr lang="el-GR" dirty="0" err="1" smtClean="0">
                <a:solidFill>
                  <a:srgbClr val="002060"/>
                </a:solidFill>
              </a:rPr>
              <a:t>Τριβιζά</a:t>
            </a:r>
            <a:r>
              <a:rPr lang="el-GR" dirty="0" smtClean="0">
                <a:solidFill>
                  <a:srgbClr val="002060"/>
                </a:solidFill>
              </a:rPr>
              <a:t> «Ποιος πήγε κι έκανε πιπί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r>
              <a:rPr lang="el-GR" dirty="0" smtClean="0">
                <a:solidFill>
                  <a:srgbClr val="002060"/>
                </a:solidFill>
              </a:rPr>
              <a:t>»)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Με δική μας πρόταση και έγκριση συμβούλων ξεκινά μερική φοίτηση στην </a:t>
            </a:r>
            <a:r>
              <a:rPr lang="el-GR" dirty="0" err="1" smtClean="0">
                <a:solidFill>
                  <a:srgbClr val="002060"/>
                </a:solidFill>
              </a:rPr>
              <a:t>Α΄δημοτικού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   (Νέα τάξη, νέοι συμμαθητές, ευκολότερη γνωστική ύλη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l-GR" dirty="0" smtClean="0">
                <a:solidFill>
                  <a:srgbClr val="002060"/>
                </a:solidFill>
              </a:rPr>
              <a:t>κίνητρα γι’ απόδοση)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2060"/>
                </a:solidFill>
              </a:rPr>
              <a:t>Γνωστικός τομέας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</a:rPr>
              <a:t>A</a:t>
            </a:r>
            <a:r>
              <a:rPr lang="el-GR" sz="3000" dirty="0" err="1" smtClean="0">
                <a:solidFill>
                  <a:srgbClr val="002060"/>
                </a:solidFill>
              </a:rPr>
              <a:t>ναγνώριση</a:t>
            </a:r>
            <a:r>
              <a:rPr lang="el-GR" sz="3000" dirty="0" smtClean="0">
                <a:solidFill>
                  <a:srgbClr val="002060"/>
                </a:solidFill>
              </a:rPr>
              <a:t> γραμμάτων της αλφαβήτου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Παιχνίδι κρεμάλας με πλαστικά γράμματα κι εσκεμμένες </a:t>
            </a:r>
            <a:r>
              <a:rPr lang="el-GR" dirty="0" err="1" smtClean="0">
                <a:solidFill>
                  <a:srgbClr val="002060"/>
                </a:solidFill>
              </a:rPr>
              <a:t>ψευδολέξεις</a:t>
            </a:r>
            <a:r>
              <a:rPr lang="el-GR" dirty="0" smtClean="0">
                <a:solidFill>
                  <a:srgbClr val="002060"/>
                </a:solidFill>
              </a:rPr>
              <a:t> ώστε να παρέμβει/να διορθώσει</a:t>
            </a:r>
          </a:p>
          <a:p>
            <a:pPr>
              <a:buFont typeface="Wingdings" pitchFamily="2" charset="2"/>
              <a:buChar char="ü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3000" dirty="0" smtClean="0">
                <a:solidFill>
                  <a:srgbClr val="002060"/>
                </a:solidFill>
              </a:rPr>
              <a:t>Αρίθμηση 1-20 δείχνοντας ταυτόχρονα με τα δάχτυλά της όσα αριθμεί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el-GR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l-GR" dirty="0" smtClean="0">
                <a:solidFill>
                  <a:srgbClr val="002060"/>
                </a:solidFill>
              </a:rPr>
              <a:t>κουτσό στην αυλή σχολείου)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3000" dirty="0" smtClean="0">
                <a:solidFill>
                  <a:srgbClr val="002060"/>
                </a:solidFill>
              </a:rPr>
              <a:t>Πλούσιο λεξιλόγιο προφορικού λόγου</a:t>
            </a: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Επανάληψη εκφράσεων όπως «Δε θυμάμαι», «Να σκεφτώ» όταν δυσκολεύεται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Μείωση κνησμού κεφαλής σε 2-3 φορές εβδομαδιαίως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</a:rPr>
              <a:t>Εναλλακτική πρόταση για ξύσιμο πάνινης κουκουβάγιας ή </a:t>
            </a:r>
            <a:r>
              <a:rPr lang="en-US" sz="2200" dirty="0" err="1" smtClean="0">
                <a:solidFill>
                  <a:srgbClr val="002060"/>
                </a:solidFill>
              </a:rPr>
              <a:t>antistress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μπαλάκι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Μαθαίνει ν’ ακούει τη λέξη «Μπράβο!». Ως τότε, φώναζε «Μη μου λες Μπράβο!» κ ξυνόταν </a:t>
            </a:r>
            <a:r>
              <a:rPr lang="el-GR" sz="2800" dirty="0" err="1" smtClean="0">
                <a:solidFill>
                  <a:srgbClr val="002060"/>
                </a:solidFill>
              </a:rPr>
              <a:t>εμμονικά</a:t>
            </a:r>
            <a:r>
              <a:rPr lang="el-GR" sz="2800" dirty="0" smtClean="0">
                <a:solidFill>
                  <a:srgbClr val="002060"/>
                </a:solidFill>
              </a:rPr>
              <a:t> ζητώντας τη λέξη «Πιάνο!»</a:t>
            </a:r>
          </a:p>
          <a:p>
            <a:pPr>
              <a:buFont typeface="Wingdings" pitchFamily="2" charset="2"/>
              <a:buChar char="ü"/>
            </a:pPr>
            <a:r>
              <a:rPr lang="el-GR" sz="2600" dirty="0" err="1" smtClean="0">
                <a:solidFill>
                  <a:srgbClr val="002060"/>
                </a:solidFill>
              </a:rPr>
              <a:t>Έπεξήγηση</a:t>
            </a:r>
            <a:r>
              <a:rPr lang="el-GR" sz="2600" dirty="0" smtClean="0">
                <a:solidFill>
                  <a:srgbClr val="002060"/>
                </a:solidFill>
              </a:rPr>
              <a:t> ρόλου μου και απαραίτητης επιβράβευσης μαθητών μου μέσω του «Μπράβο!»</a:t>
            </a:r>
          </a:p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   Διαφοροποίηση από την έννοια πιάνου. Ακρόαση τραγουδιών με πιάνο και χειροκρότημα με «Μπράβο»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11/</a:t>
            </a:r>
            <a:r>
              <a:rPr lang="el-GR" sz="2400" u="sng" dirty="0" smtClean="0">
                <a:solidFill>
                  <a:srgbClr val="002060"/>
                </a:solidFill>
              </a:rPr>
              <a:t>2015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l-GR" sz="2400" dirty="0" smtClean="0">
                <a:solidFill>
                  <a:srgbClr val="002060"/>
                </a:solidFill>
              </a:rPr>
              <a:t>η φαινομενική δυσκολία κινητικού συντονισμού υποχωρεί όταν την παρατηρώ να κατεβαίνει τρέχοντας σκάλα ορόφου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12/2015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l-GR" sz="2400" dirty="0" smtClean="0">
                <a:solidFill>
                  <a:srgbClr val="002060"/>
                </a:solidFill>
              </a:rPr>
              <a:t>αποχωρίζεται μπουφάν της που φορούσε αδιάλειπτα σε εσωτερικούς χώρους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err="1" smtClean="0">
                <a:solidFill>
                  <a:srgbClr val="002060"/>
                </a:solidFill>
              </a:rPr>
              <a:t>Προσυμφωνία</a:t>
            </a:r>
            <a:r>
              <a:rPr lang="el-GR" sz="2400" dirty="0" smtClean="0">
                <a:solidFill>
                  <a:srgbClr val="002060"/>
                </a:solidFill>
              </a:rPr>
              <a:t> για μάθημα στο τε μ’ εναλλαγή «με μπουφάν κ χωρίς μπουφάν» για ώρα που σταδιακά μειωνόταν</a:t>
            </a:r>
          </a:p>
          <a:p>
            <a:pPr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2/2016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l-GR" sz="2400" dirty="0" smtClean="0">
                <a:solidFill>
                  <a:srgbClr val="002060"/>
                </a:solidFill>
              </a:rPr>
              <a:t>έκλεισε μόνη της την πόρτα </a:t>
            </a:r>
            <a:r>
              <a:rPr lang="el-GR" sz="2400" dirty="0" err="1" smtClean="0">
                <a:solidFill>
                  <a:srgbClr val="002060"/>
                </a:solidFill>
              </a:rPr>
              <a:t>τ.ε</a:t>
            </a:r>
            <a:r>
              <a:rPr lang="el-GR" sz="2400" dirty="0" smtClean="0">
                <a:solidFill>
                  <a:srgbClr val="002060"/>
                </a:solidFill>
              </a:rPr>
              <a:t>.  Ύστερα από παραίνεση και υπομονετική παρατήρηση 20 λεπτών</a:t>
            </a:r>
          </a:p>
          <a:p>
            <a:pPr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endParaRPr lang="el-GR" sz="2400" dirty="0" smtClean="0">
              <a:solidFill>
                <a:srgbClr val="002060"/>
              </a:solidFill>
            </a:endParaRPr>
          </a:p>
          <a:p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Ανάλυση Στρατηγικών επίτευξης στόχων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Αφετηρία παρέμβασης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b="1" dirty="0" smtClean="0">
                <a:solidFill>
                  <a:srgbClr val="002060"/>
                </a:solidFill>
              </a:rPr>
              <a:t>Γιατί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κάνει κάτι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l-GR" sz="2400" dirty="0" smtClean="0">
                <a:solidFill>
                  <a:srgbClr val="002060"/>
                </a:solidFill>
              </a:rPr>
              <a:t>κοινωνική επικοινωνία (</a:t>
            </a:r>
            <a:r>
              <a:rPr lang="el-GR" sz="2400" dirty="0" err="1" smtClean="0">
                <a:solidFill>
                  <a:srgbClr val="002060"/>
                </a:solidFill>
              </a:rPr>
              <a:t>διαφορ.τρόπος</a:t>
            </a:r>
            <a:r>
              <a:rPr lang="el-GR" sz="2400" dirty="0" smtClean="0">
                <a:solidFill>
                  <a:srgbClr val="002060"/>
                </a:solidFill>
              </a:rPr>
              <a:t> κατανόησης και χρήσης γλώσσας)/ κοινωνική κατανόηση </a:t>
            </a:r>
          </a:p>
          <a:p>
            <a:pPr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   επεξεργασία πληροφοριών (κυριολεξία, όχι αφηρημένη σκέψη, πρόβλημα γενίκευσης κανόνων, μειωμένη ευελιξία π.χ. στην αλλαγή προσώπων)</a:t>
            </a:r>
          </a:p>
          <a:p>
            <a:pPr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r>
              <a:rPr lang="el-GR" sz="2400" dirty="0" smtClean="0">
                <a:solidFill>
                  <a:srgbClr val="002060"/>
                </a:solidFill>
              </a:rPr>
              <a:t>   αισθητηριακή επεξεργασία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   μη μαθημένη συμπεριφορά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pic>
        <p:nvPicPr>
          <p:cNvPr id="4098" name="Picture 2" descr="C:\Users\Mando\Pictures\2016-05-15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72008"/>
            <a:ext cx="3214710" cy="142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Ανάλυση Στρατηγικών επίτευξης στόχων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/>
                </a:solidFill>
              </a:rPr>
              <a:t>Συνύπαρξη με μαθητές στο τε, ακόμη και όταν η παρουσία της παθητική/ η συμμετοχή μηδενική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/>
                </a:solidFill>
              </a:rPr>
              <a:t>Κοινωνικές ιστορίες με παιδιά με μία από τις δυσκολίες της (πχ. δεν απαντά στις ερωτήσεις δασκάλου του) κι εναλλακτικό τέλος από ομάδα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/>
                </a:solidFill>
              </a:rPr>
              <a:t>Απτική επαφή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την ακουμπούσα κατά λάθος, τραβιόταν σα να την τίναζε ηλεκτρικό ρεύμα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Ανάλυση Στρατηγικών επίτευξης στόχων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/>
                </a:solidFill>
              </a:rPr>
              <a:t>Τη χάιδευα μιλώντας για διαφορετικούς τρόπους αγγίγματος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/>
                </a:solidFill>
              </a:rPr>
              <a:t>(Φέτος διαφοροποιούμε έννοιες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l-GR" dirty="0" smtClean="0">
                <a:solidFill>
                  <a:schemeClr val="tx2"/>
                </a:solidFill>
              </a:rPr>
              <a:t> πονάω, </a:t>
            </a:r>
            <a:r>
              <a:rPr lang="el-GR" dirty="0" err="1" smtClean="0">
                <a:solidFill>
                  <a:schemeClr val="tx2"/>
                </a:solidFill>
              </a:rPr>
              <a:t>μ’ενοχλεί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Με ορμητήριο το τε ξενάγηση σε όλους τους χώρους σχολείου (γραφείο διδασκόντων)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Παρέμβαση στην οικογένεια για οργάνωση σάκας της και κολατσιού της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l-GR" dirty="0" err="1" smtClean="0">
                <a:solidFill>
                  <a:schemeClr val="tx2"/>
                </a:solidFill>
              </a:rPr>
              <a:t>ρχίζει</a:t>
            </a:r>
            <a:r>
              <a:rPr lang="el-GR" dirty="0" smtClean="0">
                <a:solidFill>
                  <a:schemeClr val="tx2"/>
                </a:solidFill>
              </a:rPr>
              <a:t> να εγκαταλείπει μηχανισμούς άρνησης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Στα διαλείμματα συναναστρέφεται μαθητές </a:t>
            </a:r>
            <a:r>
              <a:rPr lang="el-GR" dirty="0" err="1" smtClean="0">
                <a:solidFill>
                  <a:schemeClr val="tx2"/>
                </a:solidFill>
              </a:rPr>
              <a:t>Α΄τάξης</a:t>
            </a:r>
            <a:r>
              <a:rPr lang="el-GR" dirty="0" smtClean="0">
                <a:solidFill>
                  <a:schemeClr val="tx2"/>
                </a:solidFill>
              </a:rPr>
              <a:t>, κάνει απτική επαφή με συγκεκριμένη μαθήτρια της </a:t>
            </a:r>
            <a:r>
              <a:rPr lang="el-GR" dirty="0" err="1" smtClean="0">
                <a:solidFill>
                  <a:schemeClr val="tx2"/>
                </a:solidFill>
              </a:rPr>
              <a:t>Γ΄τάξης</a:t>
            </a: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12/2015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παρακολούθηση </a:t>
            </a:r>
            <a:r>
              <a:rPr lang="el-GR" dirty="0" err="1" smtClean="0">
                <a:solidFill>
                  <a:schemeClr val="tx2"/>
                </a:solidFill>
              </a:rPr>
              <a:t>σχολ</a:t>
            </a:r>
            <a:r>
              <a:rPr lang="el-GR" dirty="0" smtClean="0">
                <a:solidFill>
                  <a:schemeClr val="tx2"/>
                </a:solidFill>
              </a:rPr>
              <a:t>. γιορτής στην τελευταία σειρά 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ΝΟΜΟΣ ΥΠ’ ΑΡΙΘ. 3699/2008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Ειδική Αγωγή και Εκπαίδευση ατόμων με αναπηρία ή με ειδικές εκπαιδευτικές ανάγκες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u="sng" spc="600" dirty="0" smtClean="0">
                <a:latin typeface="Times New Roman" pitchFamily="18" charset="0"/>
                <a:cs typeface="Times New Roman" pitchFamily="18" charset="0"/>
              </a:rPr>
              <a:t>σημείωση:</a:t>
            </a:r>
          </a:p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Στην κατηγορία μαθητών με αναπηρία και ειδικές εκπαιδευτικές ανάγκες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δεν εμπίπτουν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μαθητές με χαμηλή σχολική επίδοση που συνδέεται αιτιωδώς με εξωγενείς παράγοντες, όπως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γλωσσικές ή πολιτισμικές ιδιαιτερότητες.</a:t>
            </a:r>
          </a:p>
          <a:p>
            <a:pPr>
              <a:buNone/>
            </a:pPr>
            <a:endParaRPr lang="el-GR" b="1" u="sng" spc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623731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Δρ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Ψαλλιδάκου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Α.						             19/10/2020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Στρατηγικές και Τεχνικές επίτευξης στόχων</a:t>
            </a:r>
            <a:br>
              <a:rPr lang="el-GR" dirty="0" smtClean="0">
                <a:solidFill>
                  <a:srgbClr val="00206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Εικόνα της στο τε εξαρχής διαφορετική από την τάξη της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Με περιμένει με προσμονή «Άργησες!», μου επιτρέπει να τη φιλάω και να την αγκαλιάζω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Εικόνα της στην </a:t>
            </a:r>
            <a:r>
              <a:rPr lang="el-GR" dirty="0" err="1" smtClean="0">
                <a:solidFill>
                  <a:schemeClr val="tx2"/>
                </a:solidFill>
              </a:rPr>
              <a:t>Α΄τάξη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</a:t>
            </a:r>
            <a:r>
              <a:rPr lang="el-GR" dirty="0" smtClean="0">
                <a:solidFill>
                  <a:schemeClr val="tx2"/>
                </a:solidFill>
              </a:rPr>
              <a:t>Συντονίστρια θεατρικού παιχνιδιού (Πρωτοβουλία για ανάληψη ρόλων και διανομή αρμοδιοτήτων)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3/2016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σταθεροποίηση βλέμματος και μειδίαμα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67544" y="6237312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Δρ Ψαλλιδάκου Α.		   		                                                          </a:t>
            </a:r>
            <a:r>
              <a:rPr lang="el-GR" sz="1400" dirty="0" smtClean="0"/>
              <a:t>28/2/2021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642918"/>
            <a:ext cx="7086600" cy="29718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l-GR" sz="4000" b="1" dirty="0" smtClean="0"/>
              <a:t>ΜΑΘΗΣΗ= </a:t>
            </a:r>
            <a:br>
              <a:rPr lang="el-GR" sz="4000" b="1" dirty="0" smtClean="0"/>
            </a:br>
            <a:r>
              <a:rPr lang="el-GR" sz="4000" b="1" dirty="0" smtClean="0"/>
              <a:t>Διαδικασία αλλαγής</a:t>
            </a:r>
            <a:br>
              <a:rPr lang="el-GR" sz="4000" b="1" dirty="0" smtClean="0"/>
            </a:br>
            <a:r>
              <a:rPr lang="el-GR" sz="4000" b="1" dirty="0" smtClean="0"/>
              <a:t>σκέψης, αντίληψης, συμπεριφοράς, </a:t>
            </a:r>
            <a:br>
              <a:rPr lang="el-GR" sz="4000" b="1" dirty="0" smtClean="0"/>
            </a:br>
            <a:r>
              <a:rPr lang="el-GR" sz="4000" b="1" dirty="0" smtClean="0"/>
              <a:t>τρόπου ζωής…</a:t>
            </a:r>
            <a:r>
              <a:rPr lang="el-GR" sz="4000" dirty="0" smtClean="0"/>
              <a:t> </a:t>
            </a:r>
            <a:r>
              <a:rPr lang="el-GR" sz="4000" b="1" dirty="0" smtClean="0"/>
              <a:t>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924800" cy="2486044"/>
          </a:xfrm>
        </p:spPr>
        <p:txBody>
          <a:bodyPr>
            <a:normAutofit fontScale="47500" lnSpcReduction="20000"/>
          </a:bodyPr>
          <a:lstStyle/>
          <a:p>
            <a:pPr eaLnBrk="1" hangingPunct="1"/>
            <a:endParaRPr lang="el-GR" dirty="0" smtClean="0"/>
          </a:p>
          <a:p>
            <a:pPr algn="l"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4000" b="1" dirty="0" smtClean="0"/>
              <a:t> </a:t>
            </a:r>
            <a:r>
              <a:rPr lang="el-GR" sz="2400" b="1" dirty="0" smtClean="0"/>
              <a:t>ΓΝΩΣΕΙΣ, ΔΕΞΙΟΤΗΤΕΣ, </a:t>
            </a:r>
            <a:endParaRPr lang="en-US" sz="2400" b="1" dirty="0" smtClean="0"/>
          </a:p>
          <a:p>
            <a:pPr algn="l" eaLnBrk="1" hangingPunct="1">
              <a:lnSpc>
                <a:spcPct val="170000"/>
              </a:lnSpc>
            </a:pPr>
            <a:r>
              <a:rPr lang="el-GR" sz="2400" b="1" dirty="0" smtClean="0"/>
              <a:t>ΣΥΜΠΕΡΙΦΟΡΕΣ ΚΑΙ ΑΞΙΕΣ</a:t>
            </a:r>
          </a:p>
          <a:p>
            <a:pPr algn="l" eaLnBrk="1" hangingPunct="1"/>
            <a:endParaRPr lang="el-GR" sz="2400" b="1" dirty="0" smtClean="0"/>
          </a:p>
          <a:p>
            <a:pPr algn="l" eaLnBrk="1" hangingPunct="1">
              <a:lnSpc>
                <a:spcPct val="170000"/>
              </a:lnSpc>
            </a:pPr>
            <a:r>
              <a:rPr lang="el-GR" sz="4000" b="1" dirty="0" smtClean="0"/>
              <a:t>ΒΙΩΜΑΤΙΚΗ = </a:t>
            </a:r>
          </a:p>
          <a:p>
            <a:pPr algn="l" eaLnBrk="1" hangingPunct="1">
              <a:lnSpc>
                <a:spcPct val="170000"/>
              </a:lnSpc>
            </a:pPr>
            <a:r>
              <a:rPr lang="el-GR" sz="4000" b="1" dirty="0" smtClean="0"/>
              <a:t>«</a:t>
            </a:r>
            <a:r>
              <a:rPr lang="el-GR" sz="4000" b="1" dirty="0" err="1" smtClean="0"/>
              <a:t>ΜΑθε</a:t>
            </a:r>
            <a:r>
              <a:rPr lang="el-GR" sz="4000" b="1" dirty="0" smtClean="0"/>
              <a:t> </a:t>
            </a:r>
            <a:r>
              <a:rPr lang="el-GR" sz="4000" b="1" dirty="0" err="1" smtClean="0"/>
              <a:t>φτιΑχνονταΣ</a:t>
            </a:r>
            <a:r>
              <a:rPr lang="el-GR" sz="4000" b="1" dirty="0" smtClean="0"/>
              <a:t>» </a:t>
            </a:r>
          </a:p>
          <a:p>
            <a:pPr algn="l" eaLnBrk="1" hangingPunct="1">
              <a:lnSpc>
                <a:spcPct val="170000"/>
              </a:lnSpc>
            </a:pPr>
            <a:r>
              <a:rPr lang="el-GR" sz="1300" b="1" dirty="0" err="1" smtClean="0"/>
              <a:t>Jean</a:t>
            </a:r>
            <a:r>
              <a:rPr lang="el-GR" sz="1300" b="1" dirty="0" smtClean="0"/>
              <a:t> </a:t>
            </a:r>
            <a:r>
              <a:rPr lang="el-GR" sz="1300" b="1" dirty="0" err="1" smtClean="0"/>
              <a:t>Piaget</a:t>
            </a:r>
            <a:endParaRPr lang="el-GR" sz="1300" b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92D050"/>
                </a:solidFill>
              </a:rPr>
              <a:t/>
            </a:r>
            <a:br>
              <a:rPr lang="el-GR" dirty="0" smtClean="0">
                <a:solidFill>
                  <a:srgbClr val="92D050"/>
                </a:solidFill>
              </a:rPr>
            </a:br>
            <a:endParaRPr lang="el-GR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Εξατομικευμένη παρέμβαση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2060"/>
                </a:solidFill>
              </a:rPr>
              <a:t>Διδάσκουμε το αυτονόητο (ατομική υγιεινή, διατροφικές συνήθειες, άγραφους κανόνες συμπεριφοράς, </a:t>
            </a:r>
            <a:r>
              <a:rPr lang="el-GR" dirty="0" err="1" smtClean="0">
                <a:solidFill>
                  <a:srgbClr val="002060"/>
                </a:solidFill>
              </a:rPr>
              <a:t>χωροχρονική</a:t>
            </a:r>
            <a:r>
              <a:rPr lang="el-GR" dirty="0" smtClean="0">
                <a:solidFill>
                  <a:srgbClr val="002060"/>
                </a:solidFill>
              </a:rPr>
              <a:t> οργάνωση)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Μαγικό χαλί εντός </a:t>
            </a:r>
            <a:r>
              <a:rPr lang="el-GR" dirty="0" err="1" smtClean="0">
                <a:solidFill>
                  <a:srgbClr val="002060"/>
                </a:solidFill>
              </a:rPr>
              <a:t>τ.ε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Γωνιά χαμηλής διέγερσης εντός τάξης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Παροχή ξεκάθαρων οδηγιών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Δίνουμε χρόνο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Η γνώση βήμα-βήμα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Εξατομικευμένη παρέμβαση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el-GR" dirty="0" err="1" smtClean="0">
                <a:solidFill>
                  <a:srgbClr val="002060"/>
                </a:solidFill>
              </a:rPr>
              <a:t>έα</a:t>
            </a:r>
            <a:r>
              <a:rPr lang="el-GR" dirty="0" smtClean="0">
                <a:solidFill>
                  <a:srgbClr val="002060"/>
                </a:solidFill>
              </a:rPr>
              <a:t> Διάγνωση (ΚΕΔΔΥ, 6/2016)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l-GR" i="1" dirty="0" err="1" smtClean="0">
                <a:solidFill>
                  <a:srgbClr val="002060"/>
                </a:solidFill>
              </a:rPr>
              <a:t>υτισμός</a:t>
            </a:r>
            <a:r>
              <a:rPr lang="el-GR" i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l-GR" i="1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i="1" dirty="0" smtClean="0">
                <a:solidFill>
                  <a:srgbClr val="002060"/>
                </a:solidFill>
              </a:rPr>
              <a:t>Οριακή Νοημοσύνη</a:t>
            </a:r>
          </a:p>
          <a:p>
            <a:pPr>
              <a:buNone/>
            </a:pPr>
            <a:endParaRPr lang="el-GR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i="1" dirty="0" smtClean="0">
                <a:solidFill>
                  <a:srgbClr val="002060"/>
                </a:solidFill>
              </a:rPr>
              <a:t>Πρόταση Παράλληλης στήριξης</a:t>
            </a:r>
          </a:p>
          <a:p>
            <a:pPr>
              <a:buNone/>
            </a:pPr>
            <a:endParaRPr lang="el-GR" i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6438149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Εξατομικευμένη παρέμβαση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Επανάληψη τάξης λόγω αυξημένης κοινωνικής αλληλεπίδρασης με μικρότερους μαθητές και μαθησιακών δυσκολιών της</a:t>
            </a: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el-GR" dirty="0" err="1" smtClean="0">
                <a:solidFill>
                  <a:srgbClr val="002060"/>
                </a:solidFill>
              </a:rPr>
              <a:t>πουσία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el-GR" dirty="0" err="1" smtClean="0">
                <a:solidFill>
                  <a:srgbClr val="002060"/>
                </a:solidFill>
              </a:rPr>
              <a:t>νησμού</a:t>
            </a:r>
            <a:r>
              <a:rPr lang="el-GR" dirty="0" smtClean="0">
                <a:solidFill>
                  <a:srgbClr val="002060"/>
                </a:solidFill>
              </a:rPr>
              <a:t>, φωνές, προφορικός λόγος συνεχής, παρέες, συμμετοχή στο μάθημα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2060"/>
                </a:solidFill>
              </a:rPr>
              <a:t>9/2016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l-GR" dirty="0" smtClean="0">
                <a:solidFill>
                  <a:srgbClr val="002060"/>
                </a:solidFill>
              </a:rPr>
              <a:t>Πρόγραμμα ατομικής υγιεινής (πλύσιμο χεριών, βούρτσισμα δοντιών)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και κατ’ οίκον με πίνακα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Συνεργασία με μητέρα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l-GR" dirty="0" smtClean="0">
                <a:solidFill>
                  <a:srgbClr val="002060"/>
                </a:solidFill>
              </a:rPr>
              <a:t>Η εμφάνιση που δεν ήταν φροντισμένη, φέτος βελτιώνεται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Προσκόμματα/Δυσκολίες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Απουσία Διάγνωσης ως 3/2015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Ελάχιστη επικοινωνία εκ μέρους της (πρώτους μήνες)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Εξαιρετικά βραδύς ρυθμός αλλαγών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Στόχοι ισάριθμοι της πλειάδας δυσκολιών της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Επιφύλαξη για στρατηγικές άτυπης εκπαίδευσης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Προσκόμματα/Δυσκολίες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chemeClr val="tx2"/>
                </a:solidFill>
              </a:rPr>
              <a:t>Εκπαιδευτική πραγματικότητα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Δάσκαλος γενικής τάξης</a:t>
            </a:r>
          </a:p>
          <a:p>
            <a:pPr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Φόβος ελέγχου/ ανασφάλεια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Μεγάλος όγκος διδακτέας ύλης, πίεση χρόνου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Ελάχιστος χρόνος για διαχείριση Θεμάτων συμπεριφοράς 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Αλλαγή κουλτούρας </a:t>
            </a:r>
          </a:p>
          <a:p>
            <a:pPr>
              <a:buNone/>
            </a:pPr>
            <a:r>
              <a:rPr lang="el-GR" dirty="0" smtClean="0">
                <a:solidFill>
                  <a:schemeClr val="tx2"/>
                </a:solidFill>
              </a:rPr>
              <a:t>(από </a:t>
            </a:r>
            <a:r>
              <a:rPr lang="el-GR" dirty="0" err="1" smtClean="0">
                <a:solidFill>
                  <a:schemeClr val="tx2"/>
                </a:solidFill>
              </a:rPr>
              <a:t>νοησιαρχικό</a:t>
            </a:r>
            <a:r>
              <a:rPr lang="el-GR" dirty="0" smtClean="0">
                <a:solidFill>
                  <a:schemeClr val="tx2"/>
                </a:solidFill>
              </a:rPr>
              <a:t> χαρακτήρα μάθησης, έμφαση στη συναισθηματική ανάπτυξη)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Προσκόμματα/Δυσκολίες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>
                <a:solidFill>
                  <a:schemeClr val="tx2"/>
                </a:solidFill>
              </a:rPr>
              <a:t>Εκπαιδευτική πραγματικότητα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21497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Σχολείο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l-GR" dirty="0" smtClean="0">
                <a:solidFill>
                  <a:schemeClr val="tx2"/>
                </a:solidFill>
              </a:rPr>
              <a:t>δεν έχει ξεφύγει από </a:t>
            </a:r>
            <a:r>
              <a:rPr lang="el-GR" dirty="0" err="1" smtClean="0">
                <a:solidFill>
                  <a:schemeClr val="tx2"/>
                </a:solidFill>
              </a:rPr>
              <a:t>νοησιαρχικό</a:t>
            </a:r>
            <a:r>
              <a:rPr lang="el-GR" dirty="0" smtClean="0">
                <a:solidFill>
                  <a:schemeClr val="tx2"/>
                </a:solidFill>
              </a:rPr>
              <a:t> μοντέλο </a:t>
            </a:r>
            <a:r>
              <a:rPr lang="el-GR" dirty="0" err="1" smtClean="0">
                <a:solidFill>
                  <a:schemeClr val="tx2"/>
                </a:solidFill>
              </a:rPr>
              <a:t>εκπ</a:t>
            </a:r>
            <a:r>
              <a:rPr lang="el-GR" dirty="0" smtClean="0">
                <a:solidFill>
                  <a:schemeClr val="tx2"/>
                </a:solidFill>
              </a:rPr>
              <a:t>/σης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Ενδιαφέρον για το τι μαθαίνει το παιδί και όχι τι/πώς νιώθει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Προβολή ιδιότητας μαθητή, σε βάρος τη φύσης παιδιού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Όχι προτεραιότητα στη συναισθηματική και κοινωνική του ανάπτυξη</a:t>
            </a:r>
          </a:p>
          <a:p>
            <a:pPr>
              <a:buNone/>
            </a:pPr>
            <a:endParaRPr lang="el-GR" dirty="0" smtClean="0">
              <a:solidFill>
                <a:schemeClr val="tx2"/>
              </a:solidFill>
            </a:endParaRPr>
          </a:p>
          <a:p>
            <a:endParaRPr lang="el-GR" dirty="0" smtClean="0">
              <a:solidFill>
                <a:schemeClr val="tx2"/>
              </a:solidFill>
            </a:endParaRPr>
          </a:p>
          <a:p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Εξατομικευμένη παρέμβαση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pic>
        <p:nvPicPr>
          <p:cNvPr id="3074" name="Picture 2" descr="C:\Users\Mando\Desktop\14690908_10211148679097680_255844368494375587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27175"/>
            <a:ext cx="600079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 αποκλειστικά δικό της γραπτό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1" y="2143116"/>
            <a:ext cx="60722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591175" y="1371600"/>
            <a:ext cx="3552825" cy="4681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6357958"/>
            <a:ext cx="8143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Δρ  </a:t>
            </a:r>
            <a:r>
              <a:rPr lang="el-GR" sz="1200" dirty="0" err="1" smtClean="0"/>
              <a:t>Ψαλλιδάκου</a:t>
            </a:r>
            <a:r>
              <a:rPr lang="el-GR" sz="1200" dirty="0" smtClean="0"/>
              <a:t> Αδαμαντία                                                                                                                                                 </a:t>
            </a:r>
            <a:r>
              <a:rPr lang="el-GR" sz="1200" dirty="0" smtClean="0"/>
              <a:t>28/2/2021</a:t>
            </a:r>
            <a:endParaRPr lang="el-GR" sz="1200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142873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Γράφει όνομά της στην τάξη της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Στο </a:t>
            </a:r>
            <a:r>
              <a:rPr lang="el-GR" dirty="0" err="1" smtClean="0">
                <a:solidFill>
                  <a:srgbClr val="002060"/>
                </a:solidFill>
              </a:rPr>
              <a:t>τμ.ένταξης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l-G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3997</TotalTime>
  <Words>5156</Words>
  <Application>Microsoft Office PowerPoint</Application>
  <PresentationFormat>Προβολή στην οθόνη (4:3)</PresentationFormat>
  <Paragraphs>957</Paragraphs>
  <Slides>108</Slides>
  <Notes>24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108</vt:i4>
      </vt:variant>
    </vt:vector>
  </HeadingPairs>
  <TitlesOfParts>
    <vt:vector size="109" baseType="lpstr">
      <vt:lpstr>Δημοτικός</vt:lpstr>
      <vt:lpstr>                                                              Ψαλλιδάκου Αδαμαντία  (ΜSc, PhD, PD Ειδικής Παιδαγωγικής  και Ψυχολογίας  EΚΠΑ) Διευθύντρια Ειδικού Δημοτικού Σχολείου  Αυτιστικών Πειραιά   </vt:lpstr>
      <vt:lpstr>Δομή παρουσίασης</vt:lpstr>
      <vt:lpstr>Ένταξη (inclusion) - Συμπερίληψη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ΝΟΜΟΣ ΥΠ’ ΑΡΙΘ. 3699/2008 Ειδική Αγωγή και Εκπαίδευση ατόμων με αναπηρία ή με ειδικές εκπαιδευτικές ανάγκες  </vt:lpstr>
      <vt:lpstr> Θεωρητική προσέγγιση Μαθησιακών Δυσκολιών</vt:lpstr>
      <vt:lpstr> Θεωρητική προσέγγιση Μαθησιακών Δυσκολιών</vt:lpstr>
      <vt:lpstr>Συννοσηρότητα</vt:lpstr>
      <vt:lpstr> Θεωρητική προσέγγιση Μαθησιακών Δυσκολιών</vt:lpstr>
      <vt:lpstr>Νοητική Καθυστέρηση</vt:lpstr>
      <vt:lpstr>Νοητική Καθυστέρηση</vt:lpstr>
      <vt:lpstr>Σύνδρομο Down</vt:lpstr>
      <vt:lpstr>Νοητική Καθυστέρηση</vt:lpstr>
      <vt:lpstr>Διάχυτες Αναπτυξιακές Διαταραχές-ΔΑΔ</vt:lpstr>
      <vt:lpstr>Διάχυτες Αναπτυξιακές Διαταραχές –  Διαταραχή Αυτιστικού Φάσματος</vt:lpstr>
      <vt:lpstr>Διάχυτες Αναπτυξιακές Διαταραχές: Σύνδρομο Asperger</vt:lpstr>
      <vt:lpstr>Διάχυτες Αναπτυξιακές Διαταραχές: Σύνδρομο Asperger</vt:lpstr>
      <vt:lpstr>Διάχυτες Αναπτυξιακές Διαταραχές: Σύνδρομο Asperger</vt:lpstr>
      <vt:lpstr>Διάχυτες Αναπτυξιακές Διαταραχές: Σύνδρομο Asperger</vt:lpstr>
      <vt:lpstr>Κώφωση</vt:lpstr>
      <vt:lpstr>Δυσκολίες ακοής</vt:lpstr>
      <vt:lpstr>Κώφωση</vt:lpstr>
      <vt:lpstr>Κώφωση</vt:lpstr>
      <vt:lpstr>Τύφλωση</vt:lpstr>
      <vt:lpstr>Ειδικές Μαθησιακές Δυσκολίες (ΕΜΔ) </vt:lpstr>
      <vt:lpstr>Ειδικές Μαθησιακές Δυσκολίες (ΕΜΔ) </vt:lpstr>
      <vt:lpstr>Ειδικές Μαθησιακές Δυσκολίες (ΕΜΔ) </vt:lpstr>
      <vt:lpstr>Διαφάνεια 33</vt:lpstr>
      <vt:lpstr>Ειδικές Μαθησιακές Δυσκολίες (ΕΜΔ) </vt:lpstr>
      <vt:lpstr>Διαφάνεια 35</vt:lpstr>
      <vt:lpstr>    </vt:lpstr>
      <vt:lpstr>   ΕΜΔ: Διαταραχή στην έκφραση της γλώσσας   </vt:lpstr>
      <vt:lpstr>    </vt:lpstr>
      <vt:lpstr>  ΕΜΔ: Αντιληπτική διαταραχή της γλώσσας  </vt:lpstr>
      <vt:lpstr>    </vt:lpstr>
      <vt:lpstr>  ΕΜΔ: Δυσορθογραφία  </vt:lpstr>
      <vt:lpstr>    </vt:lpstr>
      <vt:lpstr>  ΕΜΔ: Δυσαριθμησία </vt:lpstr>
      <vt:lpstr>    </vt:lpstr>
      <vt:lpstr>  ΕΜΔ:  Μεικτή Διαταραχή των Σχολικών Ικανοτήτων  </vt:lpstr>
      <vt:lpstr>    </vt:lpstr>
      <vt:lpstr>Διαφάνεια 47</vt:lpstr>
      <vt:lpstr>    </vt:lpstr>
      <vt:lpstr>Διαφάνεια 49</vt:lpstr>
      <vt:lpstr>Διαφάνεια 50</vt:lpstr>
      <vt:lpstr>ΕΜΔ: Δυσλεξία </vt:lpstr>
      <vt:lpstr>Θεωρητικό πλαίσιο </vt:lpstr>
      <vt:lpstr>Θεωρητικό πλαίσιο </vt:lpstr>
      <vt:lpstr>   Θεωρητικό πλαίσιο – Εξατομικευμένη Παρέμβαση </vt:lpstr>
      <vt:lpstr>       Θεωρητικό πλαίσιο </vt:lpstr>
      <vt:lpstr>Θεωρητικό πλαίσιο Πώς μεθοδεύουμε;   </vt:lpstr>
      <vt:lpstr>Θεωρητικό πλαίσιο </vt:lpstr>
      <vt:lpstr>Θεωρητικό πλαίσιο </vt:lpstr>
      <vt:lpstr>Εξατομικευμένη Παρέμβαση  Στοιχεία μαθήτριας</vt:lpstr>
      <vt:lpstr>Στοιχεία μαθήτριας</vt:lpstr>
      <vt:lpstr>Στοιχεία μαθήτριας</vt:lpstr>
      <vt:lpstr>Στοιχεία μαθήτριας</vt:lpstr>
      <vt:lpstr>Στοιχεία μαθήτριας</vt:lpstr>
      <vt:lpstr>Μαθησιακό και Κοινωνικό Προφίλ</vt:lpstr>
      <vt:lpstr>Μαθησιακό και Κοινωνικό Προφίλ</vt:lpstr>
      <vt:lpstr>Μαθησιακό και Κοινωνικό Προφίλ</vt:lpstr>
      <vt:lpstr>     Βραχυπρόθεσμη και Μακροπρόθεσμη Στοχοθεσία </vt:lpstr>
      <vt:lpstr>Βραχυπρόθεσμη και Μακροπρόθεσμη Στοχοθεσία </vt:lpstr>
      <vt:lpstr>Βραχυπρόθεσμη και Μακροπρόθεσμη Στοχοθεσία </vt:lpstr>
      <vt:lpstr>Βραχυπρόθεσμη και Μακροπρόθεσμη Στοχοθεσία</vt:lpstr>
      <vt:lpstr>Βραχυπρόθεσμη και Μακροπρόθεσμη Στοχοθεσία</vt:lpstr>
      <vt:lpstr>      Στρατηγικές και Τεχνικές επίτευξης στόχων  Σωματογνωσία (όρια σώματος/προσδιορισμός στον χώρο)</vt:lpstr>
      <vt:lpstr>Στρατηγικές και Τεχνικές επίτευξης στόχων Κανόνες</vt:lpstr>
      <vt:lpstr>Στρατηγικές και Τεχνικές επίτευξης στόχων </vt:lpstr>
      <vt:lpstr>Στρατηγικές και Τεχνικές επίτευξης στόχων  Hμερήσιο Πρόγραμμα (Γαλάνης Π.) </vt:lpstr>
      <vt:lpstr> Στρατηγικές και Τεχνικές επίτευξης στόχων Hμερήσιο  Σχολικό Πρόγραμμα</vt:lpstr>
      <vt:lpstr>Στρατηγικές και Τεχνικές επίτευξης στόχων Ανάλυση διδακτικής ώρας</vt:lpstr>
      <vt:lpstr>Διαφάνεια 78</vt:lpstr>
      <vt:lpstr>Στρατηγικές και Τεχνικές επίτευξης στόχων  Αυτοσχέδια παιχνίδια</vt:lpstr>
      <vt:lpstr>Στρατηγικές και Τεχνικές επίτευξης στόχων Αποτύπωση συναισθημάτων</vt:lpstr>
      <vt:lpstr>  Στρατηγικές και Τεχνικές επίτευξης στόχων</vt:lpstr>
      <vt:lpstr>Στρατηγικές και Τεχνικές επίτευξης στόχων </vt:lpstr>
      <vt:lpstr>Στρατηγικές και Τεχνικές επίτευξης στόχων </vt:lpstr>
      <vt:lpstr>Στρατηγικές και Τεχνικές επίτευξης στόχων</vt:lpstr>
      <vt:lpstr>Στρατηγικές και Τεχνικές επίτευξης στόχων </vt:lpstr>
      <vt:lpstr>Ανάλυση Στρατηγικών επίτευξης στόχων</vt:lpstr>
      <vt:lpstr>Ανάλυση Στρατηγικών επίτευξης στόχων</vt:lpstr>
      <vt:lpstr>Ανάλυση Στρατηγικών επίτευξης στόχων</vt:lpstr>
      <vt:lpstr>Στρατηγικές και Τεχνικές επίτευξης στόχων </vt:lpstr>
      <vt:lpstr>Στρατηγικές και Τεχνικές επίτευξης στόχων </vt:lpstr>
      <vt:lpstr>ΜΑΘΗΣΗ=  Διαδικασία αλλαγής σκέψης, αντίληψης, συμπεριφοράς,  τρόπου ζωής…                  </vt:lpstr>
      <vt:lpstr>Εξατομικευμένη παρέμβαση</vt:lpstr>
      <vt:lpstr>Εξατομικευμένη παρέμβαση</vt:lpstr>
      <vt:lpstr>Εξατομικευμένη παρέμβαση</vt:lpstr>
      <vt:lpstr>Προσκόμματα/Δυσκολίες</vt:lpstr>
      <vt:lpstr>Προσκόμματα/Δυσκολίες Εκπαιδευτική πραγματικότητα</vt:lpstr>
      <vt:lpstr>Προσκόμματα/Δυσκολίες Εκπαιδευτική πραγματικότητα</vt:lpstr>
      <vt:lpstr>Εξατομικευμένη παρέμβαση</vt:lpstr>
      <vt:lpstr>Πρώτο αποκλειστικά δικό της γραπτό</vt:lpstr>
      <vt:lpstr>Ανεπίδοτο γράμμα στη μαθήτριά μου</vt:lpstr>
      <vt:lpstr>Ανεπίδοτο γράμμα στη μαθήτριά μου</vt:lpstr>
      <vt:lpstr>Προτάσεις</vt:lpstr>
      <vt:lpstr>Προτάσεις</vt:lpstr>
      <vt:lpstr>Προτάσεις</vt:lpstr>
      <vt:lpstr>Eπίλογος</vt:lpstr>
      <vt:lpstr>Eπίλογος</vt:lpstr>
      <vt:lpstr>Διαφάνεια 107</vt:lpstr>
      <vt:lpstr>«Σημαίνει αγαπάω» τραγούδι μαθητών τ.ε.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ΣΥΝΥΠΑΡΧΟΥΜΕ ΔΗΜΙΟΥΡΓΙΚΑ: ΠΡΟΓΡΑΜΜΑ ΑΝΑΠΤΥΞΗΣ ΔΙΑΠΡΟΣΩΠΙΚΩΝ ΣΧΕΣΕΩΝ ΜΑΘΗΤΩΝ</dc:title>
  <dc:creator>HP</dc:creator>
  <cp:lastModifiedBy>Μαντω</cp:lastModifiedBy>
  <cp:revision>438</cp:revision>
  <dcterms:created xsi:type="dcterms:W3CDTF">2015-04-10T09:55:38Z</dcterms:created>
  <dcterms:modified xsi:type="dcterms:W3CDTF">2021-02-27T06:49:31Z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64550DD5-26D0-422B-BC23-2C319D84CCA7</vt:lpwstr>
  </property>
  <property fmtid="{D5CDD505-2E9C-101B-9397-08002B2CF9AE}" pid="3" name="ArticulatePath">
    <vt:lpwstr>Η αναδειξη και η ενισχυση της  δυναμικης της ομαδας</vt:lpwstr>
  </property>
</Properties>
</file>