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366" r:id="rId5"/>
    <p:sldId id="264" r:id="rId6"/>
    <p:sldId id="313" r:id="rId7"/>
    <p:sldId id="322" r:id="rId8"/>
    <p:sldId id="365" r:id="rId9"/>
    <p:sldId id="364" r:id="rId10"/>
    <p:sldId id="363" r:id="rId11"/>
    <p:sldId id="362" r:id="rId12"/>
    <p:sldId id="408" r:id="rId13"/>
    <p:sldId id="409" r:id="rId14"/>
    <p:sldId id="410" r:id="rId15"/>
    <p:sldId id="407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ECF"/>
    <a:srgbClr val="F9F9F9"/>
    <a:srgbClr val="696FDD"/>
    <a:srgbClr val="A95E40"/>
    <a:srgbClr val="BF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2" autoAdjust="0"/>
    <p:restoredTop sz="94660"/>
  </p:normalViewPr>
  <p:slideViewPr>
    <p:cSldViewPr snapToGrid="0">
      <p:cViewPr varScale="1">
        <p:scale>
          <a:sx n="56" d="100"/>
          <a:sy n="56" d="100"/>
        </p:scale>
        <p:origin x="36" y="1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C2803-E06E-4EA4-B347-5D4C0589E0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12A6EA-494D-4A2D-85A4-52EAB07446F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2A6EA-494D-4A2D-85A4-52EAB07446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2A6EA-494D-4A2D-85A4-52EAB07446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2A6EA-494D-4A2D-85A4-52EAB07446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2A6EA-494D-4A2D-85A4-52EAB07446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2A6EA-494D-4A2D-85A4-52EAB07446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2A6EA-494D-4A2D-85A4-52EAB07446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2A6EA-494D-4A2D-85A4-52EAB07446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2A6EA-494D-4A2D-85A4-52EAB07446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2A6EA-494D-4A2D-85A4-52EAB07446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2A6EA-494D-4A2D-85A4-52EAB07446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2A6EA-494D-4A2D-85A4-52EAB07446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2A6EA-494D-4A2D-85A4-52EAB07446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2A6EA-494D-4A2D-85A4-52EAB07446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" y="1830286"/>
            <a:ext cx="12192000" cy="1985367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20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1" y="1755084"/>
            <a:ext cx="12192000" cy="0"/>
          </a:xfrm>
          <a:prstGeom prst="line">
            <a:avLst/>
          </a:prstGeom>
          <a:ln w="38100"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>
            <a:off x="-34479" y="3873799"/>
            <a:ext cx="12192000" cy="0"/>
          </a:xfrm>
          <a:prstGeom prst="line">
            <a:avLst/>
          </a:prstGeom>
          <a:ln w="38100"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22361"/>
            <a:ext cx="9144000" cy="1679677"/>
          </a:xfrm>
        </p:spPr>
        <p:txBody>
          <a:bodyPr anchor="ctr" anchorCtr="0">
            <a:normAutofit/>
          </a:bodyPr>
          <a:lstStyle>
            <a:lvl1pPr algn="ctr">
              <a:defRPr sz="5400">
                <a:ln>
                  <a:solidFill>
                    <a:schemeClr val="accent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84320"/>
            <a:ext cx="9144000" cy="62992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BC71-95FF-4735-857D-DC68A703E5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2C738-9D25-430B-9982-24AFC138CB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61D3F-34E9-4F9D-84A2-72367D9F9A6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DC01-BD11-43BE-8FE9-19C0CFD26E47}" type="slidenum">
              <a:rPr lang="zh-CN" altLang="en-US" smtClean="0"/>
            </a:fld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3"/>
          </p:nvPr>
        </p:nvSpPr>
        <p:spPr>
          <a:xfrm>
            <a:off x="839559" y="255122"/>
            <a:ext cx="10512884" cy="581770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93700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 marL="661035" indent="0">
              <a:buFontTx/>
              <a:buNone/>
              <a:defRPr sz="1800">
                <a:solidFill>
                  <a:schemeClr val="tx1"/>
                </a:solidFill>
              </a:defRPr>
            </a:lvl3pPr>
            <a:lvl4pPr marL="851535" indent="0">
              <a:buFontTx/>
              <a:buNone/>
              <a:defRPr sz="1800">
                <a:solidFill>
                  <a:schemeClr val="tx1"/>
                </a:solidFill>
              </a:defRPr>
            </a:lvl4pPr>
            <a:lvl5pPr marL="1054735" indent="0">
              <a:buFontTx/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4652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BC71-95FF-4735-857D-DC68A703E5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2C738-9D25-430B-9982-24AFC138CB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470026"/>
            <a:ext cx="10515600" cy="1556885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733800"/>
            <a:ext cx="10515600" cy="77946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BC71-95FF-4735-857D-DC68A703E5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2C738-9D25-430B-9982-24AFC138CB43}" type="slidenum">
              <a:rPr lang="zh-CN" altLang="en-US" smtClean="0"/>
            </a:fld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0" y="3185258"/>
            <a:ext cx="86105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>
            <a:off x="1" y="3390808"/>
            <a:ext cx="3581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>
            <a:off x="7048501" y="4793797"/>
            <a:ext cx="5143500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BC71-95FF-4735-857D-DC68A703E5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2C738-9D25-430B-9982-24AFC138CB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64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BC71-95FF-4735-857D-DC68A703E5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2C738-9D25-430B-9982-24AFC138CB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843960" y="3429000"/>
            <a:ext cx="10504077" cy="0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BC71-95FF-4735-857D-DC68A703E5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2C738-9D25-430B-9982-24AFC138CB4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2437" y="2057400"/>
            <a:ext cx="10515601" cy="1272463"/>
          </a:xfrm>
        </p:spPr>
        <p:txBody>
          <a:bodyPr anchor="b" anchorCtr="0">
            <a:normAutofit/>
          </a:bodyPr>
          <a:lstStyle>
            <a:lvl1pPr algn="dist">
              <a:defRPr sz="88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zh-CN" altLang="en-US" dirty="0" smtClean="0"/>
              <a:t>编辑标题</a:t>
            </a:r>
            <a:endParaRPr lang="zh-CN" altLang="en-US" dirty="0"/>
          </a:p>
        </p:txBody>
      </p:sp>
      <p:sp>
        <p:nvSpPr>
          <p:cNvPr id="8" name="内容占位符 7"/>
          <p:cNvSpPr>
            <a:spLocks noGrp="1"/>
          </p:cNvSpPr>
          <p:nvPr>
            <p:ph sz="quarter" idx="13" hasCustomPrompt="1"/>
          </p:nvPr>
        </p:nvSpPr>
        <p:spPr>
          <a:xfrm>
            <a:off x="832193" y="3498314"/>
            <a:ext cx="10516566" cy="616486"/>
          </a:xfrm>
        </p:spPr>
        <p:txBody>
          <a:bodyPr anchor="ctr">
            <a:normAutofit/>
          </a:bodyPr>
          <a:lstStyle>
            <a:lvl1pPr marL="0" indent="0" algn="dist">
              <a:buNone/>
              <a:defRPr sz="32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266700" indent="0">
              <a:buNone/>
              <a:defRPr/>
            </a:lvl2pPr>
            <a:lvl3pPr marL="455295" indent="0">
              <a:buNone/>
              <a:defRPr/>
            </a:lvl3pPr>
            <a:lvl4pPr marL="662940" indent="0">
              <a:buNone/>
              <a:defRPr/>
            </a:lvl4pPr>
            <a:lvl5pPr marL="851535" indent="0">
              <a:buNone/>
              <a:defRPr/>
            </a:lvl5pPr>
          </a:lstStyle>
          <a:p>
            <a:pPr lvl="0"/>
            <a:r>
              <a:rPr lang="zh-CN" altLang="en-US" dirty="0" smtClean="0"/>
              <a:t>编辑文本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BC71-95FF-4735-857D-DC68A703E5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2C738-9D25-430B-9982-24AFC138CB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41652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BC71-95FF-4735-857D-DC68A703E5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2C738-9D25-430B-9982-24AFC138CB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BC71-95FF-4735-857D-DC68A703E5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2C738-9D25-430B-9982-24AFC138CB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2.xml"/><Relationship Id="rId13" Type="http://schemas.openxmlformats.org/officeDocument/2006/relationships/tags" Target="../tags/tag1.xml"/><Relationship Id="rId12" Type="http://schemas.microsoft.com/office/2007/relationships/hdphoto" Target="../media/image2.wdp"/><Relationship Id="rId1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804" y="-2667805"/>
            <a:ext cx="6858000" cy="1219361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594250"/>
            <a:ext cx="10515600" cy="4582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5BC71-95FF-4735-857D-DC68A703E5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2C738-9D25-430B-9982-24AFC138CB4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u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Wingdings" panose="05000000000000000000" pitchFamily="2" charset="2"/>
        <a:buChar char="u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Wingdings" panose="05000000000000000000" pitchFamily="2" charset="2"/>
        <a:buChar char="u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Wingdings" panose="05000000000000000000" pitchFamily="2" charset="2"/>
        <a:buChar char="u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Wingdings" panose="05000000000000000000" pitchFamily="2" charset="2"/>
        <a:buChar char="u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.xml"/><Relationship Id="rId3" Type="http://schemas.openxmlformats.org/officeDocument/2006/relationships/image" Target="../media/image3.jpeg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39.xml"/><Relationship Id="rId6" Type="http://schemas.openxmlformats.org/officeDocument/2006/relationships/hyperlink" Target="https://youtu.be/DKNqpr3NUb8" TargetMode="External"/><Relationship Id="rId5" Type="http://schemas.openxmlformats.org/officeDocument/2006/relationships/hyperlink" Target="https://youtu.be/UxSQGWlCC4Q" TargetMode="External"/><Relationship Id="rId4" Type="http://schemas.openxmlformats.org/officeDocument/2006/relationships/hyperlink" Target="https://youtu.be/5kKJdHMJJJU" TargetMode="External"/><Relationship Id="rId3" Type="http://schemas.openxmlformats.org/officeDocument/2006/relationships/hyperlink" Target="https://youtu.be/-W7Bek4jvos" TargetMode="External"/><Relationship Id="rId2" Type="http://schemas.openxmlformats.org/officeDocument/2006/relationships/image" Target="../media/image24.png"/><Relationship Id="rId1" Type="http://schemas.openxmlformats.org/officeDocument/2006/relationships/tags" Target="../tags/tag38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41.xml"/><Relationship Id="rId4" Type="http://schemas.openxmlformats.org/officeDocument/2006/relationships/image" Target="../media/image25.png"/><Relationship Id="rId3" Type="http://schemas.openxmlformats.org/officeDocument/2006/relationships/tags" Target="../tags/tag40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43.xml"/><Relationship Id="rId4" Type="http://schemas.openxmlformats.org/officeDocument/2006/relationships/image" Target="../media/image26.png"/><Relationship Id="rId3" Type="http://schemas.openxmlformats.org/officeDocument/2006/relationships/tags" Target="../tags/tag42.xml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44.xml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8.xml"/><Relationship Id="rId7" Type="http://schemas.openxmlformats.org/officeDocument/2006/relationships/image" Target="../media/image8.jpe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0" Type="http://schemas.openxmlformats.org/officeDocument/2006/relationships/notesSlide" Target="../notesSlides/notesSlide2.xml"/><Relationship Id="rId1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1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2" Type="http://schemas.openxmlformats.org/officeDocument/2006/relationships/notesSlide" Target="../notesSlides/notesSlide5.xml"/><Relationship Id="rId21" Type="http://schemas.openxmlformats.org/officeDocument/2006/relationships/slideLayout" Target="../slideLayouts/slideLayout7.xml"/><Relationship Id="rId20" Type="http://schemas.openxmlformats.org/officeDocument/2006/relationships/tags" Target="../tags/tag31.xml"/><Relationship Id="rId2" Type="http://schemas.openxmlformats.org/officeDocument/2006/relationships/tags" Target="../tags/tag13.xml"/><Relationship Id="rId19" Type="http://schemas.openxmlformats.org/officeDocument/2006/relationships/tags" Target="../tags/tag30.xml"/><Relationship Id="rId18" Type="http://schemas.openxmlformats.org/officeDocument/2006/relationships/tags" Target="../tags/tag29.xml"/><Relationship Id="rId17" Type="http://schemas.openxmlformats.org/officeDocument/2006/relationships/tags" Target="../tags/tag28.xml"/><Relationship Id="rId16" Type="http://schemas.openxmlformats.org/officeDocument/2006/relationships/tags" Target="../tags/tag27.xml"/><Relationship Id="rId15" Type="http://schemas.openxmlformats.org/officeDocument/2006/relationships/tags" Target="../tags/tag26.xml"/><Relationship Id="rId14" Type="http://schemas.openxmlformats.org/officeDocument/2006/relationships/tags" Target="../tags/tag25.xml"/><Relationship Id="rId13" Type="http://schemas.openxmlformats.org/officeDocument/2006/relationships/tags" Target="../tags/tag24.xml"/><Relationship Id="rId12" Type="http://schemas.openxmlformats.org/officeDocument/2006/relationships/tags" Target="../tags/tag23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tags" Target="../tags/tag12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2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3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35.xml"/><Relationship Id="rId6" Type="http://schemas.openxmlformats.org/officeDocument/2006/relationships/image" Target="../media/image22.png"/><Relationship Id="rId5" Type="http://schemas.openxmlformats.org/officeDocument/2006/relationships/tags" Target="../tags/tag34.xml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hyperlink" Target="https://youtu.be/DKNqpr3NUb8" TargetMode="External"/><Relationship Id="rId1" Type="http://schemas.openxmlformats.org/officeDocument/2006/relationships/hyperlink" Target="https://youtu.be/UxSQGWlCC4Q" TargetMode="Externa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7.xml"/><Relationship Id="rId4" Type="http://schemas.openxmlformats.org/officeDocument/2006/relationships/image" Target="../media/image23.png"/><Relationship Id="rId3" Type="http://schemas.openxmlformats.org/officeDocument/2006/relationships/tags" Target="../tags/tag36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Paracanoe</a:t>
            </a:r>
            <a:endParaRPr lang="en-US" altLang="en-US" dirty="0"/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5925185"/>
            <a:ext cx="9144000" cy="629920"/>
          </a:xfrm>
        </p:spPr>
        <p:txBody>
          <a:bodyPr/>
          <a:lstStyle/>
          <a:p>
            <a:r>
              <a:rPr lang="el-GR" altLang="zh-CN" dirty="0"/>
              <a:t>Αθήνα 2022</a:t>
            </a:r>
            <a:endParaRPr lang="el-GR" altLang="zh-CN" dirty="0"/>
          </a:p>
        </p:txBody>
      </p:sp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80385" cy="2895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8028305" y="0"/>
            <a:ext cx="416369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600" b="1">
                <a:solidFill>
                  <a:schemeClr val="accent1"/>
                </a:solidFill>
              </a:rPr>
              <a:t>Προσαρμοσμένη Κινητική Αγωγή</a:t>
            </a:r>
            <a:endParaRPr lang="en-US" sz="3600" b="1">
              <a:solidFill>
                <a:schemeClr val="accent1"/>
              </a:solidFill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l-GR" dirty="0"/>
              <a:t>Και κάτι ακόμα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775" y="3286125"/>
            <a:ext cx="6648450" cy="357187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10820" y="184785"/>
            <a:ext cx="13131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/>
              <a:t>video links:</a:t>
            </a:r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1524000" y="184785"/>
            <a:ext cx="34975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>
                <a:hlinkClick r:id="rId3" action="ppaction://hlinkfile"/>
              </a:rPr>
              <a:t>https://youtu.be/-W7Bek4jvos</a:t>
            </a:r>
            <a:endParaRPr lang="en-US">
              <a:hlinkClick r:id="rId3" action="ppaction://hlinkfile"/>
            </a:endParaRPr>
          </a:p>
          <a:p>
            <a:pPr algn="l"/>
            <a:r>
              <a:rPr lang="en-US">
                <a:hlinkClick r:id="rId4" action="ppaction://hlinkfile"/>
              </a:rPr>
              <a:t>https://youtu.be/5kKJdHMJJJU</a:t>
            </a:r>
            <a:endParaRPr lang="en-US">
              <a:hlinkClick r:id="rId4" action="ppaction://hlinkfile"/>
            </a:endParaRPr>
          </a:p>
          <a:p>
            <a:pPr algn="l"/>
            <a:r>
              <a:rPr lang="en-US">
                <a:hlinkClick r:id="rId5" action="ppaction://hlinkfile"/>
              </a:rPr>
              <a:t>https://youtu.be/UxSQGWlCC4Q</a:t>
            </a:r>
            <a:endParaRPr lang="en-US">
              <a:hlinkClick r:id="rId5" action="ppaction://hlinkfile"/>
            </a:endParaRPr>
          </a:p>
          <a:p>
            <a:pPr algn="l"/>
            <a:r>
              <a:rPr lang="en-US">
                <a:hlinkClick r:id="rId6" action="ppaction://hlinkfile"/>
              </a:rPr>
              <a:t>https://youtu.be/DKNqpr3NUb8</a:t>
            </a:r>
            <a:endParaRPr lang="en-US"/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ising Phoenix _ Official Trailer _ Netflix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y One of Us (2019)_ Official Trailer _ HBO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9290" y="542290"/>
            <a:ext cx="5773420" cy="57734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8755" y="365125"/>
            <a:ext cx="11155045" cy="864235"/>
          </a:xfrm>
        </p:spPr>
        <p:txBody>
          <a:bodyPr/>
          <a:lstStyle/>
          <a:p>
            <a:r>
              <a:rPr lang="el-GR" altLang="zh-CN" dirty="0"/>
              <a:t>Θανάσης Γιαννόπουλος</a:t>
            </a:r>
            <a:r>
              <a:rPr lang="en-US" altLang="el-GR" dirty="0"/>
              <a:t> </a:t>
            </a:r>
            <a:r>
              <a:rPr lang="en-US" altLang="el-GR" sz="2400" dirty="0"/>
              <a:t>MSc</a:t>
            </a:r>
            <a:endParaRPr lang="en-US" altLang="el-GR" sz="2400" dirty="0"/>
          </a:p>
        </p:txBody>
      </p:sp>
      <p:sp>
        <p:nvSpPr>
          <p:cNvPr id="6" name="内容占位符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198755" y="1101090"/>
            <a:ext cx="4896485" cy="23463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altLang="zh-CN" sz="1780" dirty="0"/>
              <a:t>Καθηγητής Φυσικής Αγωγής</a:t>
            </a:r>
            <a:endParaRPr lang="el-GR" altLang="zh-CN" sz="1780" dirty="0"/>
          </a:p>
          <a:p>
            <a:pPr marL="0" indent="0">
              <a:buNone/>
            </a:pPr>
            <a:r>
              <a:rPr lang="el-GR" altLang="zh-CN" sz="1780" dirty="0"/>
              <a:t>Προπονητής Παραολυμπιακής ομάδας</a:t>
            </a:r>
            <a:endParaRPr lang="el-GR" altLang="zh-CN" sz="1780" dirty="0"/>
          </a:p>
          <a:p>
            <a:pPr marL="0" indent="0">
              <a:buNone/>
            </a:pPr>
            <a:r>
              <a:rPr lang="en-US" altLang="zh-CN" sz="1780" dirty="0"/>
              <a:t>canoe kayak</a:t>
            </a:r>
            <a:endParaRPr lang="en-US" altLang="zh-CN" sz="1780" dirty="0"/>
          </a:p>
          <a:p>
            <a:pPr marL="0" indent="0">
              <a:buNone/>
            </a:pPr>
            <a:r>
              <a:rPr lang="en-US" altLang="el-GR" sz="1780" dirty="0"/>
              <a:t>thanisgiannop@gmail.com</a:t>
            </a:r>
            <a:endParaRPr lang="en-US" altLang="el-GR" sz="1780" dirty="0"/>
          </a:p>
          <a:p>
            <a:pPr marL="0" indent="0">
              <a:buNone/>
            </a:pPr>
            <a:r>
              <a:rPr lang="en-US" altLang="el-GR" sz="1780" dirty="0"/>
              <a:t>fb: Paracanoe Greece</a:t>
            </a:r>
            <a:endParaRPr lang="en-US" altLang="el-GR" sz="1780" dirty="0"/>
          </a:p>
          <a:p>
            <a:pPr marL="0" indent="0">
              <a:buNone/>
            </a:pPr>
            <a:r>
              <a:rPr lang="en-US" altLang="el-GR" sz="1780" dirty="0"/>
              <a:t>mob: 6946968802</a:t>
            </a:r>
            <a:endParaRPr lang="en-US" altLang="el-GR" sz="178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235" y="1887220"/>
            <a:ext cx="5753100" cy="3819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495" y="0"/>
            <a:ext cx="4000500" cy="3171825"/>
          </a:xfrm>
          <a:prstGeom prst="rect">
            <a:avLst/>
          </a:prstGeom>
        </p:spPr>
      </p:pic>
      <p:pic>
        <p:nvPicPr>
          <p:cNvPr id="2" name="Content Placeholder 1"/>
          <p:cNvPicPr>
            <a:picLocks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8903335" y="2967355"/>
            <a:ext cx="2752725" cy="16592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9660" y="4098290"/>
            <a:ext cx="3714750" cy="2724150"/>
          </a:xfrm>
          <a:prstGeom prst="rect">
            <a:avLst/>
          </a:prstGeom>
        </p:spPr>
      </p:pic>
      <p:pic>
        <p:nvPicPr>
          <p:cNvPr id="8" name="Picture 6" descr="IMG_256"/>
          <p:cNvPicPr/>
          <p:nvPr/>
        </p:nvPicPr>
        <p:blipFill>
          <a:blip r:embed="rId7"/>
          <a:stretch>
            <a:fillRect/>
          </a:stretch>
        </p:blipFill>
        <p:spPr>
          <a:xfrm>
            <a:off x="1089660" y="3900170"/>
            <a:ext cx="2402205" cy="295783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2807336"/>
            <a:ext cx="10515600" cy="1556885"/>
          </a:xfrm>
        </p:spPr>
        <p:txBody>
          <a:bodyPr/>
          <a:lstStyle/>
          <a:p>
            <a:r>
              <a:rPr lang="en-US" altLang="zh-CN" dirty="0"/>
              <a:t>PARACANOE</a:t>
            </a:r>
            <a:endParaRPr lang="en-US" altLang="zh-CN" dirty="0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573874_1652957261621245_988733915556508887_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490" y="173355"/>
            <a:ext cx="6482715" cy="6482715"/>
          </a:xfrm>
          <a:prstGeom prst="rect">
            <a:avLst/>
          </a:prstGeom>
        </p:spPr>
      </p:pic>
      <p:pic>
        <p:nvPicPr>
          <p:cNvPr id="3" name="Picture 2" descr="17990427_1827194414197528_4049547000082765612_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610" y="173355"/>
            <a:ext cx="4338320" cy="3253740"/>
          </a:xfrm>
          <a:prstGeom prst="rect">
            <a:avLst/>
          </a:prstGeom>
        </p:spPr>
      </p:pic>
      <p:pic>
        <p:nvPicPr>
          <p:cNvPr id="4" name="Picture 3" descr="14355808_1732167363700234_747242356769853378_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610" y="3498850"/>
            <a:ext cx="4429760" cy="31565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4116705" y="2172970"/>
            <a:ext cx="2257425" cy="1630680"/>
            <a:chOff x="2788990" y="2250411"/>
            <a:chExt cx="2032942" cy="1440386"/>
          </a:xfrm>
        </p:grpSpPr>
        <p:sp>
          <p:nvSpPr>
            <p:cNvPr id="8" name="任意多边形 7"/>
            <p:cNvSpPr/>
            <p:nvPr>
              <p:custDataLst>
                <p:tags r:id="rId2"/>
              </p:custDataLst>
            </p:nvPr>
          </p:nvSpPr>
          <p:spPr>
            <a:xfrm rot="13080000">
              <a:off x="2788990" y="2394197"/>
              <a:ext cx="2032942" cy="1296600"/>
            </a:xfrm>
            <a:custGeom>
              <a:avLst/>
              <a:gdLst>
                <a:gd name="connsiteX0" fmla="*/ 1162228 w 1706393"/>
                <a:gd name="connsiteY0" fmla="*/ 0 h 1088330"/>
                <a:gd name="connsiteX1" fmla="*/ 1706393 w 1706393"/>
                <a:gd name="connsiteY1" fmla="*/ 544165 h 1088330"/>
                <a:gd name="connsiteX2" fmla="*/ 1162228 w 1706393"/>
                <a:gd name="connsiteY2" fmla="*/ 1088330 h 1088330"/>
                <a:gd name="connsiteX3" fmla="*/ 857980 w 1706393"/>
                <a:gd name="connsiteY3" fmla="*/ 995395 h 1088330"/>
                <a:gd name="connsiteX4" fmla="*/ 846750 w 1706393"/>
                <a:gd name="connsiteY4" fmla="*/ 986129 h 1088330"/>
                <a:gd name="connsiteX5" fmla="*/ 846666 w 1706393"/>
                <a:gd name="connsiteY5" fmla="*/ 986732 h 1088330"/>
                <a:gd name="connsiteX6" fmla="*/ 843033 w 1706393"/>
                <a:gd name="connsiteY6" fmla="*/ 983063 h 1088330"/>
                <a:gd name="connsiteX7" fmla="*/ 777445 w 1706393"/>
                <a:gd name="connsiteY7" fmla="*/ 928948 h 1088330"/>
                <a:gd name="connsiteX8" fmla="*/ 717405 w 1706393"/>
                <a:gd name="connsiteY8" fmla="*/ 856178 h 1088330"/>
                <a:gd name="connsiteX9" fmla="*/ 0 w 1706393"/>
                <a:gd name="connsiteY9" fmla="*/ 131599 h 1088330"/>
                <a:gd name="connsiteX10" fmla="*/ 641747 w 1706393"/>
                <a:gd name="connsiteY10" fmla="*/ 353056 h 1088330"/>
                <a:gd name="connsiteX11" fmla="*/ 656166 w 1706393"/>
                <a:gd name="connsiteY11" fmla="*/ 347363 h 1088330"/>
                <a:gd name="connsiteX12" fmla="*/ 660826 w 1706393"/>
                <a:gd name="connsiteY12" fmla="*/ 332352 h 1088330"/>
                <a:gd name="connsiteX13" fmla="*/ 1162228 w 1706393"/>
                <a:gd name="connsiteY13" fmla="*/ 0 h 108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06393" h="1088330">
                  <a:moveTo>
                    <a:pt x="1162228" y="0"/>
                  </a:moveTo>
                  <a:cubicBezTo>
                    <a:pt x="1462762" y="0"/>
                    <a:pt x="1706393" y="243631"/>
                    <a:pt x="1706393" y="544165"/>
                  </a:cubicBezTo>
                  <a:cubicBezTo>
                    <a:pt x="1706393" y="844699"/>
                    <a:pt x="1462762" y="1088330"/>
                    <a:pt x="1162228" y="1088330"/>
                  </a:cubicBezTo>
                  <a:cubicBezTo>
                    <a:pt x="1049528" y="1088330"/>
                    <a:pt x="944830" y="1054070"/>
                    <a:pt x="857980" y="995395"/>
                  </a:cubicBezTo>
                  <a:lnTo>
                    <a:pt x="846750" y="986129"/>
                  </a:lnTo>
                  <a:lnTo>
                    <a:pt x="846666" y="986732"/>
                  </a:lnTo>
                  <a:lnTo>
                    <a:pt x="843033" y="983063"/>
                  </a:lnTo>
                  <a:lnTo>
                    <a:pt x="777445" y="928948"/>
                  </a:lnTo>
                  <a:lnTo>
                    <a:pt x="717405" y="856178"/>
                  </a:lnTo>
                  <a:lnTo>
                    <a:pt x="0" y="131599"/>
                  </a:lnTo>
                  <a:cubicBezTo>
                    <a:pt x="203200" y="169699"/>
                    <a:pt x="363538" y="436399"/>
                    <a:pt x="641747" y="353056"/>
                  </a:cubicBezTo>
                  <a:lnTo>
                    <a:pt x="656166" y="347363"/>
                  </a:lnTo>
                  <a:lnTo>
                    <a:pt x="660826" y="332352"/>
                  </a:lnTo>
                  <a:cubicBezTo>
                    <a:pt x="743435" y="137043"/>
                    <a:pt x="936828" y="0"/>
                    <a:pt x="11622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3F3F40"/>
                </a:solidFill>
              </a:endParaRPr>
            </a:p>
          </p:txBody>
        </p:sp>
        <p:sp>
          <p:nvSpPr>
            <p:cNvPr id="9" name="任意多边形 8"/>
            <p:cNvSpPr/>
            <p:nvPr>
              <p:custDataLst>
                <p:tags r:id="rId3"/>
              </p:custDataLst>
            </p:nvPr>
          </p:nvSpPr>
          <p:spPr>
            <a:xfrm>
              <a:off x="2957126" y="2250411"/>
              <a:ext cx="1123101" cy="1123100"/>
            </a:xfrm>
            <a:custGeom>
              <a:avLst/>
              <a:gdLst>
                <a:gd name="connsiteX0" fmla="*/ 546854 w 1123101"/>
                <a:gd name="connsiteY0" fmla="*/ 202 h 1123100"/>
                <a:gd name="connsiteX1" fmla="*/ 907260 w 1123101"/>
                <a:gd name="connsiteY1" fmla="*/ 119062 h 1123100"/>
                <a:gd name="connsiteX2" fmla="*/ 1004039 w 1123101"/>
                <a:gd name="connsiteY2" fmla="*/ 907260 h 1123100"/>
                <a:gd name="connsiteX3" fmla="*/ 215841 w 1123101"/>
                <a:gd name="connsiteY3" fmla="*/ 1004038 h 1123100"/>
                <a:gd name="connsiteX4" fmla="*/ 119063 w 1123101"/>
                <a:gd name="connsiteY4" fmla="*/ 215841 h 1123100"/>
                <a:gd name="connsiteX5" fmla="*/ 197725 w 1123101"/>
                <a:gd name="connsiteY5" fmla="*/ 133687 h 1123100"/>
                <a:gd name="connsiteX6" fmla="*/ 546854 w 1123101"/>
                <a:gd name="connsiteY6" fmla="*/ 202 h 11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101" h="1123100">
                  <a:moveTo>
                    <a:pt x="546854" y="202"/>
                  </a:moveTo>
                  <a:cubicBezTo>
                    <a:pt x="672659" y="-3162"/>
                    <a:pt x="800344" y="35531"/>
                    <a:pt x="907260" y="119062"/>
                  </a:cubicBezTo>
                  <a:cubicBezTo>
                    <a:pt x="1151640" y="309993"/>
                    <a:pt x="1194969" y="662880"/>
                    <a:pt x="1004039" y="907260"/>
                  </a:cubicBezTo>
                  <a:cubicBezTo>
                    <a:pt x="813108" y="1151639"/>
                    <a:pt x="460221" y="1194969"/>
                    <a:pt x="215841" y="1004038"/>
                  </a:cubicBezTo>
                  <a:cubicBezTo>
                    <a:pt x="-28538" y="813108"/>
                    <a:pt x="-71868" y="460221"/>
                    <a:pt x="119063" y="215841"/>
                  </a:cubicBezTo>
                  <a:cubicBezTo>
                    <a:pt x="142929" y="185294"/>
                    <a:pt x="169326" y="157887"/>
                    <a:pt x="197725" y="133687"/>
                  </a:cubicBezTo>
                  <a:cubicBezTo>
                    <a:pt x="297122" y="48989"/>
                    <a:pt x="421048" y="3567"/>
                    <a:pt x="546854" y="202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l-GR" altLang="zh-CN" sz="1600" dirty="0">
                  <a:solidFill>
                    <a:srgbClr val="3F3F40"/>
                  </a:solidFill>
                  <a:sym typeface="+mn-ea"/>
                </a:rPr>
                <a:t>Ξεκίνησε το 2009.</a:t>
              </a:r>
              <a:endParaRPr lang="el-GR" altLang="zh-CN" sz="1600" dirty="0">
                <a:solidFill>
                  <a:srgbClr val="3F3F40"/>
                </a:solidFill>
                <a:sym typeface="+mn-ea"/>
              </a:endParaRPr>
            </a:p>
            <a:p>
              <a:pPr algn="ctr"/>
              <a:r>
                <a:rPr lang="en-US" altLang="zh-CN" sz="1600" dirty="0">
                  <a:solidFill>
                    <a:srgbClr val="3F3F40"/>
                  </a:solidFill>
                </a:rPr>
                <a:t>2014 </a:t>
              </a:r>
              <a:r>
                <a:rPr lang="el-GR" altLang="zh-CN" sz="1600" dirty="0">
                  <a:solidFill>
                    <a:srgbClr val="3F3F40"/>
                  </a:solidFill>
                </a:rPr>
                <a:t>στην Ελλάδα</a:t>
              </a:r>
              <a:endParaRPr lang="el-GR" altLang="zh-CN" sz="1600" dirty="0">
                <a:solidFill>
                  <a:srgbClr val="3F3F40"/>
                </a:solidFill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4"/>
            </p:custDataLst>
          </p:nvPr>
        </p:nvGrpSpPr>
        <p:grpSpPr>
          <a:xfrm>
            <a:off x="3694464" y="3559394"/>
            <a:ext cx="2257277" cy="1491276"/>
            <a:chOff x="2408596" y="3498941"/>
            <a:chExt cx="2032942" cy="1343068"/>
          </a:xfrm>
        </p:grpSpPr>
        <p:sp>
          <p:nvSpPr>
            <p:cNvPr id="11" name="任意多边形 10"/>
            <p:cNvSpPr/>
            <p:nvPr>
              <p:custDataLst>
                <p:tags r:id="rId5"/>
              </p:custDataLst>
            </p:nvPr>
          </p:nvSpPr>
          <p:spPr>
            <a:xfrm rot="9480000">
              <a:off x="2408596" y="3498941"/>
              <a:ext cx="2032942" cy="1296600"/>
            </a:xfrm>
            <a:custGeom>
              <a:avLst/>
              <a:gdLst>
                <a:gd name="connsiteX0" fmla="*/ 1162228 w 1706393"/>
                <a:gd name="connsiteY0" fmla="*/ 0 h 1088330"/>
                <a:gd name="connsiteX1" fmla="*/ 1706393 w 1706393"/>
                <a:gd name="connsiteY1" fmla="*/ 544165 h 1088330"/>
                <a:gd name="connsiteX2" fmla="*/ 1162228 w 1706393"/>
                <a:gd name="connsiteY2" fmla="*/ 1088330 h 1088330"/>
                <a:gd name="connsiteX3" fmla="*/ 857980 w 1706393"/>
                <a:gd name="connsiteY3" fmla="*/ 995395 h 1088330"/>
                <a:gd name="connsiteX4" fmla="*/ 846750 w 1706393"/>
                <a:gd name="connsiteY4" fmla="*/ 986129 h 1088330"/>
                <a:gd name="connsiteX5" fmla="*/ 846666 w 1706393"/>
                <a:gd name="connsiteY5" fmla="*/ 986732 h 1088330"/>
                <a:gd name="connsiteX6" fmla="*/ 843033 w 1706393"/>
                <a:gd name="connsiteY6" fmla="*/ 983063 h 1088330"/>
                <a:gd name="connsiteX7" fmla="*/ 777445 w 1706393"/>
                <a:gd name="connsiteY7" fmla="*/ 928948 h 1088330"/>
                <a:gd name="connsiteX8" fmla="*/ 717405 w 1706393"/>
                <a:gd name="connsiteY8" fmla="*/ 856178 h 1088330"/>
                <a:gd name="connsiteX9" fmla="*/ 0 w 1706393"/>
                <a:gd name="connsiteY9" fmla="*/ 131599 h 1088330"/>
                <a:gd name="connsiteX10" fmla="*/ 641747 w 1706393"/>
                <a:gd name="connsiteY10" fmla="*/ 353056 h 1088330"/>
                <a:gd name="connsiteX11" fmla="*/ 656166 w 1706393"/>
                <a:gd name="connsiteY11" fmla="*/ 347363 h 1088330"/>
                <a:gd name="connsiteX12" fmla="*/ 660826 w 1706393"/>
                <a:gd name="connsiteY12" fmla="*/ 332352 h 1088330"/>
                <a:gd name="connsiteX13" fmla="*/ 1162228 w 1706393"/>
                <a:gd name="connsiteY13" fmla="*/ 0 h 108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06393" h="1088330">
                  <a:moveTo>
                    <a:pt x="1162228" y="0"/>
                  </a:moveTo>
                  <a:cubicBezTo>
                    <a:pt x="1462762" y="0"/>
                    <a:pt x="1706393" y="243631"/>
                    <a:pt x="1706393" y="544165"/>
                  </a:cubicBezTo>
                  <a:cubicBezTo>
                    <a:pt x="1706393" y="844699"/>
                    <a:pt x="1462762" y="1088330"/>
                    <a:pt x="1162228" y="1088330"/>
                  </a:cubicBezTo>
                  <a:cubicBezTo>
                    <a:pt x="1049528" y="1088330"/>
                    <a:pt x="944830" y="1054070"/>
                    <a:pt x="857980" y="995395"/>
                  </a:cubicBezTo>
                  <a:lnTo>
                    <a:pt x="846750" y="986129"/>
                  </a:lnTo>
                  <a:lnTo>
                    <a:pt x="846666" y="986732"/>
                  </a:lnTo>
                  <a:lnTo>
                    <a:pt x="843033" y="983063"/>
                  </a:lnTo>
                  <a:lnTo>
                    <a:pt x="777445" y="928948"/>
                  </a:lnTo>
                  <a:lnTo>
                    <a:pt x="717405" y="856178"/>
                  </a:lnTo>
                  <a:lnTo>
                    <a:pt x="0" y="131599"/>
                  </a:lnTo>
                  <a:cubicBezTo>
                    <a:pt x="203200" y="169699"/>
                    <a:pt x="363538" y="436399"/>
                    <a:pt x="641747" y="353056"/>
                  </a:cubicBezTo>
                  <a:lnTo>
                    <a:pt x="656166" y="347363"/>
                  </a:lnTo>
                  <a:lnTo>
                    <a:pt x="660826" y="332352"/>
                  </a:lnTo>
                  <a:cubicBezTo>
                    <a:pt x="743435" y="137043"/>
                    <a:pt x="936828" y="0"/>
                    <a:pt x="11622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3F3F40"/>
                </a:solidFill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6"/>
              </p:custDataLst>
            </p:nvPr>
          </p:nvSpPr>
          <p:spPr>
            <a:xfrm>
              <a:off x="2520352" y="3718661"/>
              <a:ext cx="1123347" cy="1123348"/>
            </a:xfrm>
            <a:custGeom>
              <a:avLst/>
              <a:gdLst>
                <a:gd name="connsiteX0" fmla="*/ 570509 w 1123347"/>
                <a:gd name="connsiteY0" fmla="*/ 73 h 1123348"/>
                <a:gd name="connsiteX1" fmla="*/ 1082311 w 1123347"/>
                <a:gd name="connsiteY1" fmla="*/ 351323 h 1123348"/>
                <a:gd name="connsiteX2" fmla="*/ 772025 w 1123347"/>
                <a:gd name="connsiteY2" fmla="*/ 1082312 h 1123348"/>
                <a:gd name="connsiteX3" fmla="*/ 41037 w 1123347"/>
                <a:gd name="connsiteY3" fmla="*/ 772026 h 1123348"/>
                <a:gd name="connsiteX4" fmla="*/ 9221 w 1123347"/>
                <a:gd name="connsiteY4" fmla="*/ 662825 h 1123348"/>
                <a:gd name="connsiteX5" fmla="*/ 351323 w 1123347"/>
                <a:gd name="connsiteY5" fmla="*/ 41037 h 1123348"/>
                <a:gd name="connsiteX6" fmla="*/ 570509 w 1123347"/>
                <a:gd name="connsiteY6" fmla="*/ 73 h 112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347" h="1123348">
                  <a:moveTo>
                    <a:pt x="570509" y="73"/>
                  </a:moveTo>
                  <a:cubicBezTo>
                    <a:pt x="789307" y="3612"/>
                    <a:pt x="995181" y="135668"/>
                    <a:pt x="1082311" y="351323"/>
                  </a:cubicBezTo>
                  <a:cubicBezTo>
                    <a:pt x="1198484" y="638864"/>
                    <a:pt x="1059566" y="966138"/>
                    <a:pt x="772025" y="1082312"/>
                  </a:cubicBezTo>
                  <a:cubicBezTo>
                    <a:pt x="484485" y="1198485"/>
                    <a:pt x="157211" y="1059566"/>
                    <a:pt x="41037" y="772026"/>
                  </a:cubicBezTo>
                  <a:cubicBezTo>
                    <a:pt x="26516" y="736084"/>
                    <a:pt x="15979" y="699519"/>
                    <a:pt x="9221" y="662825"/>
                  </a:cubicBezTo>
                  <a:cubicBezTo>
                    <a:pt x="-38084" y="405965"/>
                    <a:pt x="99726" y="142689"/>
                    <a:pt x="351323" y="41037"/>
                  </a:cubicBezTo>
                  <a:cubicBezTo>
                    <a:pt x="423208" y="11994"/>
                    <a:pt x="497576" y="-1106"/>
                    <a:pt x="570509" y="73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l-GR" altLang="zh-CN" dirty="0">
                  <a:solidFill>
                    <a:srgbClr val="3F3F40"/>
                  </a:solidFill>
                </a:rPr>
                <a:t>Κινητικές αναπηρίες</a:t>
              </a:r>
              <a:endParaRPr lang="el-GR" altLang="zh-CN" dirty="0">
                <a:solidFill>
                  <a:srgbClr val="3F3F40"/>
                </a:solidFill>
              </a:endParaRPr>
            </a:p>
          </p:txBody>
        </p:sp>
      </p:grpSp>
      <p:grpSp>
        <p:nvGrpSpPr>
          <p:cNvPr id="13" name="组合 12"/>
          <p:cNvGrpSpPr/>
          <p:nvPr>
            <p:custDataLst>
              <p:tags r:id="rId7"/>
            </p:custDataLst>
          </p:nvPr>
        </p:nvGrpSpPr>
        <p:grpSpPr>
          <a:xfrm>
            <a:off x="4954390" y="4129706"/>
            <a:ext cx="1439679" cy="2257276"/>
            <a:chOff x="3543306" y="4012573"/>
            <a:chExt cx="1296600" cy="2032942"/>
          </a:xfrm>
        </p:grpSpPr>
        <p:sp>
          <p:nvSpPr>
            <p:cNvPr id="14" name="任意多边形 13"/>
            <p:cNvSpPr/>
            <p:nvPr>
              <p:custDataLst>
                <p:tags r:id="rId8"/>
              </p:custDataLst>
            </p:nvPr>
          </p:nvSpPr>
          <p:spPr>
            <a:xfrm rot="5880000">
              <a:off x="3175135" y="4380744"/>
              <a:ext cx="2032942" cy="1296600"/>
            </a:xfrm>
            <a:custGeom>
              <a:avLst/>
              <a:gdLst>
                <a:gd name="connsiteX0" fmla="*/ 1162228 w 1706393"/>
                <a:gd name="connsiteY0" fmla="*/ 0 h 1088330"/>
                <a:gd name="connsiteX1" fmla="*/ 1706393 w 1706393"/>
                <a:gd name="connsiteY1" fmla="*/ 544165 h 1088330"/>
                <a:gd name="connsiteX2" fmla="*/ 1162228 w 1706393"/>
                <a:gd name="connsiteY2" fmla="*/ 1088330 h 1088330"/>
                <a:gd name="connsiteX3" fmla="*/ 857980 w 1706393"/>
                <a:gd name="connsiteY3" fmla="*/ 995395 h 1088330"/>
                <a:gd name="connsiteX4" fmla="*/ 846750 w 1706393"/>
                <a:gd name="connsiteY4" fmla="*/ 986129 h 1088330"/>
                <a:gd name="connsiteX5" fmla="*/ 846666 w 1706393"/>
                <a:gd name="connsiteY5" fmla="*/ 986732 h 1088330"/>
                <a:gd name="connsiteX6" fmla="*/ 843033 w 1706393"/>
                <a:gd name="connsiteY6" fmla="*/ 983063 h 1088330"/>
                <a:gd name="connsiteX7" fmla="*/ 777445 w 1706393"/>
                <a:gd name="connsiteY7" fmla="*/ 928948 h 1088330"/>
                <a:gd name="connsiteX8" fmla="*/ 717405 w 1706393"/>
                <a:gd name="connsiteY8" fmla="*/ 856178 h 1088330"/>
                <a:gd name="connsiteX9" fmla="*/ 0 w 1706393"/>
                <a:gd name="connsiteY9" fmla="*/ 131599 h 1088330"/>
                <a:gd name="connsiteX10" fmla="*/ 641747 w 1706393"/>
                <a:gd name="connsiteY10" fmla="*/ 353056 h 1088330"/>
                <a:gd name="connsiteX11" fmla="*/ 656166 w 1706393"/>
                <a:gd name="connsiteY11" fmla="*/ 347363 h 1088330"/>
                <a:gd name="connsiteX12" fmla="*/ 660826 w 1706393"/>
                <a:gd name="connsiteY12" fmla="*/ 332352 h 1088330"/>
                <a:gd name="connsiteX13" fmla="*/ 1162228 w 1706393"/>
                <a:gd name="connsiteY13" fmla="*/ 0 h 108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06393" h="1088330">
                  <a:moveTo>
                    <a:pt x="1162228" y="0"/>
                  </a:moveTo>
                  <a:cubicBezTo>
                    <a:pt x="1462762" y="0"/>
                    <a:pt x="1706393" y="243631"/>
                    <a:pt x="1706393" y="544165"/>
                  </a:cubicBezTo>
                  <a:cubicBezTo>
                    <a:pt x="1706393" y="844699"/>
                    <a:pt x="1462762" y="1088330"/>
                    <a:pt x="1162228" y="1088330"/>
                  </a:cubicBezTo>
                  <a:cubicBezTo>
                    <a:pt x="1049528" y="1088330"/>
                    <a:pt x="944830" y="1054070"/>
                    <a:pt x="857980" y="995395"/>
                  </a:cubicBezTo>
                  <a:lnTo>
                    <a:pt x="846750" y="986129"/>
                  </a:lnTo>
                  <a:lnTo>
                    <a:pt x="846666" y="986732"/>
                  </a:lnTo>
                  <a:lnTo>
                    <a:pt x="843033" y="983063"/>
                  </a:lnTo>
                  <a:lnTo>
                    <a:pt x="777445" y="928948"/>
                  </a:lnTo>
                  <a:lnTo>
                    <a:pt x="717405" y="856178"/>
                  </a:lnTo>
                  <a:lnTo>
                    <a:pt x="0" y="131599"/>
                  </a:lnTo>
                  <a:cubicBezTo>
                    <a:pt x="203200" y="169699"/>
                    <a:pt x="363538" y="436399"/>
                    <a:pt x="641747" y="353056"/>
                  </a:cubicBezTo>
                  <a:lnTo>
                    <a:pt x="656166" y="347363"/>
                  </a:lnTo>
                  <a:lnTo>
                    <a:pt x="660826" y="332352"/>
                  </a:lnTo>
                  <a:cubicBezTo>
                    <a:pt x="743435" y="137043"/>
                    <a:pt x="936828" y="0"/>
                    <a:pt x="11622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3F3F40"/>
                </a:solidFill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9"/>
              </p:custDataLst>
            </p:nvPr>
          </p:nvSpPr>
          <p:spPr>
            <a:xfrm>
              <a:off x="3553028" y="4830951"/>
              <a:ext cx="1135206" cy="1123196"/>
            </a:xfrm>
            <a:custGeom>
              <a:avLst/>
              <a:gdLst>
                <a:gd name="connsiteX0" fmla="*/ 526091 w 1123190"/>
                <a:gd name="connsiteY0" fmla="*/ 1082 h 1123189"/>
                <a:gd name="connsiteX1" fmla="*/ 639745 w 1123190"/>
                <a:gd name="connsiteY1" fmla="*/ 5535 h 1123189"/>
                <a:gd name="connsiteX2" fmla="*/ 1117656 w 1123190"/>
                <a:gd name="connsiteY2" fmla="*/ 639744 h 1123189"/>
                <a:gd name="connsiteX3" fmla="*/ 483446 w 1123190"/>
                <a:gd name="connsiteY3" fmla="*/ 1117655 h 1123189"/>
                <a:gd name="connsiteX4" fmla="*/ 372968 w 1123190"/>
                <a:gd name="connsiteY4" fmla="*/ 1090609 h 1123189"/>
                <a:gd name="connsiteX5" fmla="*/ 5535 w 1123190"/>
                <a:gd name="connsiteY5" fmla="*/ 483446 h 1123189"/>
                <a:gd name="connsiteX6" fmla="*/ 526091 w 1123190"/>
                <a:gd name="connsiteY6" fmla="*/ 1082 h 1123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190" h="1123189">
                  <a:moveTo>
                    <a:pt x="526091" y="1082"/>
                  </a:moveTo>
                  <a:cubicBezTo>
                    <a:pt x="563330" y="-1238"/>
                    <a:pt x="601357" y="140"/>
                    <a:pt x="639745" y="5535"/>
                  </a:cubicBezTo>
                  <a:cubicBezTo>
                    <a:pt x="946849" y="48696"/>
                    <a:pt x="1160817" y="332640"/>
                    <a:pt x="1117656" y="639744"/>
                  </a:cubicBezTo>
                  <a:cubicBezTo>
                    <a:pt x="1074495" y="946848"/>
                    <a:pt x="790551" y="1160816"/>
                    <a:pt x="483446" y="1117655"/>
                  </a:cubicBezTo>
                  <a:cubicBezTo>
                    <a:pt x="445059" y="1112260"/>
                    <a:pt x="408125" y="1103103"/>
                    <a:pt x="372968" y="1090609"/>
                  </a:cubicBezTo>
                  <a:cubicBezTo>
                    <a:pt x="126869" y="1003146"/>
                    <a:pt x="-32231" y="752161"/>
                    <a:pt x="5535" y="483446"/>
                  </a:cubicBezTo>
                  <a:cubicBezTo>
                    <a:pt x="43300" y="214730"/>
                    <a:pt x="265416" y="17321"/>
                    <a:pt x="526091" y="1082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 sz="1600" dirty="0">
                  <a:solidFill>
                    <a:srgbClr val="3F3F40"/>
                  </a:solidFill>
                </a:rPr>
                <a:t>3 </a:t>
              </a:r>
              <a:r>
                <a:rPr lang="el-GR" altLang="en-US" sz="1600" dirty="0">
                  <a:solidFill>
                    <a:srgbClr val="3F3F40"/>
                  </a:solidFill>
                </a:rPr>
                <a:t>κατηγορίες / άθλημα</a:t>
              </a:r>
              <a:endParaRPr lang="el-GR" altLang="en-US" sz="1600" dirty="0">
                <a:solidFill>
                  <a:srgbClr val="3F3F40"/>
                </a:solidFill>
              </a:endParaRPr>
            </a:p>
          </p:txBody>
        </p:sp>
      </p:grpSp>
      <p:grpSp>
        <p:nvGrpSpPr>
          <p:cNvPr id="16" name="组合 15"/>
          <p:cNvGrpSpPr/>
          <p:nvPr>
            <p:custDataLst>
              <p:tags r:id="rId10"/>
            </p:custDataLst>
          </p:nvPr>
        </p:nvGrpSpPr>
        <p:grpSpPr>
          <a:xfrm>
            <a:off x="5819088" y="4290961"/>
            <a:ext cx="2257277" cy="1599565"/>
            <a:chOff x="4322068" y="4157803"/>
            <a:chExt cx="2032942" cy="1440596"/>
          </a:xfrm>
        </p:grpSpPr>
        <p:sp>
          <p:nvSpPr>
            <p:cNvPr id="17" name="任意多边形 16"/>
            <p:cNvSpPr/>
            <p:nvPr>
              <p:custDataLst>
                <p:tags r:id="rId11"/>
              </p:custDataLst>
            </p:nvPr>
          </p:nvSpPr>
          <p:spPr>
            <a:xfrm rot="2280000">
              <a:off x="4322068" y="4157803"/>
              <a:ext cx="2032942" cy="1296600"/>
            </a:xfrm>
            <a:custGeom>
              <a:avLst/>
              <a:gdLst>
                <a:gd name="connsiteX0" fmla="*/ 1162228 w 1706393"/>
                <a:gd name="connsiteY0" fmla="*/ 0 h 1088330"/>
                <a:gd name="connsiteX1" fmla="*/ 1706393 w 1706393"/>
                <a:gd name="connsiteY1" fmla="*/ 544165 h 1088330"/>
                <a:gd name="connsiteX2" fmla="*/ 1162228 w 1706393"/>
                <a:gd name="connsiteY2" fmla="*/ 1088330 h 1088330"/>
                <a:gd name="connsiteX3" fmla="*/ 857980 w 1706393"/>
                <a:gd name="connsiteY3" fmla="*/ 995395 h 1088330"/>
                <a:gd name="connsiteX4" fmla="*/ 846750 w 1706393"/>
                <a:gd name="connsiteY4" fmla="*/ 986129 h 1088330"/>
                <a:gd name="connsiteX5" fmla="*/ 846666 w 1706393"/>
                <a:gd name="connsiteY5" fmla="*/ 986732 h 1088330"/>
                <a:gd name="connsiteX6" fmla="*/ 843033 w 1706393"/>
                <a:gd name="connsiteY6" fmla="*/ 983063 h 1088330"/>
                <a:gd name="connsiteX7" fmla="*/ 777445 w 1706393"/>
                <a:gd name="connsiteY7" fmla="*/ 928948 h 1088330"/>
                <a:gd name="connsiteX8" fmla="*/ 717405 w 1706393"/>
                <a:gd name="connsiteY8" fmla="*/ 856178 h 1088330"/>
                <a:gd name="connsiteX9" fmla="*/ 0 w 1706393"/>
                <a:gd name="connsiteY9" fmla="*/ 131599 h 1088330"/>
                <a:gd name="connsiteX10" fmla="*/ 641747 w 1706393"/>
                <a:gd name="connsiteY10" fmla="*/ 353056 h 1088330"/>
                <a:gd name="connsiteX11" fmla="*/ 656166 w 1706393"/>
                <a:gd name="connsiteY11" fmla="*/ 347363 h 1088330"/>
                <a:gd name="connsiteX12" fmla="*/ 660826 w 1706393"/>
                <a:gd name="connsiteY12" fmla="*/ 332352 h 1088330"/>
                <a:gd name="connsiteX13" fmla="*/ 1162228 w 1706393"/>
                <a:gd name="connsiteY13" fmla="*/ 0 h 108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06393" h="1088330">
                  <a:moveTo>
                    <a:pt x="1162228" y="0"/>
                  </a:moveTo>
                  <a:cubicBezTo>
                    <a:pt x="1462762" y="0"/>
                    <a:pt x="1706393" y="243631"/>
                    <a:pt x="1706393" y="544165"/>
                  </a:cubicBezTo>
                  <a:cubicBezTo>
                    <a:pt x="1706393" y="844699"/>
                    <a:pt x="1462762" y="1088330"/>
                    <a:pt x="1162228" y="1088330"/>
                  </a:cubicBezTo>
                  <a:cubicBezTo>
                    <a:pt x="1049528" y="1088330"/>
                    <a:pt x="944830" y="1054070"/>
                    <a:pt x="857980" y="995395"/>
                  </a:cubicBezTo>
                  <a:lnTo>
                    <a:pt x="846750" y="986129"/>
                  </a:lnTo>
                  <a:lnTo>
                    <a:pt x="846666" y="986732"/>
                  </a:lnTo>
                  <a:lnTo>
                    <a:pt x="843033" y="983063"/>
                  </a:lnTo>
                  <a:lnTo>
                    <a:pt x="777445" y="928948"/>
                  </a:lnTo>
                  <a:lnTo>
                    <a:pt x="717405" y="856178"/>
                  </a:lnTo>
                  <a:lnTo>
                    <a:pt x="0" y="131599"/>
                  </a:lnTo>
                  <a:cubicBezTo>
                    <a:pt x="203200" y="169699"/>
                    <a:pt x="363538" y="436399"/>
                    <a:pt x="641747" y="353056"/>
                  </a:cubicBezTo>
                  <a:lnTo>
                    <a:pt x="656166" y="347363"/>
                  </a:lnTo>
                  <a:lnTo>
                    <a:pt x="660826" y="332352"/>
                  </a:lnTo>
                  <a:cubicBezTo>
                    <a:pt x="743435" y="137043"/>
                    <a:pt x="936828" y="0"/>
                    <a:pt x="11622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3F3F40"/>
                </a:solidFill>
              </a:endParaRPr>
            </a:p>
          </p:txBody>
        </p:sp>
        <p:sp>
          <p:nvSpPr>
            <p:cNvPr id="18" name="任意多边形 17"/>
            <p:cNvSpPr/>
            <p:nvPr>
              <p:custDataLst>
                <p:tags r:id="rId12"/>
              </p:custDataLst>
            </p:nvPr>
          </p:nvSpPr>
          <p:spPr>
            <a:xfrm>
              <a:off x="5063812" y="4475203"/>
              <a:ext cx="1154078" cy="1123196"/>
            </a:xfrm>
            <a:custGeom>
              <a:avLst/>
              <a:gdLst>
                <a:gd name="connsiteX0" fmla="*/ 600819 w 1123101"/>
                <a:gd name="connsiteY0" fmla="*/ 1343 h 1123100"/>
                <a:gd name="connsiteX1" fmla="*/ 907260 w 1123101"/>
                <a:gd name="connsiteY1" fmla="*/ 119062 h 1123100"/>
                <a:gd name="connsiteX2" fmla="*/ 1004039 w 1123101"/>
                <a:gd name="connsiteY2" fmla="*/ 907259 h 1123100"/>
                <a:gd name="connsiteX3" fmla="*/ 925376 w 1123101"/>
                <a:gd name="connsiteY3" fmla="*/ 989413 h 1123100"/>
                <a:gd name="connsiteX4" fmla="*/ 215841 w 1123101"/>
                <a:gd name="connsiteY4" fmla="*/ 1004038 h 1123100"/>
                <a:gd name="connsiteX5" fmla="*/ 119063 w 1123101"/>
                <a:gd name="connsiteY5" fmla="*/ 215841 h 1123100"/>
                <a:gd name="connsiteX6" fmla="*/ 600819 w 1123101"/>
                <a:gd name="connsiteY6" fmla="*/ 1343 h 11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101" h="1123100">
                  <a:moveTo>
                    <a:pt x="600819" y="1343"/>
                  </a:moveTo>
                  <a:cubicBezTo>
                    <a:pt x="708717" y="8807"/>
                    <a:pt x="815618" y="47463"/>
                    <a:pt x="907260" y="119062"/>
                  </a:cubicBezTo>
                  <a:cubicBezTo>
                    <a:pt x="1151640" y="309993"/>
                    <a:pt x="1194969" y="662880"/>
                    <a:pt x="1004039" y="907259"/>
                  </a:cubicBezTo>
                  <a:cubicBezTo>
                    <a:pt x="980173" y="937806"/>
                    <a:pt x="953775" y="965213"/>
                    <a:pt x="925376" y="989413"/>
                  </a:cubicBezTo>
                  <a:cubicBezTo>
                    <a:pt x="726582" y="1158810"/>
                    <a:pt x="429673" y="1171102"/>
                    <a:pt x="215841" y="1004038"/>
                  </a:cubicBezTo>
                  <a:cubicBezTo>
                    <a:pt x="-28538" y="813108"/>
                    <a:pt x="-71868" y="460220"/>
                    <a:pt x="119063" y="215841"/>
                  </a:cubicBezTo>
                  <a:cubicBezTo>
                    <a:pt x="238395" y="63104"/>
                    <a:pt x="420991" y="-11098"/>
                    <a:pt x="600819" y="1343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l-GR" altLang="zh-CN" sz="1600" dirty="0">
                  <a:solidFill>
                    <a:srgbClr val="3F3F40"/>
                  </a:solidFill>
                </a:rPr>
                <a:t>2 αθλήματα</a:t>
              </a:r>
              <a:r>
                <a:rPr lang="en-US" altLang="el-GR" sz="1600" dirty="0">
                  <a:solidFill>
                    <a:srgbClr val="3F3F40"/>
                  </a:solidFill>
                </a:rPr>
                <a:t>:</a:t>
              </a:r>
              <a:endParaRPr lang="el-GR" altLang="zh-CN" sz="1600" dirty="0">
                <a:solidFill>
                  <a:srgbClr val="3F3F40"/>
                </a:solidFill>
              </a:endParaRPr>
            </a:p>
            <a:p>
              <a:pPr algn="ctr"/>
              <a:r>
                <a:rPr lang="el-GR" altLang="zh-CN" sz="1600" dirty="0">
                  <a:solidFill>
                    <a:srgbClr val="3F3F40"/>
                  </a:solidFill>
                </a:rPr>
                <a:t>κ1 &amp; </a:t>
              </a:r>
              <a:r>
                <a:rPr lang="en-US" altLang="zh-CN" sz="1600" dirty="0">
                  <a:solidFill>
                    <a:srgbClr val="3F3F40"/>
                  </a:solidFill>
                </a:rPr>
                <a:t>Va'a</a:t>
              </a:r>
              <a:endParaRPr lang="en-US" altLang="zh-CN" sz="1600" dirty="0">
                <a:solidFill>
                  <a:srgbClr val="3F3F40"/>
                </a:solidFill>
              </a:endParaRPr>
            </a:p>
            <a:p>
              <a:pPr algn="ctr"/>
              <a:r>
                <a:rPr lang="el-GR" altLang="en-US" sz="1600" dirty="0">
                  <a:solidFill>
                    <a:srgbClr val="3F3F40"/>
                  </a:solidFill>
                </a:rPr>
                <a:t>200</a:t>
              </a:r>
              <a:r>
                <a:rPr lang="en-US" altLang="en-US" sz="1600" dirty="0">
                  <a:solidFill>
                    <a:srgbClr val="3F3F40"/>
                  </a:solidFill>
                </a:rPr>
                <a:t>m</a:t>
              </a:r>
              <a:endParaRPr lang="en-US" altLang="en-US" sz="1600" dirty="0">
                <a:solidFill>
                  <a:srgbClr val="3F3F40"/>
                </a:solidFill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3"/>
            </p:custDataLst>
          </p:nvPr>
        </p:nvGrpSpPr>
        <p:grpSpPr>
          <a:xfrm>
            <a:off x="6241458" y="3012711"/>
            <a:ext cx="2257277" cy="1491277"/>
            <a:chOff x="4702462" y="3006589"/>
            <a:chExt cx="2032942" cy="1343070"/>
          </a:xfrm>
        </p:grpSpPr>
        <p:sp>
          <p:nvSpPr>
            <p:cNvPr id="20" name="任意多边形 19"/>
            <p:cNvSpPr/>
            <p:nvPr>
              <p:custDataLst>
                <p:tags r:id="rId14"/>
              </p:custDataLst>
            </p:nvPr>
          </p:nvSpPr>
          <p:spPr>
            <a:xfrm rot="20280000">
              <a:off x="4702462" y="3053059"/>
              <a:ext cx="2032942" cy="1296600"/>
            </a:xfrm>
            <a:custGeom>
              <a:avLst/>
              <a:gdLst>
                <a:gd name="connsiteX0" fmla="*/ 1162228 w 1706393"/>
                <a:gd name="connsiteY0" fmla="*/ 0 h 1088330"/>
                <a:gd name="connsiteX1" fmla="*/ 1706393 w 1706393"/>
                <a:gd name="connsiteY1" fmla="*/ 544165 h 1088330"/>
                <a:gd name="connsiteX2" fmla="*/ 1162228 w 1706393"/>
                <a:gd name="connsiteY2" fmla="*/ 1088330 h 1088330"/>
                <a:gd name="connsiteX3" fmla="*/ 857980 w 1706393"/>
                <a:gd name="connsiteY3" fmla="*/ 995395 h 1088330"/>
                <a:gd name="connsiteX4" fmla="*/ 846750 w 1706393"/>
                <a:gd name="connsiteY4" fmla="*/ 986129 h 1088330"/>
                <a:gd name="connsiteX5" fmla="*/ 846666 w 1706393"/>
                <a:gd name="connsiteY5" fmla="*/ 986732 h 1088330"/>
                <a:gd name="connsiteX6" fmla="*/ 843033 w 1706393"/>
                <a:gd name="connsiteY6" fmla="*/ 983063 h 1088330"/>
                <a:gd name="connsiteX7" fmla="*/ 777445 w 1706393"/>
                <a:gd name="connsiteY7" fmla="*/ 928948 h 1088330"/>
                <a:gd name="connsiteX8" fmla="*/ 717405 w 1706393"/>
                <a:gd name="connsiteY8" fmla="*/ 856178 h 1088330"/>
                <a:gd name="connsiteX9" fmla="*/ 0 w 1706393"/>
                <a:gd name="connsiteY9" fmla="*/ 131599 h 1088330"/>
                <a:gd name="connsiteX10" fmla="*/ 641747 w 1706393"/>
                <a:gd name="connsiteY10" fmla="*/ 353056 h 1088330"/>
                <a:gd name="connsiteX11" fmla="*/ 656166 w 1706393"/>
                <a:gd name="connsiteY11" fmla="*/ 347363 h 1088330"/>
                <a:gd name="connsiteX12" fmla="*/ 660826 w 1706393"/>
                <a:gd name="connsiteY12" fmla="*/ 332352 h 1088330"/>
                <a:gd name="connsiteX13" fmla="*/ 1162228 w 1706393"/>
                <a:gd name="connsiteY13" fmla="*/ 0 h 108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06393" h="1088330">
                  <a:moveTo>
                    <a:pt x="1162228" y="0"/>
                  </a:moveTo>
                  <a:cubicBezTo>
                    <a:pt x="1462762" y="0"/>
                    <a:pt x="1706393" y="243631"/>
                    <a:pt x="1706393" y="544165"/>
                  </a:cubicBezTo>
                  <a:cubicBezTo>
                    <a:pt x="1706393" y="844699"/>
                    <a:pt x="1462762" y="1088330"/>
                    <a:pt x="1162228" y="1088330"/>
                  </a:cubicBezTo>
                  <a:cubicBezTo>
                    <a:pt x="1049528" y="1088330"/>
                    <a:pt x="944830" y="1054070"/>
                    <a:pt x="857980" y="995395"/>
                  </a:cubicBezTo>
                  <a:lnTo>
                    <a:pt x="846750" y="986129"/>
                  </a:lnTo>
                  <a:lnTo>
                    <a:pt x="846666" y="986732"/>
                  </a:lnTo>
                  <a:lnTo>
                    <a:pt x="843033" y="983063"/>
                  </a:lnTo>
                  <a:lnTo>
                    <a:pt x="777445" y="928948"/>
                  </a:lnTo>
                  <a:lnTo>
                    <a:pt x="717405" y="856178"/>
                  </a:lnTo>
                  <a:lnTo>
                    <a:pt x="0" y="131599"/>
                  </a:lnTo>
                  <a:cubicBezTo>
                    <a:pt x="203200" y="169699"/>
                    <a:pt x="363538" y="436399"/>
                    <a:pt x="641747" y="353056"/>
                  </a:cubicBezTo>
                  <a:lnTo>
                    <a:pt x="656166" y="347363"/>
                  </a:lnTo>
                  <a:lnTo>
                    <a:pt x="660826" y="332352"/>
                  </a:lnTo>
                  <a:cubicBezTo>
                    <a:pt x="743435" y="137043"/>
                    <a:pt x="936828" y="0"/>
                    <a:pt x="11622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3F3F40"/>
                </a:solidFill>
              </a:endParaRPr>
            </a:p>
          </p:txBody>
        </p:sp>
        <p:sp>
          <p:nvSpPr>
            <p:cNvPr id="21" name="任意多边形 20"/>
            <p:cNvSpPr/>
            <p:nvPr>
              <p:custDataLst>
                <p:tags r:id="rId15"/>
              </p:custDataLst>
            </p:nvPr>
          </p:nvSpPr>
          <p:spPr>
            <a:xfrm>
              <a:off x="5500300" y="3006589"/>
              <a:ext cx="1123348" cy="1123349"/>
            </a:xfrm>
            <a:custGeom>
              <a:avLst/>
              <a:gdLst>
                <a:gd name="connsiteX0" fmla="*/ 570509 w 1123348"/>
                <a:gd name="connsiteY0" fmla="*/ 74 h 1123349"/>
                <a:gd name="connsiteX1" fmla="*/ 1082311 w 1123348"/>
                <a:gd name="connsiteY1" fmla="*/ 351324 h 1123349"/>
                <a:gd name="connsiteX2" fmla="*/ 1114128 w 1123348"/>
                <a:gd name="connsiteY2" fmla="*/ 460524 h 1123349"/>
                <a:gd name="connsiteX3" fmla="*/ 772026 w 1123348"/>
                <a:gd name="connsiteY3" fmla="*/ 1082312 h 1123349"/>
                <a:gd name="connsiteX4" fmla="*/ 41037 w 1123348"/>
                <a:gd name="connsiteY4" fmla="*/ 772026 h 1123349"/>
                <a:gd name="connsiteX5" fmla="*/ 351323 w 1123348"/>
                <a:gd name="connsiteY5" fmla="*/ 41038 h 1123349"/>
                <a:gd name="connsiteX6" fmla="*/ 570509 w 1123348"/>
                <a:gd name="connsiteY6" fmla="*/ 74 h 1123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348" h="1123349">
                  <a:moveTo>
                    <a:pt x="570509" y="74"/>
                  </a:moveTo>
                  <a:cubicBezTo>
                    <a:pt x="789307" y="3612"/>
                    <a:pt x="995181" y="135668"/>
                    <a:pt x="1082311" y="351324"/>
                  </a:cubicBezTo>
                  <a:cubicBezTo>
                    <a:pt x="1096833" y="387266"/>
                    <a:pt x="1107369" y="423830"/>
                    <a:pt x="1114128" y="460524"/>
                  </a:cubicBezTo>
                  <a:cubicBezTo>
                    <a:pt x="1161432" y="717384"/>
                    <a:pt x="1023623" y="980660"/>
                    <a:pt x="772026" y="1082312"/>
                  </a:cubicBezTo>
                  <a:cubicBezTo>
                    <a:pt x="484485" y="1198486"/>
                    <a:pt x="157211" y="1059567"/>
                    <a:pt x="41037" y="772026"/>
                  </a:cubicBezTo>
                  <a:cubicBezTo>
                    <a:pt x="-75136" y="484485"/>
                    <a:pt x="63783" y="157211"/>
                    <a:pt x="351323" y="41038"/>
                  </a:cubicBezTo>
                  <a:cubicBezTo>
                    <a:pt x="423208" y="11994"/>
                    <a:pt x="497577" y="-1106"/>
                    <a:pt x="570509" y="74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 altLang="zh-CN" dirty="0">
                  <a:solidFill>
                    <a:srgbClr val="3F3F40"/>
                  </a:solidFill>
                  <a:sym typeface="+mn-ea"/>
                </a:rPr>
                <a:t>10 </a:t>
              </a:r>
              <a:r>
                <a:rPr lang="el-GR" altLang="en-US" dirty="0">
                  <a:solidFill>
                    <a:srgbClr val="3F3F40"/>
                  </a:solidFill>
                  <a:sym typeface="+mn-ea"/>
                </a:rPr>
                <a:t>Χώρες</a:t>
              </a:r>
              <a:endParaRPr lang="zh-CN" altLang="en-US" dirty="0">
                <a:solidFill>
                  <a:srgbClr val="3F3F40"/>
                </a:solidFill>
              </a:endParaRPr>
            </a:p>
          </p:txBody>
        </p:sp>
      </p:grpSp>
      <p:grpSp>
        <p:nvGrpSpPr>
          <p:cNvPr id="22" name="组合 21"/>
          <p:cNvGrpSpPr/>
          <p:nvPr>
            <p:custDataLst>
              <p:tags r:id="rId16"/>
            </p:custDataLst>
          </p:nvPr>
        </p:nvGrpSpPr>
        <p:grpSpPr>
          <a:xfrm>
            <a:off x="5799130" y="1676400"/>
            <a:ext cx="1439679" cy="2257276"/>
            <a:chOff x="4304094" y="1803085"/>
            <a:chExt cx="1296600" cy="2032942"/>
          </a:xfrm>
        </p:grpSpPr>
        <p:sp>
          <p:nvSpPr>
            <p:cNvPr id="23" name="任意多边形 22"/>
            <p:cNvSpPr/>
            <p:nvPr>
              <p:custDataLst>
                <p:tags r:id="rId17"/>
              </p:custDataLst>
            </p:nvPr>
          </p:nvSpPr>
          <p:spPr>
            <a:xfrm rot="16680000">
              <a:off x="3935923" y="2171256"/>
              <a:ext cx="2032942" cy="1296600"/>
            </a:xfrm>
            <a:custGeom>
              <a:avLst/>
              <a:gdLst>
                <a:gd name="connsiteX0" fmla="*/ 1162228 w 1706393"/>
                <a:gd name="connsiteY0" fmla="*/ 0 h 1088330"/>
                <a:gd name="connsiteX1" fmla="*/ 1706393 w 1706393"/>
                <a:gd name="connsiteY1" fmla="*/ 544165 h 1088330"/>
                <a:gd name="connsiteX2" fmla="*/ 1162228 w 1706393"/>
                <a:gd name="connsiteY2" fmla="*/ 1088330 h 1088330"/>
                <a:gd name="connsiteX3" fmla="*/ 857980 w 1706393"/>
                <a:gd name="connsiteY3" fmla="*/ 995395 h 1088330"/>
                <a:gd name="connsiteX4" fmla="*/ 846750 w 1706393"/>
                <a:gd name="connsiteY4" fmla="*/ 986129 h 1088330"/>
                <a:gd name="connsiteX5" fmla="*/ 846666 w 1706393"/>
                <a:gd name="connsiteY5" fmla="*/ 986732 h 1088330"/>
                <a:gd name="connsiteX6" fmla="*/ 843033 w 1706393"/>
                <a:gd name="connsiteY6" fmla="*/ 983063 h 1088330"/>
                <a:gd name="connsiteX7" fmla="*/ 777445 w 1706393"/>
                <a:gd name="connsiteY7" fmla="*/ 928948 h 1088330"/>
                <a:gd name="connsiteX8" fmla="*/ 717405 w 1706393"/>
                <a:gd name="connsiteY8" fmla="*/ 856178 h 1088330"/>
                <a:gd name="connsiteX9" fmla="*/ 0 w 1706393"/>
                <a:gd name="connsiteY9" fmla="*/ 131599 h 1088330"/>
                <a:gd name="connsiteX10" fmla="*/ 641747 w 1706393"/>
                <a:gd name="connsiteY10" fmla="*/ 353056 h 1088330"/>
                <a:gd name="connsiteX11" fmla="*/ 656166 w 1706393"/>
                <a:gd name="connsiteY11" fmla="*/ 347363 h 1088330"/>
                <a:gd name="connsiteX12" fmla="*/ 660826 w 1706393"/>
                <a:gd name="connsiteY12" fmla="*/ 332352 h 1088330"/>
                <a:gd name="connsiteX13" fmla="*/ 1162228 w 1706393"/>
                <a:gd name="connsiteY13" fmla="*/ 0 h 108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06393" h="1088330">
                  <a:moveTo>
                    <a:pt x="1162228" y="0"/>
                  </a:moveTo>
                  <a:cubicBezTo>
                    <a:pt x="1462762" y="0"/>
                    <a:pt x="1706393" y="243631"/>
                    <a:pt x="1706393" y="544165"/>
                  </a:cubicBezTo>
                  <a:cubicBezTo>
                    <a:pt x="1706393" y="844699"/>
                    <a:pt x="1462762" y="1088330"/>
                    <a:pt x="1162228" y="1088330"/>
                  </a:cubicBezTo>
                  <a:cubicBezTo>
                    <a:pt x="1049528" y="1088330"/>
                    <a:pt x="944830" y="1054070"/>
                    <a:pt x="857980" y="995395"/>
                  </a:cubicBezTo>
                  <a:lnTo>
                    <a:pt x="846750" y="986129"/>
                  </a:lnTo>
                  <a:lnTo>
                    <a:pt x="846666" y="986732"/>
                  </a:lnTo>
                  <a:lnTo>
                    <a:pt x="843033" y="983063"/>
                  </a:lnTo>
                  <a:lnTo>
                    <a:pt x="777445" y="928948"/>
                  </a:lnTo>
                  <a:lnTo>
                    <a:pt x="717405" y="856178"/>
                  </a:lnTo>
                  <a:lnTo>
                    <a:pt x="0" y="131599"/>
                  </a:lnTo>
                  <a:cubicBezTo>
                    <a:pt x="203200" y="169699"/>
                    <a:pt x="363538" y="436399"/>
                    <a:pt x="641747" y="353056"/>
                  </a:cubicBezTo>
                  <a:lnTo>
                    <a:pt x="656166" y="347363"/>
                  </a:lnTo>
                  <a:lnTo>
                    <a:pt x="660826" y="332352"/>
                  </a:lnTo>
                  <a:cubicBezTo>
                    <a:pt x="743435" y="137043"/>
                    <a:pt x="936828" y="0"/>
                    <a:pt x="11622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3F3F40"/>
                </a:solidFill>
              </a:endParaRPr>
            </a:p>
          </p:txBody>
        </p:sp>
        <p:sp>
          <p:nvSpPr>
            <p:cNvPr id="24" name="任意多边形 23"/>
            <p:cNvSpPr/>
            <p:nvPr>
              <p:custDataLst>
                <p:tags r:id="rId18"/>
              </p:custDataLst>
            </p:nvPr>
          </p:nvSpPr>
          <p:spPr>
            <a:xfrm>
              <a:off x="4447056" y="1894331"/>
              <a:ext cx="1123191" cy="1123190"/>
            </a:xfrm>
            <a:custGeom>
              <a:avLst/>
              <a:gdLst>
                <a:gd name="connsiteX0" fmla="*/ 526092 w 1123191"/>
                <a:gd name="connsiteY0" fmla="*/ 1082 h 1123190"/>
                <a:gd name="connsiteX1" fmla="*/ 639745 w 1123191"/>
                <a:gd name="connsiteY1" fmla="*/ 5535 h 1123190"/>
                <a:gd name="connsiteX2" fmla="*/ 750223 w 1123191"/>
                <a:gd name="connsiteY2" fmla="*/ 32582 h 1123190"/>
                <a:gd name="connsiteX3" fmla="*/ 1117657 w 1123191"/>
                <a:gd name="connsiteY3" fmla="*/ 639745 h 1123190"/>
                <a:gd name="connsiteX4" fmla="*/ 483447 w 1123191"/>
                <a:gd name="connsiteY4" fmla="*/ 1117656 h 1123190"/>
                <a:gd name="connsiteX5" fmla="*/ 5535 w 1123191"/>
                <a:gd name="connsiteY5" fmla="*/ 483446 h 1123190"/>
                <a:gd name="connsiteX6" fmla="*/ 526092 w 1123191"/>
                <a:gd name="connsiteY6" fmla="*/ 1082 h 112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191" h="1123190">
                  <a:moveTo>
                    <a:pt x="526092" y="1082"/>
                  </a:moveTo>
                  <a:cubicBezTo>
                    <a:pt x="563331" y="-1238"/>
                    <a:pt x="601357" y="140"/>
                    <a:pt x="639745" y="5535"/>
                  </a:cubicBezTo>
                  <a:cubicBezTo>
                    <a:pt x="678132" y="10930"/>
                    <a:pt x="715066" y="20087"/>
                    <a:pt x="750223" y="32582"/>
                  </a:cubicBezTo>
                  <a:cubicBezTo>
                    <a:pt x="996323" y="120045"/>
                    <a:pt x="1155422" y="371029"/>
                    <a:pt x="1117657" y="639745"/>
                  </a:cubicBezTo>
                  <a:cubicBezTo>
                    <a:pt x="1074496" y="946849"/>
                    <a:pt x="790551" y="1160817"/>
                    <a:pt x="483447" y="1117656"/>
                  </a:cubicBezTo>
                  <a:cubicBezTo>
                    <a:pt x="176343" y="1074495"/>
                    <a:pt x="-37626" y="790550"/>
                    <a:pt x="5535" y="483446"/>
                  </a:cubicBezTo>
                  <a:cubicBezTo>
                    <a:pt x="43301" y="214730"/>
                    <a:pt x="265417" y="17321"/>
                    <a:pt x="526092" y="1082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l-GR" altLang="zh-CN" sz="1600" dirty="0">
                  <a:solidFill>
                    <a:srgbClr val="3F3F40"/>
                  </a:solidFill>
                  <a:sym typeface="+mn-ea"/>
                </a:rPr>
                <a:t>1η συμμετοχή στο </a:t>
              </a:r>
              <a:r>
                <a:rPr lang="en-US" altLang="zh-CN" sz="1600" dirty="0">
                  <a:solidFill>
                    <a:srgbClr val="3F3F40"/>
                  </a:solidFill>
                  <a:sym typeface="+mn-ea"/>
                </a:rPr>
                <a:t>RIO 2016</a:t>
              </a:r>
              <a:endParaRPr lang="zh-CN" altLang="en-US" sz="1600" dirty="0">
                <a:solidFill>
                  <a:srgbClr val="3F3F40"/>
                </a:solidFill>
              </a:endParaRPr>
            </a:p>
          </p:txBody>
        </p:sp>
      </p:grpSp>
      <p:sp>
        <p:nvSpPr>
          <p:cNvPr id="3" name="文本框 2"/>
          <p:cNvSpPr txBox="1"/>
          <p:nvPr>
            <p:custDataLst>
              <p:tags r:id="rId19"/>
            </p:custDataLst>
          </p:nvPr>
        </p:nvSpPr>
        <p:spPr>
          <a:xfrm>
            <a:off x="838800" y="363600"/>
            <a:ext cx="10515600" cy="864000"/>
          </a:xfrm>
          <a:prstGeom prst="rect">
            <a:avLst/>
          </a:prstGeom>
        </p:spPr>
        <p:txBody>
          <a:bodyPr vert="horz" lIns="67101" tIns="33550" rIns="67101" bIns="33550" rtlCol="0" anchor="ctr">
            <a:normAutofit/>
          </a:bodyPr>
          <a:lstStyle>
            <a:lvl1pPr algn="ctr" defTabSz="525145">
              <a:lnSpc>
                <a:spcPct val="90000"/>
              </a:lnSpc>
              <a:spcBef>
                <a:spcPct val="0"/>
              </a:spcBef>
              <a:buNone/>
              <a:defRPr sz="280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l-GR" sz="3600"/>
              <a:t>Γενικά χαρακτηριστικά</a:t>
            </a:r>
            <a:endParaRPr lang="el-GR" sz="3600"/>
          </a:p>
        </p:txBody>
      </p:sp>
    </p:spTree>
    <p:custDataLst>
      <p:tags r:id="rId20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rcRect t="36853" r="-493" b="35373"/>
          <a:stretch>
            <a:fillRect/>
          </a:stretch>
        </p:blipFill>
        <p:spPr>
          <a:xfrm>
            <a:off x="280670" y="354965"/>
            <a:ext cx="8134985" cy="22485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70" y="3187065"/>
            <a:ext cx="7002780" cy="25882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985" y="3301365"/>
            <a:ext cx="3556635" cy="35566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9650" y="40640"/>
            <a:ext cx="3445510" cy="351917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5120" y="264160"/>
            <a:ext cx="5878195" cy="41986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765" y="-13335"/>
            <a:ext cx="4000500" cy="2857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720" y="3416935"/>
            <a:ext cx="5161280" cy="34410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975" y="4027170"/>
            <a:ext cx="3420745" cy="2687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69740"/>
            <a:ext cx="3792220" cy="2444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7075" y="562610"/>
            <a:ext cx="3844925" cy="258000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817245" y="582930"/>
            <a:ext cx="39414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hlinkClick r:id="rId1" action="ppaction://hlinkfile"/>
              </a:rPr>
              <a:t>https://youtu.be/UxSQGWlCC4Q</a:t>
            </a:r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945515" y="2133600"/>
            <a:ext cx="39128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hlinkClick r:id="rId2" action="ppaction://hlinkfile"/>
              </a:rPr>
              <a:t>https://youtu.be/DKNqpr3NUb8</a:t>
            </a:r>
            <a:endParaRPr lang="en-US"/>
          </a:p>
        </p:txBody>
      </p:sp>
      <p:pic>
        <p:nvPicPr>
          <p:cNvPr id="4" name="Paralympic Sports A-Z_ Canoe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ll about Para Canoe _ Sport Explainer_ Canoe _ Paralympic Games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160557"/>
</p:tagLst>
</file>

<file path=ppt/tags/tag10.xml><?xml version="1.0" encoding="utf-8"?>
<p:tagLst xmlns:p="http://schemas.openxmlformats.org/presentationml/2006/main">
  <p:tag name="MH" val="20150923172202"/>
  <p:tag name="MH_LIBRARY" val="GRAPHIC"/>
  <p:tag name="KSO_WM_TEMPLATE_CATEGORY" val="custom"/>
  <p:tag name="KSO_WM_TEMPLATE_INDEX" val="160557"/>
  <p:tag name="KSO_WM_TAG_VERSION" val="1.0"/>
  <p:tag name="KSO_WM_SLIDE_ID" val="custom160557_12"/>
  <p:tag name="KSO_WM_SLIDE_INDEX" val="12"/>
  <p:tag name="KSO_WM_SLIDE_ITEM_CNT" val="2"/>
  <p:tag name="KSO_WM_SLIDE_LAYOUT" val="a_b"/>
  <p:tag name="KSO_WM_SLIDE_LAYOUT_CNT" val="1_1"/>
  <p:tag name="KSO_WM_SLIDE_TYPE" val="sectionTitle"/>
  <p:tag name="KSO_WM_BEAUTIFY_FLAG" val="#wm#"/>
</p:tagLst>
</file>

<file path=ppt/tags/tag11.xml><?xml version="1.0" encoding="utf-8"?>
<p:tagLst xmlns:p="http://schemas.openxmlformats.org/presentationml/2006/main">
  <p:tag name="KSO_WM_TEMPLATE_CATEGORY" val="custom"/>
  <p:tag name="KSO_WM_TEMPLATE_INDEX" val="160557"/>
  <p:tag name="KSO_WM_TAG_VERSION" val="1.0"/>
  <p:tag name="KSO_WM_SLIDE_ID" val="custom160557_19"/>
  <p:tag name="KSO_WM_SLIDE_INDEX" val="19"/>
  <p:tag name="KSO_WM_SLIDE_ITEM_CNT" val="1"/>
  <p:tag name="KSO_WM_SLIDE_LAYOUT" val="a_l"/>
  <p:tag name="KSO_WM_SLIDE_LAYOUT_CNT" val="1_1"/>
  <p:tag name="KSO_WM_SLIDE_TYPE" val="text"/>
  <p:tag name="KSO_WM_BEAUTIFY_FLAG" val="#wm#"/>
  <p:tag name="KSO_WM_SLIDE_POSITION" val="403*190"/>
  <p:tag name="KSO_WM_SLIDE_SIZE" val="154*207"/>
  <p:tag name="KSO_WM_DIAGRAM_GROUP_CODE" val="l1-3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557_18*i*0"/>
  <p:tag name="KSO_WM_TEMPLATE_CATEGORY" val="custom"/>
  <p:tag name="KSO_WM_TEMPLATE_INDEX" val="160557"/>
  <p:tag name="KSO_WM_UNIT_INDEX" val="0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57"/>
  <p:tag name="KSO_WM_UNIT_TYPE" val="l_i"/>
  <p:tag name="KSO_WM_UNIT_INDEX" val="1_1"/>
  <p:tag name="KSO_WM_UNIT_ID" val="custom160557_18*l_i*1_1"/>
  <p:tag name="KSO_WM_UNIT_CLEAR" val="1"/>
  <p:tag name="KSO_WM_UNIT_LAYERLEVEL" val="1_1"/>
  <p:tag name="KSO_WM_DIAGRAM_GROUP_CODE" val="l1-2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57"/>
  <p:tag name="KSO_WM_UNIT_TYPE" val="l_h_f"/>
  <p:tag name="KSO_WM_UNIT_INDEX" val="1_2_1"/>
  <p:tag name="KSO_WM_UNIT_ID" val="custom160557_18*l_h_f*1_2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3"/>
  <p:tag name="KSO_WM_UNIT_PRESET_TEXT_LEN" val="5"/>
  <p:tag name="KSO_WM_DIAGRAM_GROUP_CODE" val="l1-2"/>
</p:tagLst>
</file>

<file path=ppt/tags/tag1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557_18*i*5"/>
  <p:tag name="KSO_WM_TEMPLATE_CATEGORY" val="custom"/>
  <p:tag name="KSO_WM_TEMPLATE_INDEX" val="160557"/>
  <p:tag name="KSO_WM_UNIT_INDEX" val="5"/>
</p:tagLst>
</file>

<file path=ppt/tags/tag1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57"/>
  <p:tag name="KSO_WM_UNIT_TYPE" val="l_i"/>
  <p:tag name="KSO_WM_UNIT_INDEX" val="1_2"/>
  <p:tag name="KSO_WM_UNIT_ID" val="custom160557_18*l_i*1_2"/>
  <p:tag name="KSO_WM_UNIT_CLEAR" val="1"/>
  <p:tag name="KSO_WM_UNIT_LAYERLEVEL" val="1_1"/>
  <p:tag name="KSO_WM_DIAGRAM_GROUP_CODE" val="l1-2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57"/>
  <p:tag name="KSO_WM_UNIT_TYPE" val="l_h_f"/>
  <p:tag name="KSO_WM_UNIT_INDEX" val="1_4_1"/>
  <p:tag name="KSO_WM_UNIT_ID" val="custom160557_18*l_h_f*1_4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3"/>
  <p:tag name="KSO_WM_UNIT_PRESET_TEXT_LEN" val="5"/>
  <p:tag name="KSO_WM_DIAGRAM_GROUP_CODE" val="l1-2"/>
</p:tagLst>
</file>

<file path=ppt/tags/tag1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557_18*i*10"/>
  <p:tag name="KSO_WM_TEMPLATE_CATEGORY" val="custom"/>
  <p:tag name="KSO_WM_TEMPLATE_INDEX" val="160557"/>
  <p:tag name="KSO_WM_UNIT_INDEX" val="10"/>
</p:tagLst>
</file>

<file path=ppt/tags/tag1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57"/>
  <p:tag name="KSO_WM_UNIT_TYPE" val="l_i"/>
  <p:tag name="KSO_WM_UNIT_INDEX" val="1_3"/>
  <p:tag name="KSO_WM_UNIT_ID" val="custom160557_18*l_i*1_3"/>
  <p:tag name="KSO_WM_UNIT_CLEAR" val="1"/>
  <p:tag name="KSO_WM_UNIT_LAYERLEVEL" val="1_1"/>
  <p:tag name="KSO_WM_DIAGRAM_GROUP_CODE" val="l1-2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160557"/>
</p:tagLst>
</file>

<file path=ppt/tags/tag2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57"/>
  <p:tag name="KSO_WM_UNIT_TYPE" val="l_h_f"/>
  <p:tag name="KSO_WM_UNIT_INDEX" val="1_6_1"/>
  <p:tag name="KSO_WM_UNIT_ID" val="custom160557_18*l_h_f*1_6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3"/>
  <p:tag name="KSO_WM_UNIT_PRESET_TEXT_LEN" val="5"/>
  <p:tag name="KSO_WM_DIAGRAM_GROUP_CODE" val="l1-2"/>
</p:tagLst>
</file>

<file path=ppt/tags/tag2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557_18*i*15"/>
  <p:tag name="KSO_WM_TEMPLATE_CATEGORY" val="custom"/>
  <p:tag name="KSO_WM_TEMPLATE_INDEX" val="160557"/>
  <p:tag name="KSO_WM_UNIT_INDEX" val="15"/>
</p:tagLst>
</file>

<file path=ppt/tags/tag2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57"/>
  <p:tag name="KSO_WM_UNIT_TYPE" val="l_i"/>
  <p:tag name="KSO_WM_UNIT_INDEX" val="1_4"/>
  <p:tag name="KSO_WM_UNIT_ID" val="custom160557_18*l_i*1_4"/>
  <p:tag name="KSO_WM_UNIT_CLEAR" val="1"/>
  <p:tag name="KSO_WM_UNIT_LAYERLEVEL" val="1_1"/>
  <p:tag name="KSO_WM_DIAGRAM_GROUP_CODE" val="l1-2"/>
</p:tagLst>
</file>

<file path=ppt/tags/tag2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57"/>
  <p:tag name="KSO_WM_UNIT_TYPE" val="l_h_f"/>
  <p:tag name="KSO_WM_UNIT_INDEX" val="1_5_1"/>
  <p:tag name="KSO_WM_UNIT_ID" val="custom160557_18*l_h_f*1_5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3"/>
  <p:tag name="KSO_WM_UNIT_PRESET_TEXT_LEN" val="5"/>
  <p:tag name="KSO_WM_DIAGRAM_GROUP_CODE" val="l1-2"/>
</p:tagLst>
</file>

<file path=ppt/tags/tag2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557_18*i*20"/>
  <p:tag name="KSO_WM_TEMPLATE_CATEGORY" val="custom"/>
  <p:tag name="KSO_WM_TEMPLATE_INDEX" val="160557"/>
  <p:tag name="KSO_WM_UNIT_INDEX" val="20"/>
</p:tagLst>
</file>

<file path=ppt/tags/tag2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57"/>
  <p:tag name="KSO_WM_UNIT_TYPE" val="l_i"/>
  <p:tag name="KSO_WM_UNIT_INDEX" val="1_5"/>
  <p:tag name="KSO_WM_UNIT_ID" val="custom160557_18*l_i*1_5"/>
  <p:tag name="KSO_WM_UNIT_CLEAR" val="1"/>
  <p:tag name="KSO_WM_UNIT_LAYERLEVEL" val="1_1"/>
  <p:tag name="KSO_WM_DIAGRAM_GROUP_CODE" val="l1-2"/>
</p:tagLst>
</file>

<file path=ppt/tags/tag2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57"/>
  <p:tag name="KSO_WM_UNIT_TYPE" val="l_h_f"/>
  <p:tag name="KSO_WM_UNIT_INDEX" val="1_3_1"/>
  <p:tag name="KSO_WM_UNIT_ID" val="custom160557_18*l_h_f*1_3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3"/>
  <p:tag name="KSO_WM_UNIT_PRESET_TEXT_LEN" val="5"/>
  <p:tag name="KSO_WM_DIAGRAM_GROUP_CODE" val="l1-2"/>
</p:tagLst>
</file>

<file path=ppt/tags/tag2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557_18*i*25"/>
  <p:tag name="KSO_WM_TEMPLATE_CATEGORY" val="custom"/>
  <p:tag name="KSO_WM_TEMPLATE_INDEX" val="160557"/>
  <p:tag name="KSO_WM_UNIT_INDEX" val="25"/>
</p:tagLst>
</file>

<file path=ppt/tags/tag2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57"/>
  <p:tag name="KSO_WM_UNIT_TYPE" val="l_i"/>
  <p:tag name="KSO_WM_UNIT_INDEX" val="1_6"/>
  <p:tag name="KSO_WM_UNIT_ID" val="custom160557_18*l_i*1_6"/>
  <p:tag name="KSO_WM_UNIT_CLEAR" val="1"/>
  <p:tag name="KSO_WM_UNIT_LAYERLEVEL" val="1_1"/>
  <p:tag name="KSO_WM_DIAGRAM_GROUP_CODE" val="l1-2"/>
</p:tagLst>
</file>

<file path=ppt/tags/tag2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57"/>
  <p:tag name="KSO_WM_UNIT_TYPE" val="l_h_f"/>
  <p:tag name="KSO_WM_UNIT_INDEX" val="1_1_1"/>
  <p:tag name="KSO_WM_UNIT_ID" val="custom160557_18*l_h_f*1_1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3"/>
  <p:tag name="KSO_WM_UNIT_PRESET_TEXT_LEN" val="5"/>
  <p:tag name="KSO_WM_DIAGRAM_GROUP_CODE" val="l1-2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57"/>
  <p:tag name="KSO_WM_UNIT_TYPE" val="a"/>
  <p:tag name="KSO_WM_UNIT_INDEX" val="1"/>
  <p:tag name="KSO_WM_UNIT_ID" val="custom160557_1*a*1"/>
  <p:tag name="KSO_WM_UNIT_CLEAR" val="1"/>
  <p:tag name="KSO_WM_UNIT_LAYERLEVEL" val="1"/>
  <p:tag name="KSO_WM_UNIT_VALUE" val="28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3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57"/>
  <p:tag name="KSO_WM_UNIT_TYPE" val="a"/>
  <p:tag name="KSO_WM_UNIT_INDEX" val="1"/>
  <p:tag name="KSO_WM_UNIT_ID" val="custom160557_18*a*1"/>
  <p:tag name="KSO_WM_UNIT_CLEAR" val="1"/>
  <p:tag name="KSO_WM_UNIT_LAYERLEVEL" val="1"/>
  <p:tag name="KSO_WM_UNIT_VALUE" val="25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31.xml><?xml version="1.0" encoding="utf-8"?>
<p:tagLst xmlns:p="http://schemas.openxmlformats.org/presentationml/2006/main">
  <p:tag name="KSO_WM_TEMPLATE_CATEGORY" val="custom"/>
  <p:tag name="KSO_WM_TEMPLATE_INDEX" val="160557"/>
  <p:tag name="KSO_WM_TAG_VERSION" val="1.0"/>
  <p:tag name="KSO_WM_SLIDE_ID" val="custom160557_18"/>
  <p:tag name="KSO_WM_SLIDE_INDEX" val="18"/>
  <p:tag name="KSO_WM_SLIDE_ITEM_CNT" val="6"/>
  <p:tag name="KSO_WM_SLIDE_LAYOUT" val="a_l"/>
  <p:tag name="KSO_WM_SLIDE_LAYOUT_CNT" val="1_1"/>
  <p:tag name="KSO_WM_SLIDE_TYPE" val="text"/>
  <p:tag name="KSO_WM_BEAUTIFY_FLAG" val="#wm#"/>
  <p:tag name="KSO_WM_SLIDE_POSITION" val="291*140"/>
  <p:tag name="KSO_WM_SLIDE_SIZE" val="378*355"/>
  <p:tag name="KSO_WM_DIAGRAM_GROUP_CODE" val="l1-2"/>
</p:tagLst>
</file>

<file path=ppt/tags/tag32.xml><?xml version="1.0" encoding="utf-8"?>
<p:tagLst xmlns:p="http://schemas.openxmlformats.org/presentationml/2006/main">
  <p:tag name="KSO_WM_TEMPLATE_CATEGORY" val="custom"/>
  <p:tag name="KSO_WM_TEMPLATE_INDEX" val="160557"/>
  <p:tag name="KSO_WM_TAG_VERSION" val="1.0"/>
  <p:tag name="KSO_WM_SLIDE_ID" val="custom160557_20"/>
  <p:tag name="KSO_WM_SLIDE_INDEX" val="20"/>
  <p:tag name="KSO_WM_SLIDE_ITEM_CNT" val="2"/>
  <p:tag name="KSO_WM_SLIDE_LAYOUT" val="a_l"/>
  <p:tag name="KSO_WM_SLIDE_LAYOUT_CNT" val="1_1"/>
  <p:tag name="KSO_WM_SLIDE_TYPE" val="text"/>
  <p:tag name="KSO_WM_BEAUTIFY_FLAG" val="#wm#"/>
  <p:tag name="KSO_WM_SLIDE_POSITION" val="176*190"/>
  <p:tag name="KSO_WM_SLIDE_SIZE" val="608*207"/>
  <p:tag name="KSO_WM_DIAGRAM_GROUP_CODE" val="l1-3"/>
</p:tagLst>
</file>

<file path=ppt/tags/tag33.xml><?xml version="1.0" encoding="utf-8"?>
<p:tagLst xmlns:p="http://schemas.openxmlformats.org/presentationml/2006/main">
  <p:tag name="KSO_WM_TEMPLATE_CATEGORY" val="custom"/>
  <p:tag name="KSO_WM_TEMPLATE_INDEX" val="160557"/>
  <p:tag name="KSO_WM_TAG_VERSION" val="1.0"/>
  <p:tag name="KSO_WM_SLIDE_ID" val="custom160557_21"/>
  <p:tag name="KSO_WM_SLIDE_INDEX" val="21"/>
  <p:tag name="KSO_WM_SLIDE_ITEM_CNT" val="3"/>
  <p:tag name="KSO_WM_SLIDE_LAYOUT" val="a_l"/>
  <p:tag name="KSO_WM_SLIDE_LAYOUT_CNT" val="1_1"/>
  <p:tag name="KSO_WM_SLIDE_TYPE" val="text"/>
  <p:tag name="KSO_WM_BEAUTIFY_FLAG" val="#wm#"/>
  <p:tag name="KSO_WM_SLIDE_POSITION" val="126*214"/>
  <p:tag name="KSO_WM_SLIDE_SIZE" val="709*177"/>
  <p:tag name="KSO_WM_DIAGRAM_GROUP_CODE" val="l1-3"/>
</p:tagLst>
</file>

<file path=ppt/tags/tag34.xml><?xml version="1.0" encoding="utf-8"?>
<p:tagLst xmlns:p="http://schemas.openxmlformats.org/presentationml/2006/main">
  <p:tag name="KSO_WM_MEDIACOVER_FLAG" val="1"/>
  <p:tag name="KSO_WM_UNIT_MEDIACOVER_BTN_STATE" val="1"/>
</p:tagLst>
</file>

<file path=ppt/tags/tag35.xml><?xml version="1.0" encoding="utf-8"?>
<p:tagLst xmlns:p="http://schemas.openxmlformats.org/presentationml/2006/main">
  <p:tag name="KSO_WM_TEMPLATE_CATEGORY" val="custom"/>
  <p:tag name="KSO_WM_TEMPLATE_INDEX" val="160557"/>
  <p:tag name="KSO_WM_TAG_VERSION" val="1.0"/>
  <p:tag name="KSO_WM_SLIDE_ID" val="custom160557_22"/>
  <p:tag name="KSO_WM_SLIDE_INDEX" val="22"/>
  <p:tag name="KSO_WM_SLIDE_ITEM_CNT" val="4"/>
  <p:tag name="KSO_WM_SLIDE_LAYOUT" val="a_l"/>
  <p:tag name="KSO_WM_SLIDE_LAYOUT_CNT" val="1_1"/>
  <p:tag name="KSO_WM_SLIDE_TYPE" val="text"/>
  <p:tag name="KSO_WM_BEAUTIFY_FLAG" val="#wm#"/>
  <p:tag name="KSO_WM_SLIDE_POSITION" val="149*118"/>
  <p:tag name="KSO_WM_SLIDE_SIZE" val="663*389"/>
  <p:tag name="KSO_WM_DIAGRAM_GROUP_CODE" val="l1-3"/>
</p:tagLst>
</file>

<file path=ppt/tags/tag36.xml><?xml version="1.0" encoding="utf-8"?>
<p:tagLst xmlns:p="http://schemas.openxmlformats.org/presentationml/2006/main">
  <p:tag name="KSO_WM_MEDIACOVER_FLAG" val="1"/>
  <p:tag name="KSO_WM_UNIT_MEDIACOVER_BTN_STATE" val="1"/>
</p:tagLst>
</file>

<file path=ppt/tags/tag37.xml><?xml version="1.0" encoding="utf-8"?>
<p:tagLst xmlns:p="http://schemas.openxmlformats.org/presentationml/2006/main">
  <p:tag name="KSO_WM_TEMPLATE_CATEGORY" val="custom"/>
  <p:tag name="KSO_WM_TEMPLATE_INDEX" val="160557"/>
  <p:tag name="KSO_WM_TAG_VERSION" val="1.0"/>
  <p:tag name="KSO_WM_SLIDE_ID" val="custom160557_23"/>
  <p:tag name="KSO_WM_SLIDE_INDEX" val="23"/>
  <p:tag name="KSO_WM_SLIDE_ITEM_CNT" val="5"/>
  <p:tag name="KSO_WM_SLIDE_LAYOUT" val="a_l"/>
  <p:tag name="KSO_WM_SLIDE_LAYOUT_CNT" val="1_1"/>
  <p:tag name="KSO_WM_SLIDE_TYPE" val="text"/>
  <p:tag name="KSO_WM_BEAUTIFY_FLAG" val="#wm#"/>
  <p:tag name="KSO_WM_SLIDE_POSITION" val="126*118"/>
  <p:tag name="KSO_WM_SLIDE_SIZE" val="709*389"/>
  <p:tag name="KSO_WM_DIAGRAM_GROUP_CODE" val="l1-3"/>
</p:tagLst>
</file>

<file path=ppt/tags/tag3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57"/>
  <p:tag name="KSO_WM_UNIT_TYPE" val="a"/>
  <p:tag name="KSO_WM_UNIT_INDEX" val="1"/>
  <p:tag name="KSO_WM_UNIT_ID" val="custom160557_1*a*1"/>
  <p:tag name="KSO_WM_UNIT_CLEAR" val="1"/>
  <p:tag name="KSO_WM_UNIT_LAYERLEVEL" val="1"/>
  <p:tag name="KSO_WM_UNIT_VALUE" val="28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39.xml><?xml version="1.0" encoding="utf-8"?>
<p:tagLst xmlns:p="http://schemas.openxmlformats.org/presentationml/2006/main">
  <p:tag name="KSO_WM_TEMPLATE_THUMBS_INDEX" val="1、4、5、9、12、17、21、25、26、27"/>
  <p:tag name="KSO_WM_TEMPLATE_CATEGORY" val="custom"/>
  <p:tag name="KSO_WM_TEMPLATE_INDEX" val="160557"/>
  <p:tag name="KSO_WM_TAG_VERSION" val="1.0"/>
  <p:tag name="KSO_WM_SLIDE_ID" val="custom160557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57"/>
  <p:tag name="KSO_WM_UNIT_TYPE" val="b"/>
  <p:tag name="KSO_WM_UNIT_INDEX" val="1"/>
  <p:tag name="KSO_WM_UNIT_ID" val="custom160557_1*b*1"/>
  <p:tag name="KSO_WM_UNIT_CLEAR" val="1"/>
  <p:tag name="KSO_WM_UNIT_LAYERLEVEL" val="1"/>
  <p:tag name="KSO_WM_UNIT_VALUE" val="35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40.xml><?xml version="1.0" encoding="utf-8"?>
<p:tagLst xmlns:p="http://schemas.openxmlformats.org/presentationml/2006/main">
  <p:tag name="KSO_WM_MEDIACOVER_FLAG" val="1"/>
  <p:tag name="KSO_WM_UNIT_MEDIACOVER_BTN_STATE" val="1"/>
</p:tagLst>
</file>

<file path=ppt/tags/tag41.xml><?xml version="1.0" encoding="utf-8"?>
<p:tagLst xmlns:p="http://schemas.openxmlformats.org/presentationml/2006/main">
  <p:tag name="KSO_WM_TEMPLATE_THUMBS_INDEX" val="1、4、5、9、12、17、21、25、26、27"/>
  <p:tag name="KSO_WM_TEMPLATE_CATEGORY" val="custom"/>
  <p:tag name="KSO_WM_TEMPLATE_INDEX" val="160557"/>
  <p:tag name="KSO_WM_TAG_VERSION" val="1.0"/>
  <p:tag name="KSO_WM_SLIDE_ID" val="custom160557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</p:tagLst>
</file>

<file path=ppt/tags/tag42.xml><?xml version="1.0" encoding="utf-8"?>
<p:tagLst xmlns:p="http://schemas.openxmlformats.org/presentationml/2006/main">
  <p:tag name="KSO_WM_MEDIACOVER_FLAG" val="1"/>
  <p:tag name="KSO_WM_UNIT_MEDIACOVER_BTN_STATE" val="1"/>
</p:tagLst>
</file>

<file path=ppt/tags/tag43.xml><?xml version="1.0" encoding="utf-8"?>
<p:tagLst xmlns:p="http://schemas.openxmlformats.org/presentationml/2006/main">
  <p:tag name="KSO_WM_TEMPLATE_THUMBS_INDEX" val="1、4、5、9、12、17、21、25、26、27"/>
  <p:tag name="KSO_WM_TEMPLATE_CATEGORY" val="custom"/>
  <p:tag name="KSO_WM_TEMPLATE_INDEX" val="160557"/>
  <p:tag name="KSO_WM_TAG_VERSION" val="1.0"/>
  <p:tag name="KSO_WM_SLIDE_ID" val="custom160557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</p:tagLst>
</file>

<file path=ppt/tags/tag44.xml><?xml version="1.0" encoding="utf-8"?>
<p:tagLst xmlns:p="http://schemas.openxmlformats.org/presentationml/2006/main">
  <p:tag name="KSO_WM_TEMPLATE_CATEGORY" val="custom"/>
  <p:tag name="KSO_WM_TEMPLATE_INDEX" val="160557"/>
  <p:tag name="KSO_WM_TAG_VERSION" val="1.0"/>
  <p:tag name="KSO_WM_SLIDE_ID" val="custom160557_23"/>
  <p:tag name="KSO_WM_SLIDE_INDEX" val="23"/>
  <p:tag name="KSO_WM_SLIDE_ITEM_CNT" val="5"/>
  <p:tag name="KSO_WM_SLIDE_LAYOUT" val="a_l"/>
  <p:tag name="KSO_WM_SLIDE_LAYOUT_CNT" val="1_1"/>
  <p:tag name="KSO_WM_SLIDE_TYPE" val="text"/>
  <p:tag name="KSO_WM_BEAUTIFY_FLAG" val="#wm#"/>
  <p:tag name="KSO_WM_SLIDE_POSITION" val="126*118"/>
  <p:tag name="KSO_WM_SLIDE_SIZE" val="709*389"/>
  <p:tag name="KSO_WM_DIAGRAM_GROUP_CODE" val="l1-3"/>
</p:tagLst>
</file>

<file path=ppt/tags/tag5.xml><?xml version="1.0" encoding="utf-8"?>
<p:tagLst xmlns:p="http://schemas.openxmlformats.org/presentationml/2006/main">
  <p:tag name="KSO_WM_TEMPLATE_THUMBS_INDEX" val="1、4、5、9、12、17、21、25、26、27"/>
  <p:tag name="KSO_WM_TEMPLATE_CATEGORY" val="custom"/>
  <p:tag name="KSO_WM_TEMPLATE_INDEX" val="160557"/>
  <p:tag name="KSO_WM_TAG_VERSION" val="1.0"/>
  <p:tag name="KSO_WM_SLIDE_ID" val="custom160557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57"/>
  <p:tag name="KSO_WM_UNIT_TYPE" val="a"/>
  <p:tag name="KSO_WM_UNIT_INDEX" val="1"/>
  <p:tag name="KSO_WM_UNIT_ID" val="custom160557_2*a*1"/>
  <p:tag name="KSO_WM_UNIT_CLEAR" val="1"/>
  <p:tag name="KSO_WM_UNIT_LAYERLEVEL" val="1"/>
  <p:tag name="KSO_WM_UNIT_VALUE" val="25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57"/>
  <p:tag name="KSO_WM_UNIT_TYPE" val="f"/>
  <p:tag name="KSO_WM_UNIT_INDEX" val="1"/>
  <p:tag name="KSO_WM_UNIT_ID" val="custom160557_2*f*1"/>
  <p:tag name="KSO_WM_UNIT_CLEAR" val="1"/>
  <p:tag name="KSO_WM_UNIT_LAYERLEVEL" val="1"/>
  <p:tag name="KSO_WM_UNIT_VALUE" val="462"/>
  <p:tag name="KSO_WM_UNIT_HIGHLIGHT" val="0"/>
  <p:tag name="KSO_WM_UNIT_COMPATIBLE" val="0"/>
  <p:tag name="KSO_WM_UNIT_PRESET_TEXT_INDEX" val="4"/>
  <p:tag name="KSO_WM_UNIT_PRESET_TEXT_LEN" val="114"/>
</p:tagLst>
</file>

<file path=ppt/tags/tag8.xml><?xml version="1.0" encoding="utf-8"?>
<p:tagLst xmlns:p="http://schemas.openxmlformats.org/presentationml/2006/main">
  <p:tag name="KSO_WM_TEMPLATE_CATEGORY" val="custom"/>
  <p:tag name="KSO_WM_TEMPLATE_INDEX" val="160557"/>
  <p:tag name="KSO_WM_TAG_VERSION" val="1.0"/>
  <p:tag name="KSO_WM_SLIDE_ID" val="custom160557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20"/>
  <p:tag name="KSO_WM_SLIDE_SIZE" val="828*366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57"/>
  <p:tag name="KSO_WM_UNIT_TYPE" val="a"/>
  <p:tag name="KSO_WM_UNIT_INDEX" val="1"/>
  <p:tag name="KSO_WM_UNIT_ID" val="custom160557_12*a*1"/>
  <p:tag name="KSO_WM_UNIT_CLEAR" val="1"/>
  <p:tag name="KSO_WM_UNIT_LAYERLEVEL" val="1"/>
  <p:tag name="KSO_WM_UNIT_VALUE" val="32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heme/theme1.xml><?xml version="1.0" encoding="utf-8"?>
<a:theme xmlns:a="http://schemas.openxmlformats.org/drawingml/2006/main" name="Office 主题">
  <a:themeElements>
    <a:clrScheme name="160557">
      <a:dk1>
        <a:srgbClr val="FFFFFF"/>
      </a:dk1>
      <a:lt1>
        <a:srgbClr val="3F3F3F"/>
      </a:lt1>
      <a:dk2>
        <a:srgbClr val="FFFFFF"/>
      </a:dk2>
      <a:lt2>
        <a:srgbClr val="3F3F3F"/>
      </a:lt2>
      <a:accent1>
        <a:srgbClr val="FFA90D"/>
      </a:accent1>
      <a:accent2>
        <a:srgbClr val="D55A33"/>
      </a:accent2>
      <a:accent3>
        <a:srgbClr val="BAB772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自定义 2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550</Words>
  <Application>WPS Presentation</Application>
  <PresentationFormat>宽屏</PresentationFormat>
  <Paragraphs>47</Paragraphs>
  <Slides>13</Slides>
  <Notes>27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1" baseType="lpstr">
      <vt:lpstr>Arial</vt:lpstr>
      <vt:lpstr>SimSun</vt:lpstr>
      <vt:lpstr>Wingdings</vt:lpstr>
      <vt:lpstr>Microsoft YaHei</vt:lpstr>
      <vt:lpstr>Arial Unicode MS</vt:lpstr>
      <vt:lpstr>黑体</vt:lpstr>
      <vt:lpstr>Calibri</vt:lpstr>
      <vt:lpstr>Office 主题</vt:lpstr>
      <vt:lpstr>Paracanoe</vt:lpstr>
      <vt:lpstr>Θανάσης Γιαννόπουλος MSc</vt:lpstr>
      <vt:lpstr>PARACANOE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Και κάτι ακόμα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</dc:title>
  <dc:creator>quan</dc:creator>
  <cp:lastModifiedBy>Dell</cp:lastModifiedBy>
  <cp:revision>352</cp:revision>
  <dcterms:created xsi:type="dcterms:W3CDTF">2015-09-21T03:34:00Z</dcterms:created>
  <dcterms:modified xsi:type="dcterms:W3CDTF">2022-10-16T14:19:33Z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1033-11.2.0.11210</vt:lpwstr>
  </property>
  <property fmtid="{D5CDD505-2E9C-101B-9397-08002B2CF9AE}" pid="3" name="ICV">
    <vt:lpwstr>7362021554264FA2874B18FD1B7DC0DC</vt:lpwstr>
  </property>
</Properties>
</file>