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79" r:id="rId3"/>
    <p:sldId id="269" r:id="rId4"/>
    <p:sldId id="270" r:id="rId5"/>
    <p:sldId id="271" r:id="rId6"/>
    <p:sldId id="272" r:id="rId7"/>
    <p:sldId id="273" r:id="rId8"/>
    <p:sldId id="274" r:id="rId9"/>
    <p:sldId id="280" r:id="rId10"/>
    <p:sldId id="275" r:id="rId11"/>
    <p:sldId id="276" r:id="rId12"/>
    <p:sldId id="281" r:id="rId13"/>
    <p:sldId id="278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FE4EA-2B1C-45A8-B313-7318B9CECDF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4F150C-D420-4FB9-BB0F-AAD6CD56B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E69F-E7F9-4CBF-9025-069FF69C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2878-9A04-46C3-998E-3279CF28A298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4773-83FE-4E82-9BDC-577D05FF2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7664-69D4-4202-8221-15281C814B1C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6DB7-2750-4DD7-88C3-B44F46B0A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6D0B-C58D-4A68-87A4-5F77533BFE4D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DC4E-2A75-43DB-A41E-4B8B7CDA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589A-D78C-4423-BEA4-842BEF7FDD1F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B83E-6FA0-4C0A-92DF-310258A29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6229-29D9-48BB-9AA9-7447559892D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D382-FC73-4068-9745-4C1DDEAD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16F0-0F27-4455-B7EC-178F86B3F5B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2F3D-3F93-4611-B033-02F6AB64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F475-C9F8-4AE0-9FB6-E4A530EE857E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C8D1-1458-4472-91BD-17A31AF0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D6F4-6638-4951-9E9A-AEAB35E0379E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CA33-C7B2-43E5-B2C8-E44585CB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48AD-B647-4533-B627-2E1FF3BC576C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0CA1-FF49-4EB1-9480-1EBDA200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212A-1CB0-4B52-B5E6-D51BFFBAD391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6AEE-1B08-4A8D-A379-87FBF62A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2E84-2786-4F64-8F75-C79710FD989C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7ED3-4A80-4484-ACE1-8EE6604F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6F663-84DB-4E06-96BA-249C967B0C49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68B44-6514-4490-8BD7-124C8D7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09800" y="0"/>
            <a:ext cx="970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68073" y="5652654"/>
            <a:ext cx="6419272" cy="120534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Χ. </a:t>
            </a:r>
            <a:r>
              <a:rPr lang="el-GR" dirty="0" err="1" smtClean="0">
                <a:cs typeface="Times New Roman" pitchFamily="18" charset="0"/>
              </a:rPr>
              <a:t>Τσολάκης</a:t>
            </a:r>
            <a:endParaRPr lang="el-GR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Καθηγητής </a:t>
            </a:r>
            <a:r>
              <a:rPr lang="el-GR" dirty="0" smtClean="0">
                <a:cs typeface="Times New Roman" pitchFamily="18" charset="0"/>
              </a:rPr>
              <a:t>ΣΕΦΑΑ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Επιστημονικός Συνεργάτης </a:t>
            </a:r>
            <a:r>
              <a:rPr lang="el-GR" dirty="0" err="1" smtClean="0">
                <a:cs typeface="Times New Roman" pitchFamily="18" charset="0"/>
              </a:rPr>
              <a:t>Α΄Ορθοπαιδικής</a:t>
            </a:r>
            <a:r>
              <a:rPr lang="el-GR" dirty="0" smtClean="0">
                <a:cs typeface="Times New Roman" pitchFamily="18" charset="0"/>
              </a:rPr>
              <a:t> ΕΚΠΑ</a:t>
            </a:r>
            <a:endParaRPr lang="en-US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Διευθυντής Εργαστηρίου </a:t>
            </a:r>
            <a:r>
              <a:rPr lang="en-US" dirty="0" smtClean="0">
                <a:cs typeface="Times New Roman" pitchFamily="18" charset="0"/>
              </a:rPr>
              <a:t>SE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6788" y="229107"/>
            <a:ext cx="9648825" cy="3046988"/>
          </a:xfr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3200" b="1" dirty="0" smtClean="0">
                <a:latin typeface="Arial" charset="0"/>
                <a:cs typeface="Arial" charset="0"/>
              </a:rPr>
              <a:t>Ο ρόλος του προπονητή σε σχέση με τις σύγχρονες παθογένειες της </a:t>
            </a:r>
            <a:r>
              <a:rPr lang="el-GR" sz="3200" b="1" dirty="0" smtClean="0">
                <a:latin typeface="Arial" charset="0"/>
                <a:cs typeface="Arial" charset="0"/>
              </a:rPr>
              <a:t>κοινωνίας</a:t>
            </a:r>
            <a:r>
              <a:rPr lang="en-US" sz="3200" b="1" dirty="0" smtClean="0">
                <a:latin typeface="Arial" charset="0"/>
                <a:cs typeface="Arial" charset="0"/>
              </a:rPr>
              <a:t/>
            </a:r>
            <a:br>
              <a:rPr lang="en-US" sz="3200" b="1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/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l-GR" sz="3200" dirty="0" smtClean="0">
                <a:latin typeface="Arial" charset="0"/>
                <a:cs typeface="Arial" charset="0"/>
              </a:rPr>
              <a:t>Η γενιά του καναπέ, ανεκπαίδευτοι γονείς, σε μια ψεκασμένη κοινωνία, γεμάτη </a:t>
            </a:r>
            <a:r>
              <a:rPr lang="en-US" sz="3200" dirty="0" smtClean="0">
                <a:latin typeface="Arial" charset="0"/>
                <a:cs typeface="Arial" charset="0"/>
              </a:rPr>
              <a:t>life style </a:t>
            </a:r>
            <a:r>
              <a:rPr lang="el-GR" sz="3200" dirty="0" smtClean="0">
                <a:latin typeface="Arial" charset="0"/>
                <a:cs typeface="Arial" charset="0"/>
              </a:rPr>
              <a:t>χρόνια νοσήματα</a:t>
            </a:r>
            <a:endParaRPr lang="el-GR" sz="3200" dirty="0" smtClean="0">
              <a:latin typeface="Arial" charset="0"/>
              <a:cs typeface="Arial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64" y="3039584"/>
            <a:ext cx="3608098" cy="175091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2879632"/>
            <a:ext cx="3329709" cy="29152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116" y="3166538"/>
            <a:ext cx="2289175" cy="2341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latin typeface="Book Antiqua" pitchFamily="18" charset="0"/>
              </a:rPr>
              <a:t>Αθλητισμός επιδόσεων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0200" y="2215172"/>
            <a:ext cx="5181600" cy="28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5689600" y="2062772"/>
            <a:ext cx="6248400" cy="4114190"/>
          </a:xfrm>
        </p:spPr>
        <p:txBody>
          <a:bodyPr/>
          <a:lstStyle/>
          <a:p>
            <a:r>
              <a:rPr lang="el-GR" sz="2400" dirty="0" smtClean="0">
                <a:latin typeface="Book Antiqua" pitchFamily="18" charset="0"/>
              </a:rPr>
              <a:t>Διαχείριση ατομικών χαρακτηριστικών</a:t>
            </a:r>
          </a:p>
          <a:p>
            <a:r>
              <a:rPr lang="el-GR" sz="2400" dirty="0" smtClean="0">
                <a:latin typeface="Book Antiqua" pitchFamily="18" charset="0"/>
              </a:rPr>
              <a:t>Ανάδειξη προσωπικών αξιών σε διαφορετικό περιβάλλον</a:t>
            </a:r>
          </a:p>
          <a:p>
            <a:r>
              <a:rPr lang="el-GR" sz="2400" dirty="0" smtClean="0">
                <a:latin typeface="Book Antiqua" pitchFamily="18" charset="0"/>
              </a:rPr>
              <a:t>Έντονος ανταγωνισμός, σύγκριση, κριτική</a:t>
            </a:r>
          </a:p>
          <a:p>
            <a:r>
              <a:rPr lang="el-GR" sz="2400" dirty="0" smtClean="0">
                <a:latin typeface="Book Antiqua" pitchFamily="18" charset="0"/>
              </a:rPr>
              <a:t>Βαθειά γνώση της επιστήμης</a:t>
            </a:r>
          </a:p>
          <a:p>
            <a:r>
              <a:rPr lang="el-GR" sz="2400" dirty="0" smtClean="0">
                <a:latin typeface="Book Antiqua" pitchFamily="18" charset="0"/>
              </a:rPr>
              <a:t>Φίλος με τον αθλητή</a:t>
            </a:r>
          </a:p>
          <a:p>
            <a:r>
              <a:rPr lang="el-GR" sz="2400" dirty="0" smtClean="0">
                <a:latin typeface="Book Antiqua" pitchFamily="18" charset="0"/>
              </a:rPr>
              <a:t>Αφοσίωση, φορτίο, ευθύνες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</p:spPr>
        <p:txBody>
          <a:bodyPr/>
          <a:lstStyle/>
          <a:p>
            <a:r>
              <a:rPr lang="el-GR" sz="2800" b="1" dirty="0" smtClean="0">
                <a:latin typeface="Book Antiqua" pitchFamily="18" charset="0"/>
              </a:rPr>
              <a:t>Αθλητισμός Υγεία Ψυχαγωγία είναι δικαίωμα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838200" y="1435100"/>
            <a:ext cx="7556500" cy="4741863"/>
          </a:xfrm>
        </p:spPr>
        <p:txBody>
          <a:bodyPr/>
          <a:lstStyle/>
          <a:p>
            <a:r>
              <a:rPr lang="el-GR" sz="2400" dirty="0" smtClean="0">
                <a:latin typeface="Book Antiqua" pitchFamily="18" charset="0"/>
              </a:rPr>
              <a:t>Η άσκηση είναι φάρμακο - </a:t>
            </a:r>
            <a:r>
              <a:rPr lang="el-GR" sz="2400" dirty="0" err="1" smtClean="0">
                <a:latin typeface="Book Antiqua" pitchFamily="18" charset="0"/>
              </a:rPr>
              <a:t>συνταγογράφηση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Δρομικό κίνημα - </a:t>
            </a:r>
            <a:r>
              <a:rPr lang="el-GR" sz="2400" dirty="0" err="1" smtClean="0">
                <a:latin typeface="Book Antiqua" pitchFamily="18" charset="0"/>
              </a:rPr>
              <a:t>Τρίαθλο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Πάρκα</a:t>
            </a:r>
            <a:r>
              <a:rPr lang="en-US" sz="2400" dirty="0" smtClean="0">
                <a:latin typeface="Book Antiqua" pitchFamily="18" charset="0"/>
              </a:rPr>
              <a:t> 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Γυμναστήρια</a:t>
            </a:r>
          </a:p>
          <a:p>
            <a:r>
              <a:rPr lang="el-GR" sz="2400" dirty="0" smtClean="0">
                <a:latin typeface="Book Antiqua" pitchFamily="18" charset="0"/>
              </a:rPr>
              <a:t>Ακαδημίες</a:t>
            </a: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Personal </a:t>
            </a:r>
            <a:r>
              <a:rPr lang="en-US" sz="2400" dirty="0" smtClean="0">
                <a:latin typeface="Book Antiqua" pitchFamily="18" charset="0"/>
              </a:rPr>
              <a:t>trainers Life style coaches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Εκπαιδευτικό </a:t>
            </a:r>
            <a:r>
              <a:rPr lang="el-GR" sz="2400" dirty="0" smtClean="0">
                <a:latin typeface="Book Antiqua" pitchFamily="18" charset="0"/>
              </a:rPr>
              <a:t>σύστημα</a:t>
            </a:r>
            <a:r>
              <a:rPr lang="en-US" sz="2400" dirty="0" smtClean="0">
                <a:latin typeface="Book Antiqua" pitchFamily="18" charset="0"/>
              </a:rPr>
              <a:t> – </a:t>
            </a:r>
            <a:r>
              <a:rPr lang="el-GR" sz="2400" dirty="0" smtClean="0">
                <a:latin typeface="Book Antiqua" pitchFamily="18" charset="0"/>
              </a:rPr>
              <a:t>πιστοποιήσεις</a:t>
            </a:r>
          </a:p>
          <a:p>
            <a:r>
              <a:rPr lang="el-GR" sz="2400" dirty="0" smtClean="0">
                <a:latin typeface="Book Antiqua" pitchFamily="18" charset="0"/>
              </a:rPr>
              <a:t>Εθνική πολιτική</a:t>
            </a:r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3700" y="139700"/>
            <a:ext cx="2466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9328" y="3900488"/>
            <a:ext cx="383447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6982" y="5027613"/>
            <a:ext cx="2047413" cy="14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1173018" y="3731491"/>
            <a:ext cx="2346037" cy="42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3906982" y="5698836"/>
            <a:ext cx="0" cy="12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1173018" y="3731491"/>
            <a:ext cx="2332296" cy="350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large study says it's impossible to be 'fat and fit,' </a:t>
            </a:r>
            <a:r>
              <a:rPr lang="en-US" b="1" dirty="0" smtClean="0"/>
              <a:t>fitness experts disagree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50723"/>
            <a:ext cx="5181600" cy="3701142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690689"/>
            <a:ext cx="5884643" cy="41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301" y="425313"/>
            <a:ext cx="5980112" cy="53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706" y="365125"/>
            <a:ext cx="5036967" cy="600473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58" y="833477"/>
            <a:ext cx="3906887" cy="51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0400" y="365125"/>
            <a:ext cx="4572000" cy="34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395" y="3673004"/>
            <a:ext cx="6473210" cy="31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2" y="365125"/>
            <a:ext cx="2333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300" y="674688"/>
            <a:ext cx="8291354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 smtClean="0">
                <a:latin typeface="Book Antiqua" pitchFamily="18" charset="0"/>
              </a:rPr>
              <a:t>Προπονητική: Επιστήμη ή Τέχνη</a:t>
            </a:r>
            <a:r>
              <a:rPr lang="en-US" sz="3200" b="1" dirty="0" smtClean="0">
                <a:latin typeface="Book Antiqua" pitchFamily="18" charset="0"/>
              </a:rPr>
              <a:t>;</a:t>
            </a:r>
            <a:r>
              <a:rPr lang="el-GR" sz="3200" b="1" dirty="0" smtClean="0">
                <a:latin typeface="Book Antiqua" pitchFamily="18" charset="0"/>
              </a:rPr>
              <a:t/>
            </a:r>
            <a:br>
              <a:rPr lang="el-GR" sz="3200" b="1" dirty="0" smtClean="0">
                <a:latin typeface="Book Antiqua" pitchFamily="18" charset="0"/>
              </a:rPr>
            </a:br>
            <a:r>
              <a:rPr lang="el-GR" sz="3200" b="1" dirty="0" smtClean="0">
                <a:latin typeface="Book Antiqua" pitchFamily="18" charset="0"/>
              </a:rPr>
              <a:t/>
            </a:r>
            <a:br>
              <a:rPr lang="el-GR" sz="3200" b="1" dirty="0" smtClean="0">
                <a:latin typeface="Book Antiqua" pitchFamily="18" charset="0"/>
              </a:rPr>
            </a:br>
            <a:r>
              <a:rPr lang="el-GR" sz="3200" dirty="0" smtClean="0">
                <a:latin typeface="Book Antiqua" pitchFamily="18" charset="0"/>
              </a:rPr>
              <a:t>Γενικές και Εξειδικευμένες γνώσεις</a:t>
            </a:r>
            <a:br>
              <a:rPr lang="el-GR" sz="3200" dirty="0" smtClean="0">
                <a:latin typeface="Book Antiqua" pitchFamily="18" charset="0"/>
              </a:rPr>
            </a:b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1690688"/>
            <a:ext cx="5676900" cy="4486275"/>
          </a:xfrm>
        </p:spPr>
        <p:txBody>
          <a:bodyPr/>
          <a:lstStyle/>
          <a:p>
            <a:pPr>
              <a:buNone/>
            </a:pPr>
            <a:endParaRPr lang="el-GR" dirty="0" smtClean="0">
              <a:latin typeface="Book Antiqua" pitchFamily="18" charset="0"/>
            </a:endParaRPr>
          </a:p>
          <a:p>
            <a:r>
              <a:rPr lang="el-GR" dirty="0" smtClean="0">
                <a:latin typeface="Book Antiqua" pitchFamily="18" charset="0"/>
              </a:rPr>
              <a:t>Παιδαγωγός</a:t>
            </a:r>
          </a:p>
          <a:p>
            <a:r>
              <a:rPr lang="el-GR" dirty="0" smtClean="0">
                <a:latin typeface="Book Antiqua" pitchFamily="18" charset="0"/>
              </a:rPr>
              <a:t>Γυμναστής</a:t>
            </a:r>
          </a:p>
          <a:p>
            <a:r>
              <a:rPr lang="el-GR" dirty="0" err="1" smtClean="0">
                <a:latin typeface="Book Antiqua" pitchFamily="18" charset="0"/>
              </a:rPr>
              <a:t>Εργοφυσιολόγος</a:t>
            </a:r>
            <a:endParaRPr lang="el-GR" dirty="0" smtClean="0">
              <a:latin typeface="Book Antiqua" pitchFamily="18" charset="0"/>
            </a:endParaRPr>
          </a:p>
          <a:p>
            <a:r>
              <a:rPr lang="el-GR" dirty="0" smtClean="0">
                <a:latin typeface="Book Antiqua" pitchFamily="18" charset="0"/>
              </a:rPr>
              <a:t>Ψυχολόγος</a:t>
            </a:r>
          </a:p>
          <a:p>
            <a:r>
              <a:rPr lang="en-US" dirty="0" smtClean="0">
                <a:latin typeface="Book Antiqua" pitchFamily="18" charset="0"/>
              </a:rPr>
              <a:t>Manager</a:t>
            </a:r>
            <a:endParaRPr lang="el-GR" dirty="0" smtClean="0">
              <a:latin typeface="Book Antiqua" pitchFamily="18" charset="0"/>
            </a:endParaRPr>
          </a:p>
          <a:p>
            <a:r>
              <a:rPr lang="el-GR" dirty="0" smtClean="0">
                <a:latin typeface="Book Antiqua" pitchFamily="18" charset="0"/>
              </a:rPr>
              <a:t>Φυσικοθεραπευτής</a:t>
            </a:r>
          </a:p>
          <a:p>
            <a:r>
              <a:rPr lang="el-GR" dirty="0" smtClean="0">
                <a:latin typeface="Book Antiqua" pitchFamily="18" charset="0"/>
              </a:rPr>
              <a:t>Στατιστικολόγος </a:t>
            </a:r>
          </a:p>
          <a:p>
            <a:r>
              <a:rPr lang="el-GR" dirty="0" smtClean="0">
                <a:latin typeface="Book Antiqua" pitchFamily="18" charset="0"/>
              </a:rPr>
              <a:t>Κοινωνιολόγος</a:t>
            </a:r>
          </a:p>
          <a:p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318000" y="1690689"/>
            <a:ext cx="4826000" cy="4486274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Διαχείριση προπονητικών φορτίων</a:t>
            </a:r>
          </a:p>
          <a:p>
            <a:r>
              <a:rPr lang="el-GR" dirty="0" smtClean="0"/>
              <a:t>Διαχείριση ατόμων με διαφορετική κουλτούρα</a:t>
            </a:r>
          </a:p>
          <a:p>
            <a:r>
              <a:rPr lang="el-GR" dirty="0" smtClean="0"/>
              <a:t>Πότε</a:t>
            </a:r>
          </a:p>
          <a:p>
            <a:r>
              <a:rPr lang="el-GR" dirty="0" smtClean="0"/>
              <a:t>Με ποιους</a:t>
            </a:r>
          </a:p>
          <a:p>
            <a:r>
              <a:rPr lang="el-GR" dirty="0" smtClean="0"/>
              <a:t>Πως</a:t>
            </a:r>
          </a:p>
          <a:p>
            <a:r>
              <a:rPr lang="el-GR" dirty="0" smtClean="0"/>
              <a:t>Γιατί</a:t>
            </a: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3665" y="2305052"/>
            <a:ext cx="3472932" cy="38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850" y="1575594"/>
            <a:ext cx="3924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user\Pictures\What people don't s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0" y="573088"/>
            <a:ext cx="5600700" cy="50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latin typeface="Book Antiqua" pitchFamily="18" charset="0"/>
              </a:rPr>
              <a:t>Θέτοντας τον αθλητισμό στην υπηρεσία του παιδιού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7700" y="1601976"/>
            <a:ext cx="7967125" cy="45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9900" y="365125"/>
            <a:ext cx="10883900" cy="1325563"/>
          </a:xfrm>
        </p:spPr>
        <p:txBody>
          <a:bodyPr/>
          <a:lstStyle/>
          <a:p>
            <a:r>
              <a:rPr lang="el-GR" sz="2800" b="1" dirty="0" smtClean="0">
                <a:latin typeface="Book Antiqua" pitchFamily="18" charset="0"/>
              </a:rPr>
              <a:t>Εισαγωγή στον αθλητισμό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4" name="3 - Θέση περιεχομένου" descr="runn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6300" y="2078831"/>
            <a:ext cx="4673600" cy="3286125"/>
          </a:xfrm>
        </p:spPr>
      </p:pic>
      <p:sp>
        <p:nvSpPr>
          <p:cNvPr id="6" name="5 - TextBox"/>
          <p:cNvSpPr txBox="1"/>
          <p:nvPr/>
        </p:nvSpPr>
        <p:spPr>
          <a:xfrm>
            <a:off x="304800" y="1447800"/>
            <a:ext cx="73279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Book Antiqua" pitchFamily="18" charset="0"/>
              </a:rPr>
              <a:t>Αστείρευτη διάθεση για μάθηση, κίνηση, αυτοσχεδιασμό</a:t>
            </a:r>
          </a:p>
          <a:p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Παιχνίδι, διασκέδαση, κοινωνική ισορροπία</a:t>
            </a:r>
          </a:p>
          <a:p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Απαντήσεις σε θεμελιώδη ερωτήματα επιλογής δράσεων</a:t>
            </a:r>
          </a:p>
          <a:p>
            <a:endParaRPr lang="el-GR" sz="2400" dirty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Ανακάλυψη ικανοτήτων</a:t>
            </a:r>
          </a:p>
          <a:p>
            <a:endParaRPr lang="el-GR" sz="2400" dirty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Ψυχική ισορροπία</a:t>
            </a:r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Μακροχρόνιος προπονητικός σχεδιασμός (</a:t>
            </a:r>
            <a:r>
              <a:rPr lang="en-US" sz="2400" dirty="0" smtClean="0">
                <a:latin typeface="Book Antiqua" pitchFamily="18" charset="0"/>
              </a:rPr>
              <a:t>LTAD)</a:t>
            </a:r>
            <a:endParaRPr lang="el-GR" sz="2400" dirty="0" smtClean="0">
              <a:latin typeface="Book Antiqua" pitchFamily="18" charset="0"/>
            </a:endParaRPr>
          </a:p>
          <a:p>
            <a:endParaRPr lang="el-GR" sz="2400" dirty="0">
              <a:latin typeface="Book Antiqua" pitchFamily="18" charset="0"/>
            </a:endParaRP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916" y="1071418"/>
            <a:ext cx="5327215" cy="5105545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2737" y="1298935"/>
            <a:ext cx="42005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167</Words>
  <Application>Microsoft Office PowerPoint</Application>
  <PresentationFormat>Ευρεία οθόνη</PresentationFormat>
  <Paragraphs>53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Times New Roman</vt:lpstr>
      <vt:lpstr>Office Theme</vt:lpstr>
      <vt:lpstr>Ο ρόλος του προπονητή σε σχέση με τις σύγχρονες παθογένειες της κοινωνίας  Η γενιά του καναπέ, ανεκπαίδευτοι γονείς, σε μια ψεκασμένη κοινωνία, γεμάτη life style χρόνια νοσήματα</vt:lpstr>
      <vt:lpstr>Παρουσίαση του PowerPoint</vt:lpstr>
      <vt:lpstr>Παρουσίαση του PowerPoint</vt:lpstr>
      <vt:lpstr>Παρουσίαση του PowerPoint</vt:lpstr>
      <vt:lpstr>Προπονητική: Επιστήμη ή Τέχνη;  Γενικές και Εξειδικευμένες γνώσεις </vt:lpstr>
      <vt:lpstr>Παρουσίαση του PowerPoint</vt:lpstr>
      <vt:lpstr>Θέτοντας τον αθλητισμό στην υπηρεσία του παιδιού</vt:lpstr>
      <vt:lpstr>Εισαγωγή στον αθλητισμό</vt:lpstr>
      <vt:lpstr>Παρουσίαση του PowerPoint</vt:lpstr>
      <vt:lpstr>Αθλητισμός επιδόσεων</vt:lpstr>
      <vt:lpstr>Αθλητισμός Υγεία Ψυχαγωγία είναι δικαίωμα</vt:lpstr>
      <vt:lpstr>A large study says it's impossible to be 'fat and fit,' fitness experts disagree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Tse</dc:creator>
  <cp:lastModifiedBy>svr admin</cp:lastModifiedBy>
  <cp:revision>30</cp:revision>
  <dcterms:created xsi:type="dcterms:W3CDTF">2017-03-08T10:01:03Z</dcterms:created>
  <dcterms:modified xsi:type="dcterms:W3CDTF">2021-09-25T07:05:01Z</dcterms:modified>
</cp:coreProperties>
</file>