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712"/>
  </p:normalViewPr>
  <p:slideViewPr>
    <p:cSldViewPr snapToGrid="0" snapToObjects="1">
      <p:cViewPr>
        <p:scale>
          <a:sx n="75" d="100"/>
          <a:sy n="75" d="100"/>
        </p:scale>
        <p:origin x="-51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FE4EA-2B1C-45A8-B313-7318B9CECDF9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4F150C-D420-4FB9-BB0F-AAD6CD56B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E69F-E7F9-4CBF-9025-069FF69C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2878-9A04-46C3-998E-3279CF28A298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4773-83FE-4E82-9BDC-577D05FF2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7664-69D4-4202-8221-15281C814B1C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6DB7-2750-4DD7-88C3-B44F46B0A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6D0B-C58D-4A68-87A4-5F77533BFE4D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DC4E-2A75-43DB-A41E-4B8B7CDAA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589A-D78C-4423-BEA4-842BEF7FDD1F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B83E-6FA0-4C0A-92DF-310258A29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6229-29D9-48BB-9AA9-7447559892D9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D382-FC73-4068-9745-4C1DDEAD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16F0-0F27-4455-B7EC-178F86B3F5BA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2F3D-3F93-4611-B033-02F6AB64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F475-C9F8-4AE0-9FB6-E4A530EE857E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C8D1-1458-4472-91BD-17A31AF06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D6F4-6638-4951-9E9A-AEAB35E0379E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CA33-C7B2-43E5-B2C8-E44585CBA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48AD-B647-4533-B627-2E1FF3BC576C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0CA1-FF49-4EB1-9480-1EBDA200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212A-1CB0-4B52-B5E6-D51BFFBAD391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6AEE-1B08-4A8D-A379-87FBF62A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2E84-2786-4F64-8F75-C79710FD989C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7ED3-4A80-4484-ACE1-8EE6604F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6F663-84DB-4E06-96BA-249C967B0C49}" type="datetimeFigureOut">
              <a:rPr lang="en-US"/>
              <a:pPr>
                <a:defRPr/>
              </a:pPr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68B44-6514-4490-8BD7-124C8D7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09800" y="0"/>
            <a:ext cx="970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16100" y="4254500"/>
            <a:ext cx="6972300" cy="16383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dirty="0" smtClean="0">
                <a:cs typeface="Times New Roman" pitchFamily="18" charset="0"/>
              </a:rPr>
              <a:t>Χ. </a:t>
            </a:r>
            <a:r>
              <a:rPr lang="el-GR" dirty="0" err="1" smtClean="0">
                <a:cs typeface="Times New Roman" pitchFamily="18" charset="0"/>
              </a:rPr>
              <a:t>Τσολάκης</a:t>
            </a:r>
            <a:endParaRPr lang="el-GR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dirty="0" smtClean="0">
                <a:cs typeface="Times New Roman" pitchFamily="18" charset="0"/>
              </a:rPr>
              <a:t>Αναπληρωτής Καθηγητής ΣΕΦΑΑ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dirty="0" smtClean="0">
                <a:cs typeface="Times New Roman" pitchFamily="18" charset="0"/>
              </a:rPr>
              <a:t>Επιστημονικός Συνεργάτης </a:t>
            </a:r>
            <a:r>
              <a:rPr lang="el-GR" dirty="0" err="1" smtClean="0">
                <a:cs typeface="Times New Roman" pitchFamily="18" charset="0"/>
              </a:rPr>
              <a:t>Α΄Ορθοπαιδικής</a:t>
            </a:r>
            <a:r>
              <a:rPr lang="el-GR" dirty="0" smtClean="0">
                <a:cs typeface="Times New Roman" pitchFamily="18" charset="0"/>
              </a:rPr>
              <a:t> ΕΚΠΑ</a:t>
            </a:r>
            <a:endParaRPr lang="en-US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dirty="0" smtClean="0">
                <a:cs typeface="Times New Roman" pitchFamily="18" charset="0"/>
              </a:rPr>
              <a:t>Διευθυντής Εργαστηρίου </a:t>
            </a:r>
            <a:r>
              <a:rPr lang="en-US" dirty="0" smtClean="0">
                <a:cs typeface="Times New Roman" pitchFamily="18" charset="0"/>
              </a:rPr>
              <a:t>SE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66788" y="1213991"/>
            <a:ext cx="9648825" cy="1077218"/>
          </a:xfr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3200" dirty="0" smtClean="0">
                <a:latin typeface="Arial" charset="0"/>
                <a:cs typeface="Arial" charset="0"/>
              </a:rPr>
              <a:t>Ο ρόλος του προπονητή σε σχέση με τις σύγχρονες παθογένειες της κοινωνίας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1301" y="425313"/>
            <a:ext cx="5980112" cy="53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0400" y="365125"/>
            <a:ext cx="4572000" cy="344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395" y="3673004"/>
            <a:ext cx="6473210" cy="31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2" y="365125"/>
            <a:ext cx="2333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300" y="674688"/>
            <a:ext cx="8291354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b="1" dirty="0" smtClean="0">
                <a:latin typeface="Book Antiqua" pitchFamily="18" charset="0"/>
              </a:rPr>
              <a:t>Προπονητική: Επιστήμη ή Τέχνη</a:t>
            </a:r>
            <a:r>
              <a:rPr lang="en-US" sz="3200" b="1" dirty="0" smtClean="0">
                <a:latin typeface="Book Antiqua" pitchFamily="18" charset="0"/>
              </a:rPr>
              <a:t>;</a:t>
            </a:r>
            <a:r>
              <a:rPr lang="el-GR" sz="3200" b="1" dirty="0" smtClean="0">
                <a:latin typeface="Book Antiqua" pitchFamily="18" charset="0"/>
              </a:rPr>
              <a:t/>
            </a:r>
            <a:br>
              <a:rPr lang="el-GR" sz="3200" b="1" dirty="0" smtClean="0">
                <a:latin typeface="Book Antiqua" pitchFamily="18" charset="0"/>
              </a:rPr>
            </a:br>
            <a:r>
              <a:rPr lang="el-GR" sz="3200" b="1" dirty="0" smtClean="0">
                <a:latin typeface="Book Antiqua" pitchFamily="18" charset="0"/>
              </a:rPr>
              <a:t/>
            </a:r>
            <a:br>
              <a:rPr lang="el-GR" sz="3200" b="1" dirty="0" smtClean="0">
                <a:latin typeface="Book Antiqua" pitchFamily="18" charset="0"/>
              </a:rPr>
            </a:br>
            <a:r>
              <a:rPr lang="el-GR" sz="3200" dirty="0" smtClean="0">
                <a:latin typeface="Book Antiqua" pitchFamily="18" charset="0"/>
              </a:rPr>
              <a:t>Γενικές και Εξειδικευμένες γνώσεις</a:t>
            </a:r>
            <a:br>
              <a:rPr lang="el-GR" sz="3200" dirty="0" smtClean="0">
                <a:latin typeface="Book Antiqua" pitchFamily="18" charset="0"/>
              </a:rPr>
            </a:b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" y="1690688"/>
            <a:ext cx="5676900" cy="4486275"/>
          </a:xfrm>
        </p:spPr>
        <p:txBody>
          <a:bodyPr/>
          <a:lstStyle/>
          <a:p>
            <a:pPr>
              <a:buNone/>
            </a:pPr>
            <a:endParaRPr lang="el-GR" dirty="0" smtClean="0">
              <a:latin typeface="Book Antiqua" pitchFamily="18" charset="0"/>
            </a:endParaRPr>
          </a:p>
          <a:p>
            <a:r>
              <a:rPr lang="el-GR" dirty="0" smtClean="0">
                <a:latin typeface="Book Antiqua" pitchFamily="18" charset="0"/>
              </a:rPr>
              <a:t>Παιδαγωγός</a:t>
            </a:r>
          </a:p>
          <a:p>
            <a:r>
              <a:rPr lang="el-GR" dirty="0" smtClean="0">
                <a:latin typeface="Book Antiqua" pitchFamily="18" charset="0"/>
              </a:rPr>
              <a:t>Γυμναστής</a:t>
            </a:r>
          </a:p>
          <a:p>
            <a:r>
              <a:rPr lang="el-GR" dirty="0" err="1" smtClean="0">
                <a:latin typeface="Book Antiqua" pitchFamily="18" charset="0"/>
              </a:rPr>
              <a:t>Εργοφυσιολόγος</a:t>
            </a:r>
            <a:endParaRPr lang="el-GR" dirty="0" smtClean="0">
              <a:latin typeface="Book Antiqua" pitchFamily="18" charset="0"/>
            </a:endParaRPr>
          </a:p>
          <a:p>
            <a:r>
              <a:rPr lang="el-GR" dirty="0" smtClean="0">
                <a:latin typeface="Book Antiqua" pitchFamily="18" charset="0"/>
              </a:rPr>
              <a:t>Ψυχολόγος</a:t>
            </a:r>
          </a:p>
          <a:p>
            <a:r>
              <a:rPr lang="en-US" dirty="0" smtClean="0">
                <a:latin typeface="Book Antiqua" pitchFamily="18" charset="0"/>
              </a:rPr>
              <a:t>Manager</a:t>
            </a:r>
            <a:endParaRPr lang="el-GR" dirty="0" smtClean="0">
              <a:latin typeface="Book Antiqua" pitchFamily="18" charset="0"/>
            </a:endParaRPr>
          </a:p>
          <a:p>
            <a:r>
              <a:rPr lang="el-GR" dirty="0" smtClean="0">
                <a:latin typeface="Book Antiqua" pitchFamily="18" charset="0"/>
              </a:rPr>
              <a:t>Φυσικοθεραπευτής</a:t>
            </a:r>
          </a:p>
          <a:p>
            <a:r>
              <a:rPr lang="el-GR" dirty="0" smtClean="0">
                <a:latin typeface="Book Antiqua" pitchFamily="18" charset="0"/>
              </a:rPr>
              <a:t>Στατιστικολόγος </a:t>
            </a:r>
          </a:p>
          <a:p>
            <a:r>
              <a:rPr lang="el-GR" dirty="0" smtClean="0">
                <a:latin typeface="Book Antiqua" pitchFamily="18" charset="0"/>
              </a:rPr>
              <a:t>Κοινωνιολόγος</a:t>
            </a:r>
          </a:p>
          <a:p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318000" y="1690689"/>
            <a:ext cx="4826000" cy="4486274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Διαχείριση προπονητικών φορτίων</a:t>
            </a:r>
          </a:p>
          <a:p>
            <a:r>
              <a:rPr lang="el-GR" dirty="0" smtClean="0"/>
              <a:t>Διαχείριση ατόμων με διαφορετική κουλτούρα</a:t>
            </a:r>
          </a:p>
          <a:p>
            <a:r>
              <a:rPr lang="el-GR" dirty="0" smtClean="0"/>
              <a:t>Πότε</a:t>
            </a:r>
          </a:p>
          <a:p>
            <a:r>
              <a:rPr lang="el-GR" dirty="0" smtClean="0"/>
              <a:t>Με ποιους</a:t>
            </a:r>
          </a:p>
          <a:p>
            <a:r>
              <a:rPr lang="el-GR" dirty="0" smtClean="0"/>
              <a:t>Πως</a:t>
            </a:r>
          </a:p>
          <a:p>
            <a:r>
              <a:rPr lang="el-GR" dirty="0" smtClean="0"/>
              <a:t>Γιατί</a:t>
            </a:r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3665" y="2305052"/>
            <a:ext cx="3472932" cy="38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4850" y="1575594"/>
            <a:ext cx="3924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user\Pictures\What people don't s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0" y="573088"/>
            <a:ext cx="5600700" cy="50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>
                <a:latin typeface="Book Antiqua" pitchFamily="18" charset="0"/>
              </a:rPr>
              <a:t>Θέτοντας τον αθλητισμό στην υπηρεσία του παιδιού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7700" y="1601976"/>
            <a:ext cx="7967125" cy="45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9900" y="365125"/>
            <a:ext cx="10883900" cy="1325563"/>
          </a:xfrm>
        </p:spPr>
        <p:txBody>
          <a:bodyPr/>
          <a:lstStyle/>
          <a:p>
            <a:r>
              <a:rPr lang="el-GR" sz="2800" b="1" dirty="0" smtClean="0">
                <a:latin typeface="Book Antiqua" pitchFamily="18" charset="0"/>
              </a:rPr>
              <a:t>Εισαγωγή στον αθλητισμό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4" name="3 - Θέση περιεχομένου" descr="runnin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6300" y="2078831"/>
            <a:ext cx="4673600" cy="3286125"/>
          </a:xfrm>
        </p:spPr>
      </p:pic>
      <p:sp>
        <p:nvSpPr>
          <p:cNvPr id="6" name="5 - TextBox"/>
          <p:cNvSpPr txBox="1"/>
          <p:nvPr/>
        </p:nvSpPr>
        <p:spPr>
          <a:xfrm>
            <a:off x="304800" y="1447800"/>
            <a:ext cx="73279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Book Antiqua" pitchFamily="18" charset="0"/>
              </a:rPr>
              <a:t>Αστείρευτη διάθεση για μάθηση, κίνηση, αυτοσχεδιασμό</a:t>
            </a:r>
          </a:p>
          <a:p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Παιχνίδι, διασκέδαση, κοινωνική ισορροπία</a:t>
            </a:r>
          </a:p>
          <a:p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Απαντήσεις σε θεμελιώδη ερωτήματα επιλογής δράσεων</a:t>
            </a:r>
          </a:p>
          <a:p>
            <a:endParaRPr lang="el-GR" sz="2400" dirty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Ανακάλυψη ικανοτήτων</a:t>
            </a:r>
          </a:p>
          <a:p>
            <a:endParaRPr lang="el-GR" sz="2400" dirty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Ψυχική ισορροπία</a:t>
            </a:r>
            <a:endParaRPr lang="en-US" sz="2400" dirty="0" smtClean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Μακροχρόνιος προπονητικός σχεδιασμός (</a:t>
            </a:r>
            <a:r>
              <a:rPr lang="en-US" sz="2400" dirty="0" smtClean="0">
                <a:latin typeface="Book Antiqua" pitchFamily="18" charset="0"/>
              </a:rPr>
              <a:t>LTAD)</a:t>
            </a:r>
            <a:endParaRPr lang="el-GR" sz="2400" dirty="0" smtClean="0">
              <a:latin typeface="Book Antiqua" pitchFamily="18" charset="0"/>
            </a:endParaRPr>
          </a:p>
          <a:p>
            <a:endParaRPr lang="el-GR" sz="2400" dirty="0">
              <a:latin typeface="Book Antiqua" pitchFamily="18" charset="0"/>
            </a:endParaRP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>
                <a:latin typeface="Book Antiqua" pitchFamily="18" charset="0"/>
              </a:rPr>
              <a:t>Αθλητισμός επιδόσεων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30200" y="2215172"/>
            <a:ext cx="5181600" cy="28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5689600" y="2062772"/>
            <a:ext cx="6248400" cy="4114190"/>
          </a:xfrm>
        </p:spPr>
        <p:txBody>
          <a:bodyPr/>
          <a:lstStyle/>
          <a:p>
            <a:r>
              <a:rPr lang="el-GR" sz="2400" dirty="0" smtClean="0">
                <a:latin typeface="Book Antiqua" pitchFamily="18" charset="0"/>
              </a:rPr>
              <a:t>Διαχείριση ατομικών χαρακτηριστικών</a:t>
            </a:r>
          </a:p>
          <a:p>
            <a:r>
              <a:rPr lang="el-GR" sz="2400" dirty="0" smtClean="0">
                <a:latin typeface="Book Antiqua" pitchFamily="18" charset="0"/>
              </a:rPr>
              <a:t>Ανάδειξη προσωπικών αξιών σε διαφορετικό περιβάλλον</a:t>
            </a:r>
          </a:p>
          <a:p>
            <a:r>
              <a:rPr lang="el-GR" sz="2400" dirty="0" smtClean="0">
                <a:latin typeface="Book Antiqua" pitchFamily="18" charset="0"/>
              </a:rPr>
              <a:t>Έντονος ανταγωνισμός, σύγκριση, κριτική</a:t>
            </a:r>
          </a:p>
          <a:p>
            <a:r>
              <a:rPr lang="el-GR" sz="2400" dirty="0" smtClean="0">
                <a:latin typeface="Book Antiqua" pitchFamily="18" charset="0"/>
              </a:rPr>
              <a:t>Βαθειά γνώση της επιστήμης</a:t>
            </a:r>
          </a:p>
          <a:p>
            <a:r>
              <a:rPr lang="el-GR" sz="2400" dirty="0" smtClean="0">
                <a:latin typeface="Book Antiqua" pitchFamily="18" charset="0"/>
              </a:rPr>
              <a:t>Φίλος με τον αθλητή</a:t>
            </a:r>
          </a:p>
          <a:p>
            <a:r>
              <a:rPr lang="el-GR" sz="2400" dirty="0" smtClean="0">
                <a:latin typeface="Book Antiqua" pitchFamily="18" charset="0"/>
              </a:rPr>
              <a:t>Αφοσίωση, φορτίο, ευθύνες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>
                <a:latin typeface="Book Antiqua" pitchFamily="18" charset="0"/>
              </a:rPr>
              <a:t>Αθλητισμός Υγεία Ψυχαγωγία είναι δικαίωμα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838200" y="1435100"/>
            <a:ext cx="7556500" cy="4741863"/>
          </a:xfrm>
        </p:spPr>
        <p:txBody>
          <a:bodyPr/>
          <a:lstStyle/>
          <a:p>
            <a:r>
              <a:rPr lang="el-GR" sz="2400" dirty="0" smtClean="0">
                <a:latin typeface="Book Antiqua" pitchFamily="18" charset="0"/>
              </a:rPr>
              <a:t>Η άσκηση είναι φάρμακο - </a:t>
            </a:r>
            <a:r>
              <a:rPr lang="el-GR" sz="2400" dirty="0" err="1" smtClean="0">
                <a:latin typeface="Book Antiqua" pitchFamily="18" charset="0"/>
              </a:rPr>
              <a:t>συνταγογράφηση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Δρομικό κίνημα - </a:t>
            </a:r>
            <a:r>
              <a:rPr lang="el-GR" sz="2400" dirty="0" err="1" smtClean="0">
                <a:latin typeface="Book Antiqua" pitchFamily="18" charset="0"/>
              </a:rPr>
              <a:t>Τρίαθλο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Πάρκα</a:t>
            </a:r>
            <a:r>
              <a:rPr lang="en-US" sz="2400" dirty="0" smtClean="0">
                <a:latin typeface="Book Antiqua" pitchFamily="18" charset="0"/>
              </a:rPr>
              <a:t> 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Γυμναστήρια</a:t>
            </a:r>
          </a:p>
          <a:p>
            <a:r>
              <a:rPr lang="el-GR" sz="2400" dirty="0" smtClean="0">
                <a:latin typeface="Book Antiqua" pitchFamily="18" charset="0"/>
              </a:rPr>
              <a:t>Ακαδημίες</a:t>
            </a:r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Personal trainers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Εκπαιδευτικό σύστημα</a:t>
            </a:r>
            <a:r>
              <a:rPr lang="en-US" sz="2400" dirty="0" smtClean="0">
                <a:latin typeface="Book Antiqua" pitchFamily="18" charset="0"/>
              </a:rPr>
              <a:t> – </a:t>
            </a:r>
            <a:r>
              <a:rPr lang="el-GR" sz="2400" dirty="0" smtClean="0">
                <a:latin typeface="Book Antiqua" pitchFamily="18" charset="0"/>
              </a:rPr>
              <a:t>πιστοποιήσεις</a:t>
            </a:r>
          </a:p>
          <a:p>
            <a:r>
              <a:rPr lang="el-GR" sz="2400" dirty="0" smtClean="0">
                <a:latin typeface="Book Antiqua" pitchFamily="18" charset="0"/>
              </a:rPr>
              <a:t>Εθνική πολιτική</a:t>
            </a:r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3700" y="139700"/>
            <a:ext cx="24669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228" y="1990725"/>
            <a:ext cx="3834472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6601" y="4565521"/>
            <a:ext cx="3247099" cy="22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150</Words>
  <Application>Microsoft Office PowerPoint</Application>
  <PresentationFormat>Προσαρμογή</PresentationFormat>
  <Paragraphs>52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Ο ρόλος του προπονητή σε σχέση με τις σύγχρονες παθογένειες της κοινωνίας</vt:lpstr>
      <vt:lpstr>Διαφάνεια 2</vt:lpstr>
      <vt:lpstr>Διαφάνεια 3</vt:lpstr>
      <vt:lpstr>Προπονητική: Επιστήμη ή Τέχνη;  Γενικές και Εξειδικευμένες γνώσεις </vt:lpstr>
      <vt:lpstr>Διαφάνεια 5</vt:lpstr>
      <vt:lpstr>Θέτοντας τον αθλητισμό στην υπηρεσία του παιδιού</vt:lpstr>
      <vt:lpstr>Εισαγωγή στον αθλητισμό</vt:lpstr>
      <vt:lpstr>Αθλητισμός επιδόσεων</vt:lpstr>
      <vt:lpstr>Αθλητισμός Υγεία Ψυχαγωγία είναι δικαίωμα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Tse</dc:creator>
  <cp:lastModifiedBy>user</cp:lastModifiedBy>
  <cp:revision>23</cp:revision>
  <dcterms:created xsi:type="dcterms:W3CDTF">2017-03-08T10:01:03Z</dcterms:created>
  <dcterms:modified xsi:type="dcterms:W3CDTF">2018-12-13T06:17:34Z</dcterms:modified>
</cp:coreProperties>
</file>