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88" r:id="rId3"/>
    <p:sldId id="291" r:id="rId4"/>
    <p:sldId id="289" r:id="rId5"/>
    <p:sldId id="268" r:id="rId6"/>
    <p:sldId id="292" r:id="rId7"/>
    <p:sldId id="293" r:id="rId8"/>
    <p:sldId id="294" r:id="rId9"/>
    <p:sldId id="295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644D-DE9E-984A-ABE6-2354495D30C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A7C7-8155-4247-B6F1-696FED64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5719-E5CF-764B-BEB7-BBC91C51619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3" y="4244260"/>
            <a:ext cx="4895850" cy="1762125"/>
          </a:xfrm>
          <a:prstGeom prst="rect">
            <a:avLst/>
          </a:prstGeo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32327" y="310772"/>
            <a:ext cx="4152546" cy="569561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51" y="0"/>
            <a:ext cx="320040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6764" y="1579058"/>
            <a:ext cx="4303423" cy="4303423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680365" y="3177309"/>
            <a:ext cx="6289962" cy="748146"/>
          </a:xfrm>
        </p:spPr>
        <p:txBody>
          <a:bodyPr/>
          <a:lstStyle/>
          <a:p>
            <a:r>
              <a:rPr lang="el-GR" b="1" dirty="0" smtClean="0"/>
              <a:t>Σας ευχαριστώ για την προσοχή σας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1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635" y="318566"/>
            <a:ext cx="4408056" cy="2751013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3629" y="3567418"/>
            <a:ext cx="4686300" cy="21431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11" y="318566"/>
            <a:ext cx="3446751" cy="26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182" y="485325"/>
            <a:ext cx="5181600" cy="1656373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5545" y="161924"/>
            <a:ext cx="5181600" cy="307080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4" y="2141698"/>
            <a:ext cx="5043487" cy="320906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416" y="3459236"/>
            <a:ext cx="4572901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2502" y="414879"/>
            <a:ext cx="3517697" cy="1353429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7931" y="414879"/>
            <a:ext cx="5794669" cy="29603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73" y="2667239"/>
            <a:ext cx="4936115" cy="23642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865" y="3124253"/>
            <a:ext cx="3492645" cy="2357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989" y="5116569"/>
            <a:ext cx="5159108" cy="1627740"/>
          </a:xfrm>
          <a:prstGeom prst="rect">
            <a:avLst/>
          </a:prstGeom>
        </p:spPr>
      </p:pic>
      <p:cxnSp>
        <p:nvCxnSpPr>
          <p:cNvPr id="12" name="Ευθύγραμμο βέλος σύνδεσης 11"/>
          <p:cNvCxnSpPr/>
          <p:nvPr/>
        </p:nvCxnSpPr>
        <p:spPr>
          <a:xfrm>
            <a:off x="2216727" y="4525818"/>
            <a:ext cx="3445164" cy="203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838200" y="942109"/>
            <a:ext cx="5181600" cy="5234854"/>
          </a:xfrm>
        </p:spPr>
        <p:txBody>
          <a:bodyPr>
            <a:normAutofit fontScale="92500"/>
          </a:bodyPr>
          <a:lstStyle/>
          <a:p>
            <a:r>
              <a:rPr lang="el-GR" dirty="0"/>
              <a:t>Τρόποι αναζήτησης βιβλιογραφίας</a:t>
            </a:r>
          </a:p>
          <a:p>
            <a:r>
              <a:rPr lang="el-GR" dirty="0"/>
              <a:t>Ομαδοποίηση</a:t>
            </a:r>
          </a:p>
          <a:p>
            <a:r>
              <a:rPr lang="el-GR" dirty="0"/>
              <a:t>Δημιουργία πινάκων</a:t>
            </a:r>
          </a:p>
          <a:p>
            <a:r>
              <a:rPr lang="el-GR" dirty="0"/>
              <a:t>Εισαγωγή</a:t>
            </a:r>
          </a:p>
          <a:p>
            <a:r>
              <a:rPr lang="el-GR" dirty="0"/>
              <a:t>Ανάδειξη του προβλήματος</a:t>
            </a:r>
          </a:p>
          <a:p>
            <a:r>
              <a:rPr lang="el-GR" dirty="0"/>
              <a:t>Σκοπός</a:t>
            </a:r>
          </a:p>
          <a:p>
            <a:r>
              <a:rPr lang="el-GR" dirty="0"/>
              <a:t>Σημασία της έρευνας</a:t>
            </a:r>
          </a:p>
          <a:p>
            <a:r>
              <a:rPr lang="el-GR" dirty="0"/>
              <a:t>Υποθέσεις</a:t>
            </a:r>
          </a:p>
          <a:p>
            <a:r>
              <a:rPr lang="el-GR" dirty="0"/>
              <a:t>Οριοθετήσεις – Περιορισμοί</a:t>
            </a:r>
          </a:p>
          <a:p>
            <a:r>
              <a:rPr lang="el-GR" dirty="0"/>
              <a:t>Λειτουργικοί ορισμοί - Συντομογραφίες</a:t>
            </a:r>
            <a:endParaRPr lang="en-US" dirty="0"/>
          </a:p>
          <a:p>
            <a:endParaRPr lang="en-US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Μεθοδολογία</a:t>
            </a:r>
          </a:p>
          <a:p>
            <a:r>
              <a:rPr lang="el-GR" dirty="0" smtClean="0"/>
              <a:t>Στατιστική</a:t>
            </a:r>
          </a:p>
          <a:p>
            <a:r>
              <a:rPr lang="el-GR" dirty="0" smtClean="0"/>
              <a:t>Αποτελέσματα</a:t>
            </a:r>
          </a:p>
          <a:p>
            <a:r>
              <a:rPr lang="el-GR" dirty="0" smtClean="0"/>
              <a:t>Συζήτηση</a:t>
            </a:r>
          </a:p>
          <a:p>
            <a:r>
              <a:rPr lang="el-GR" dirty="0" smtClean="0"/>
              <a:t>Βιβλιογραφία</a:t>
            </a:r>
          </a:p>
          <a:p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800" y="3559536"/>
            <a:ext cx="1685925" cy="23622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60567"/>
            <a:ext cx="3170704" cy="2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2" y="258464"/>
            <a:ext cx="4824446" cy="175983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03" y="881063"/>
            <a:ext cx="5514975" cy="52959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51" y="2002781"/>
            <a:ext cx="5032232" cy="4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6104" y="371384"/>
            <a:ext cx="4879823" cy="5805579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7895" y="923636"/>
            <a:ext cx="5944305" cy="52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5542" y="461818"/>
            <a:ext cx="4930378" cy="5715145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4778" y="526473"/>
            <a:ext cx="6022367" cy="50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271" y="831273"/>
            <a:ext cx="5339517" cy="5031654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7685" y="335727"/>
            <a:ext cx="4942970" cy="60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33</Words>
  <Application>Microsoft Office PowerPoint</Application>
  <PresentationFormat>Ευρεία οθόνη</PresentationFormat>
  <Paragraphs>16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Tse</dc:creator>
  <cp:lastModifiedBy>svr admin</cp:lastModifiedBy>
  <cp:revision>111</cp:revision>
  <dcterms:created xsi:type="dcterms:W3CDTF">2017-03-08T10:01:03Z</dcterms:created>
  <dcterms:modified xsi:type="dcterms:W3CDTF">2022-12-19T08:45:55Z</dcterms:modified>
</cp:coreProperties>
</file>