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81" r:id="rId3"/>
    <p:sldId id="282" r:id="rId4"/>
    <p:sldId id="283" r:id="rId5"/>
    <p:sldId id="284" r:id="rId6"/>
    <p:sldId id="287" r:id="rId7"/>
    <p:sldId id="288" r:id="rId8"/>
    <p:sldId id="289" r:id="rId9"/>
    <p:sldId id="290" r:id="rId10"/>
    <p:sldId id="279" r:id="rId11"/>
    <p:sldId id="285" r:id="rId12"/>
    <p:sldId id="286" r:id="rId13"/>
    <p:sldId id="26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712"/>
  </p:normalViewPr>
  <p:slideViewPr>
    <p:cSldViewPr snapToGrid="0" snapToObjects="1">
      <p:cViewPr varScale="1">
        <p:scale>
          <a:sx n="83" d="100"/>
          <a:sy n="83" d="100"/>
        </p:scale>
        <p:origin x="66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644D-DE9E-984A-ABE6-2354495D30C3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A7C7-8155-4247-B6F1-696FED647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5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5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5719-E5CF-764B-BEB7-BBC91C51619A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8EF7-958F-EB41-81E8-BD9449F8E3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3" y="4244260"/>
            <a:ext cx="4895850" cy="1762125"/>
          </a:xfrm>
          <a:prstGeom prst="rect">
            <a:avLst/>
          </a:prstGeo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32327" y="310772"/>
            <a:ext cx="4152546" cy="569561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351" y="0"/>
            <a:ext cx="320040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+mn-lt"/>
              </a:rPr>
              <a:t>Βιβλιογραφία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096" y="4054765"/>
            <a:ext cx="5759704" cy="2706366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46237" y="475962"/>
            <a:ext cx="5982854" cy="38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+mn-lt"/>
              </a:rPr>
              <a:t>Περιγραφική μελέτη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224" y="1523206"/>
            <a:ext cx="4334294" cy="2171339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6255" y="766618"/>
            <a:ext cx="6929777" cy="54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+mn-lt"/>
              </a:rPr>
              <a:t>Πειραματική μελέτη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7982" y="1798959"/>
            <a:ext cx="5181600" cy="3554924"/>
          </a:xfrm>
          <a:prstGeom prst="rect">
            <a:avLst/>
          </a:prstGeo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Σκοπός της μελέτης η αποτελεσματικότητα ενός προγράμματος κυκλικής προπόνησης δύναμης και της λειτουργικής άσκησης σε ασταθές περιβάλλον στην δυναμική ισορροπία και την αναερόβια </a:t>
            </a:r>
            <a:r>
              <a:rPr lang="el-GR" dirty="0" err="1" smtClean="0"/>
              <a:t>ικανοτηα</a:t>
            </a:r>
            <a:r>
              <a:rPr lang="el-GR" dirty="0" smtClean="0"/>
              <a:t> αθλητών </a:t>
            </a:r>
            <a:r>
              <a:rPr lang="en-US" dirty="0" err="1" smtClean="0"/>
              <a:t>muaytai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Γιατί δυναμική </a:t>
            </a:r>
            <a:r>
              <a:rPr lang="el-GR" dirty="0" err="1" smtClean="0"/>
              <a:t>ισορροπια</a:t>
            </a:r>
            <a:r>
              <a:rPr lang="el-GR" dirty="0" smtClean="0"/>
              <a:t>? </a:t>
            </a:r>
            <a:r>
              <a:rPr lang="el-GR" dirty="0" err="1" smtClean="0"/>
              <a:t>Εχει</a:t>
            </a:r>
            <a:r>
              <a:rPr lang="el-GR" dirty="0" smtClean="0"/>
              <a:t> σχέση με τη </a:t>
            </a:r>
            <a:r>
              <a:rPr lang="el-GR" dirty="0" err="1" smtClean="0"/>
              <a:t>δυναμη</a:t>
            </a:r>
            <a:r>
              <a:rPr lang="el-GR" dirty="0" smtClean="0"/>
              <a:t> και </a:t>
            </a:r>
            <a:r>
              <a:rPr lang="el-GR" dirty="0" err="1" smtClean="0"/>
              <a:t>τχ</a:t>
            </a:r>
            <a:r>
              <a:rPr lang="el-GR" dirty="0" smtClean="0"/>
              <a:t> ην ισορροπία?</a:t>
            </a:r>
          </a:p>
          <a:p>
            <a:r>
              <a:rPr lang="el-GR" dirty="0" smtClean="0"/>
              <a:t>Πόση διάρκεια ? (4-6-8 βδομάδες) γιατί?</a:t>
            </a:r>
          </a:p>
          <a:p>
            <a:r>
              <a:rPr lang="el-GR" dirty="0" smtClean="0"/>
              <a:t>Πόσα </a:t>
            </a:r>
            <a:r>
              <a:rPr lang="el-GR" dirty="0"/>
              <a:t>ά</a:t>
            </a:r>
            <a:r>
              <a:rPr lang="el-GR" dirty="0" smtClean="0"/>
              <a:t>τομα (5-10-20)? </a:t>
            </a:r>
          </a:p>
          <a:p>
            <a:r>
              <a:rPr lang="el-GR" dirty="0" smtClean="0"/>
              <a:t>Τι άθλημα θα κάνουν (</a:t>
            </a:r>
            <a:r>
              <a:rPr lang="en-US" dirty="0" err="1" smtClean="0"/>
              <a:t>muaytai</a:t>
            </a:r>
            <a:r>
              <a:rPr lang="en-US" dirty="0" smtClean="0"/>
              <a:t>) </a:t>
            </a:r>
            <a:r>
              <a:rPr lang="el-GR" dirty="0" smtClean="0"/>
              <a:t>ή </a:t>
            </a:r>
            <a:r>
              <a:rPr lang="en-US" dirty="0" smtClean="0"/>
              <a:t>kick boxing (</a:t>
            </a:r>
            <a:r>
              <a:rPr lang="el-GR" dirty="0" smtClean="0"/>
              <a:t>και γιατί)</a:t>
            </a:r>
          </a:p>
          <a:p>
            <a:r>
              <a:rPr lang="el-GR" dirty="0" smtClean="0"/>
              <a:t>Τι ηλικίας (12-16-25)</a:t>
            </a:r>
          </a:p>
          <a:p>
            <a:r>
              <a:rPr lang="el-GR" dirty="0" smtClean="0"/>
              <a:t>Σε τι επίπεδο (κορυφαίοι-αρχάριοι) και γιατί</a:t>
            </a:r>
          </a:p>
          <a:p>
            <a:r>
              <a:rPr lang="el-GR" dirty="0" smtClean="0"/>
              <a:t>Σωματικά χαρακτηριστικά ? Σύσταση σώματος (πως θα μετρηθεί)</a:t>
            </a:r>
          </a:p>
          <a:p>
            <a:r>
              <a:rPr lang="el-GR" dirty="0" smtClean="0"/>
              <a:t>Κυκλική (πόσοι σταθμοί, διάρκεια, ένταση)</a:t>
            </a:r>
          </a:p>
          <a:p>
            <a:r>
              <a:rPr lang="el-GR" dirty="0" smtClean="0"/>
              <a:t>Ιδιοδεκτικότητα (ασκήσεις, διάρκεια)</a:t>
            </a:r>
          </a:p>
          <a:p>
            <a:r>
              <a:rPr lang="el-GR" dirty="0" smtClean="0"/>
              <a:t>Μεταβλητές απόδοσης (</a:t>
            </a:r>
            <a:r>
              <a:rPr lang="en-US" dirty="0" smtClean="0"/>
              <a:t>RAS test, specific </a:t>
            </a:r>
            <a:r>
              <a:rPr lang="en-US" dirty="0" err="1" smtClean="0"/>
              <a:t>muay</a:t>
            </a:r>
            <a:r>
              <a:rPr lang="en-US" dirty="0" smtClean="0"/>
              <a:t> tai 30sec test)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07" y="365125"/>
            <a:ext cx="5257511" cy="61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>
          <a:xfrm>
            <a:off x="838200" y="942109"/>
            <a:ext cx="5181600" cy="5234854"/>
          </a:xfrm>
        </p:spPr>
        <p:txBody>
          <a:bodyPr>
            <a:normAutofit fontScale="92500"/>
          </a:bodyPr>
          <a:lstStyle/>
          <a:p>
            <a:r>
              <a:rPr lang="el-GR" dirty="0"/>
              <a:t>Τρόποι αναζήτησης βιβλιογραφίας</a:t>
            </a:r>
          </a:p>
          <a:p>
            <a:r>
              <a:rPr lang="el-GR" dirty="0"/>
              <a:t>Ομαδοποίηση</a:t>
            </a:r>
          </a:p>
          <a:p>
            <a:r>
              <a:rPr lang="el-GR" dirty="0"/>
              <a:t>Δημιουργία πινάκων</a:t>
            </a:r>
          </a:p>
          <a:p>
            <a:r>
              <a:rPr lang="el-GR" dirty="0"/>
              <a:t>Εισαγωγή</a:t>
            </a:r>
          </a:p>
          <a:p>
            <a:r>
              <a:rPr lang="el-GR" dirty="0"/>
              <a:t>Ανάδειξη του προβλήματος</a:t>
            </a:r>
          </a:p>
          <a:p>
            <a:r>
              <a:rPr lang="el-GR" dirty="0"/>
              <a:t>Σκοπός</a:t>
            </a:r>
          </a:p>
          <a:p>
            <a:r>
              <a:rPr lang="el-GR" dirty="0"/>
              <a:t>Σημασία της έρευνας</a:t>
            </a:r>
          </a:p>
          <a:p>
            <a:r>
              <a:rPr lang="el-GR" dirty="0"/>
              <a:t>Υποθέσεις</a:t>
            </a:r>
          </a:p>
          <a:p>
            <a:r>
              <a:rPr lang="el-GR" dirty="0"/>
              <a:t>Οριοθετήσεις – Περιορισμοί</a:t>
            </a:r>
          </a:p>
          <a:p>
            <a:r>
              <a:rPr lang="el-GR" dirty="0"/>
              <a:t>Λειτουργικοί ορισμοί - Συντομογραφίες</a:t>
            </a:r>
            <a:endParaRPr lang="en-US" dirty="0"/>
          </a:p>
          <a:p>
            <a:endParaRPr lang="en-US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Μεθοδολογία</a:t>
            </a:r>
          </a:p>
          <a:p>
            <a:r>
              <a:rPr lang="el-GR" dirty="0" smtClean="0"/>
              <a:t>Στατιστική</a:t>
            </a:r>
          </a:p>
          <a:p>
            <a:r>
              <a:rPr lang="el-GR" dirty="0" smtClean="0"/>
              <a:t>Αποτελέσματα</a:t>
            </a:r>
          </a:p>
          <a:p>
            <a:r>
              <a:rPr lang="el-GR" dirty="0" smtClean="0"/>
              <a:t>Συζήτηση</a:t>
            </a:r>
          </a:p>
          <a:p>
            <a:r>
              <a:rPr lang="el-GR" dirty="0" smtClean="0"/>
              <a:t>Βιβλιογραφία</a:t>
            </a:r>
          </a:p>
          <a:p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37" y="4355234"/>
            <a:ext cx="1685925" cy="23622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60567"/>
            <a:ext cx="3170704" cy="26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6764" y="1579058"/>
            <a:ext cx="4303423" cy="4303423"/>
          </a:xfrm>
          <a:prstGeom prst="rect">
            <a:avLst/>
          </a:prstGeo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680365" y="3177309"/>
            <a:ext cx="6289962" cy="748146"/>
          </a:xfrm>
        </p:spPr>
        <p:txBody>
          <a:bodyPr/>
          <a:lstStyle/>
          <a:p>
            <a:r>
              <a:rPr lang="el-GR" b="1" dirty="0" smtClean="0"/>
              <a:t>Σας ευχαριστώ για την προσοχή σας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71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1727" y="435623"/>
            <a:ext cx="7012788" cy="2780004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545" y="2090156"/>
            <a:ext cx="6467504" cy="366409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5" y="435623"/>
            <a:ext cx="2438400" cy="15906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99" y="3428999"/>
            <a:ext cx="48672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743959"/>
            <a:ext cx="6305550" cy="2105025"/>
          </a:xfrm>
          <a:prstGeom prst="rect">
            <a:avLst/>
          </a:prstGeo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1650" y="113925"/>
            <a:ext cx="5705667" cy="34234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424" y="186892"/>
            <a:ext cx="3956050" cy="307201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950" y="3537325"/>
            <a:ext cx="5181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4697" y="489527"/>
            <a:ext cx="4904670" cy="5687436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8250" y="1039307"/>
            <a:ext cx="4916202" cy="42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02" y="44182"/>
            <a:ext cx="2835564" cy="1984895"/>
          </a:xfrm>
          <a:prstGeom prst="rect">
            <a:avLst/>
          </a:prstGeo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8732" y="2300269"/>
            <a:ext cx="4772025" cy="885825"/>
          </a:xfrm>
          <a:prstGeom prst="rect">
            <a:avLst/>
          </a:prstGeo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90139" y="168651"/>
            <a:ext cx="5818909" cy="442274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14" y="3457286"/>
            <a:ext cx="4924425" cy="30099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338" y="4575809"/>
            <a:ext cx="3448772" cy="21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52" y="1616508"/>
            <a:ext cx="2266950" cy="4105275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7668" y="179739"/>
            <a:ext cx="6775350" cy="61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0635" y="318566"/>
            <a:ext cx="4408056" cy="2751013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13629" y="3567418"/>
            <a:ext cx="4686300" cy="21431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011" y="318566"/>
            <a:ext cx="3446751" cy="26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2502" y="414879"/>
            <a:ext cx="3517697" cy="1353429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7931" y="414879"/>
            <a:ext cx="5794669" cy="296036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73" y="2667239"/>
            <a:ext cx="4936115" cy="23642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865" y="3124253"/>
            <a:ext cx="3492645" cy="2357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989" y="5116569"/>
            <a:ext cx="5159108" cy="1627740"/>
          </a:xfrm>
          <a:prstGeom prst="rect">
            <a:avLst/>
          </a:prstGeom>
        </p:spPr>
      </p:pic>
      <p:cxnSp>
        <p:nvCxnSpPr>
          <p:cNvPr id="12" name="Ευθύγραμμο βέλος σύνδεσης 11"/>
          <p:cNvCxnSpPr/>
          <p:nvPr/>
        </p:nvCxnSpPr>
        <p:spPr>
          <a:xfrm>
            <a:off x="2216727" y="4525818"/>
            <a:ext cx="3445164" cy="203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5545" y="310931"/>
            <a:ext cx="5181600" cy="2759514"/>
          </a:xfrm>
          <a:prstGeom prst="rect">
            <a:avLst/>
          </a:prstGeo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7376" y="1477818"/>
            <a:ext cx="6169300" cy="404552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45" y="3214441"/>
            <a:ext cx="5181600" cy="31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</TotalTime>
  <Words>157</Words>
  <Application>Microsoft Office PowerPoint</Application>
  <PresentationFormat>Ευρεία οθόνη</PresentationFormat>
  <Paragraphs>32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Περιγραφική μελέτη</vt:lpstr>
      <vt:lpstr>Πειραματική μελέτη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Tse</dc:creator>
  <cp:lastModifiedBy>tsolakis</cp:lastModifiedBy>
  <cp:revision>104</cp:revision>
  <dcterms:created xsi:type="dcterms:W3CDTF">2017-03-08T10:01:03Z</dcterms:created>
  <dcterms:modified xsi:type="dcterms:W3CDTF">2021-05-19T06:45:54Z</dcterms:modified>
</cp:coreProperties>
</file>