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7F8"/>
    <a:srgbClr val="D6D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54AC9D-7E56-47E9-B959-5C15201BD5CE}" type="doc">
      <dgm:prSet loTypeId="urn:microsoft.com/office/officeart/2005/8/layout/hList3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l-GR"/>
        </a:p>
      </dgm:t>
    </dgm:pt>
    <dgm:pt modelId="{8D48C92A-651A-4824-9C1B-12DB09604814}">
      <dgm:prSet phldrT="[Κείμενο]"/>
      <dgm:spPr/>
      <dgm:t>
        <a:bodyPr/>
        <a:lstStyle/>
        <a:p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Πρώτη μορφή άοπλης και ένοπλης πάλης στις πρωτόγονες κοινωνίες ως μέσο:</a:t>
          </a:r>
          <a:endParaRPr lang="el-GR" dirty="0"/>
        </a:p>
      </dgm:t>
    </dgm:pt>
    <dgm:pt modelId="{73A89DCC-097C-429B-B8D3-64B883533877}" type="parTrans" cxnId="{B5114D44-13B6-414F-9743-DE5021E989BF}">
      <dgm:prSet/>
      <dgm:spPr/>
      <dgm:t>
        <a:bodyPr/>
        <a:lstStyle/>
        <a:p>
          <a:endParaRPr lang="el-GR"/>
        </a:p>
      </dgm:t>
    </dgm:pt>
    <dgm:pt modelId="{455CD897-D1DD-4B69-A450-8AED4F0D506D}" type="sibTrans" cxnId="{B5114D44-13B6-414F-9743-DE5021E989BF}">
      <dgm:prSet/>
      <dgm:spPr/>
      <dgm:t>
        <a:bodyPr/>
        <a:lstStyle/>
        <a:p>
          <a:endParaRPr lang="el-GR"/>
        </a:p>
      </dgm:t>
    </dgm:pt>
    <dgm:pt modelId="{D9A51E66-0E30-45D8-A1C1-0616899C653D}">
      <dgm:prSet phldrT="[Κείμενο]"/>
      <dgm:spPr/>
      <dgm:t>
        <a:bodyPr/>
        <a:lstStyle/>
        <a:p>
          <a:r>
            <a:rPr lang="el-GR" b="1" dirty="0" smtClean="0">
              <a:latin typeface="Calibri" panose="020F0502020204030204" pitchFamily="34" charset="0"/>
              <a:cs typeface="Calibri" panose="020F0502020204030204" pitchFamily="34" charset="0"/>
            </a:rPr>
            <a:t>Άμυνας</a:t>
          </a:r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 (από ζώα και εχθρούς)</a:t>
          </a:r>
          <a:endParaRPr lang="el-GR" dirty="0"/>
        </a:p>
      </dgm:t>
    </dgm:pt>
    <dgm:pt modelId="{7BF1F73E-3BD8-42C0-811C-74293A3F9F43}" type="parTrans" cxnId="{318A0090-0AA5-4E12-94CA-6A5BF4323D70}">
      <dgm:prSet/>
      <dgm:spPr/>
      <dgm:t>
        <a:bodyPr/>
        <a:lstStyle/>
        <a:p>
          <a:endParaRPr lang="el-GR"/>
        </a:p>
      </dgm:t>
    </dgm:pt>
    <dgm:pt modelId="{24B1C060-0DF5-4219-838B-B945A84A38B6}" type="sibTrans" cxnId="{318A0090-0AA5-4E12-94CA-6A5BF4323D70}">
      <dgm:prSet/>
      <dgm:spPr/>
      <dgm:t>
        <a:bodyPr/>
        <a:lstStyle/>
        <a:p>
          <a:endParaRPr lang="el-GR"/>
        </a:p>
      </dgm:t>
    </dgm:pt>
    <dgm:pt modelId="{07F57C44-4917-49B0-B10D-6C591C888746}">
      <dgm:prSet phldrT="[Κείμενο]"/>
      <dgm:spPr/>
      <dgm:t>
        <a:bodyPr/>
        <a:lstStyle/>
        <a:p>
          <a:r>
            <a:rPr lang="el-GR" b="1" dirty="0" smtClean="0">
              <a:latin typeface="Calibri" panose="020F0502020204030204" pitchFamily="34" charset="0"/>
              <a:cs typeface="Calibri" panose="020F0502020204030204" pitchFamily="34" charset="0"/>
            </a:rPr>
            <a:t>Κυνηγίου</a:t>
          </a:r>
          <a:endParaRPr lang="el-GR" dirty="0"/>
        </a:p>
      </dgm:t>
    </dgm:pt>
    <dgm:pt modelId="{80966E47-2B73-4457-A260-F338FE902585}" type="parTrans" cxnId="{28140945-51DB-44CB-9EDF-03AC82972C9C}">
      <dgm:prSet/>
      <dgm:spPr/>
      <dgm:t>
        <a:bodyPr/>
        <a:lstStyle/>
        <a:p>
          <a:endParaRPr lang="el-GR"/>
        </a:p>
      </dgm:t>
    </dgm:pt>
    <dgm:pt modelId="{C92B070E-F82E-4F5C-B802-88FB45EE98C8}" type="sibTrans" cxnId="{28140945-51DB-44CB-9EDF-03AC82972C9C}">
      <dgm:prSet/>
      <dgm:spPr/>
      <dgm:t>
        <a:bodyPr/>
        <a:lstStyle/>
        <a:p>
          <a:endParaRPr lang="el-GR"/>
        </a:p>
      </dgm:t>
    </dgm:pt>
    <dgm:pt modelId="{116C8BA8-4C07-45E2-AD4D-618C71B2C639}">
      <dgm:prSet phldrT="[Κείμενο]"/>
      <dgm:spPr/>
      <dgm:t>
        <a:bodyPr/>
        <a:lstStyle/>
        <a:p>
          <a:r>
            <a:rPr lang="el-GR" b="1" dirty="0" smtClean="0">
              <a:latin typeface="Calibri" panose="020F0502020204030204" pitchFamily="34" charset="0"/>
              <a:cs typeface="Calibri" panose="020F0502020204030204" pitchFamily="34" charset="0"/>
            </a:rPr>
            <a:t>Εκγύμνασης</a:t>
          </a:r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 και </a:t>
          </a:r>
          <a:r>
            <a:rPr lang="el-GR" b="1" dirty="0" smtClean="0">
              <a:latin typeface="Calibri" panose="020F0502020204030204" pitchFamily="34" charset="0"/>
              <a:cs typeface="Calibri" panose="020F0502020204030204" pitchFamily="34" charset="0"/>
            </a:rPr>
            <a:t>ενδυνάμωσης</a:t>
          </a:r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 του σώματος</a:t>
          </a:r>
          <a:endParaRPr lang="el-GR" dirty="0"/>
        </a:p>
      </dgm:t>
    </dgm:pt>
    <dgm:pt modelId="{8E943B96-13EB-448D-B712-3B87463BE4E7}" type="parTrans" cxnId="{0BD1A1B8-8ED7-4A09-9A81-D67B07879182}">
      <dgm:prSet/>
      <dgm:spPr/>
      <dgm:t>
        <a:bodyPr/>
        <a:lstStyle/>
        <a:p>
          <a:endParaRPr lang="el-GR"/>
        </a:p>
      </dgm:t>
    </dgm:pt>
    <dgm:pt modelId="{DBCA1EE5-F3DE-4D37-9E23-D11CA6B0A250}" type="sibTrans" cxnId="{0BD1A1B8-8ED7-4A09-9A81-D67B07879182}">
      <dgm:prSet/>
      <dgm:spPr/>
      <dgm:t>
        <a:bodyPr/>
        <a:lstStyle/>
        <a:p>
          <a:endParaRPr lang="el-GR"/>
        </a:p>
      </dgm:t>
    </dgm:pt>
    <dgm:pt modelId="{C075A0B3-2B16-41D7-81F3-DA8B53E57B8F}" type="pres">
      <dgm:prSet presAssocID="{C154AC9D-7E56-47E9-B959-5C15201BD5C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AF257E6-AA0E-4472-986C-8AC4E9E05760}" type="pres">
      <dgm:prSet presAssocID="{8D48C92A-651A-4824-9C1B-12DB09604814}" presName="roof" presStyleLbl="dkBgShp" presStyleIdx="0" presStyleCnt="2"/>
      <dgm:spPr/>
      <dgm:t>
        <a:bodyPr/>
        <a:lstStyle/>
        <a:p>
          <a:endParaRPr lang="el-GR"/>
        </a:p>
      </dgm:t>
    </dgm:pt>
    <dgm:pt modelId="{1D3A72CF-60D2-494A-A48D-9AED05E03C7F}" type="pres">
      <dgm:prSet presAssocID="{8D48C92A-651A-4824-9C1B-12DB09604814}" presName="pillars" presStyleCnt="0"/>
      <dgm:spPr/>
    </dgm:pt>
    <dgm:pt modelId="{B3982BE3-1684-4E37-ACB2-54F4775012AC}" type="pres">
      <dgm:prSet presAssocID="{8D48C92A-651A-4824-9C1B-12DB0960481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E63C669-986B-4C5C-85BC-BF3014762EB0}" type="pres">
      <dgm:prSet presAssocID="{07F57C44-4917-49B0-B10D-6C591C88874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A212924-1324-4862-A705-BCD6F9678126}" type="pres">
      <dgm:prSet presAssocID="{116C8BA8-4C07-45E2-AD4D-618C71B2C639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A13A3BD-04FA-42B0-9459-117A0AEF01B1}" type="pres">
      <dgm:prSet presAssocID="{8D48C92A-651A-4824-9C1B-12DB09604814}" presName="base" presStyleLbl="dkBgShp" presStyleIdx="1" presStyleCnt="2"/>
      <dgm:spPr/>
    </dgm:pt>
  </dgm:ptLst>
  <dgm:cxnLst>
    <dgm:cxn modelId="{5ABE6A86-D63A-4D32-B38A-F29052DE2427}" type="presOf" srcId="{116C8BA8-4C07-45E2-AD4D-618C71B2C639}" destId="{1A212924-1324-4862-A705-BCD6F9678126}" srcOrd="0" destOrd="0" presId="urn:microsoft.com/office/officeart/2005/8/layout/hList3"/>
    <dgm:cxn modelId="{586556B9-4506-42EE-9D20-A275F1EE8468}" type="presOf" srcId="{8D48C92A-651A-4824-9C1B-12DB09604814}" destId="{FAF257E6-AA0E-4472-986C-8AC4E9E05760}" srcOrd="0" destOrd="0" presId="urn:microsoft.com/office/officeart/2005/8/layout/hList3"/>
    <dgm:cxn modelId="{0BD1A1B8-8ED7-4A09-9A81-D67B07879182}" srcId="{8D48C92A-651A-4824-9C1B-12DB09604814}" destId="{116C8BA8-4C07-45E2-AD4D-618C71B2C639}" srcOrd="2" destOrd="0" parTransId="{8E943B96-13EB-448D-B712-3B87463BE4E7}" sibTransId="{DBCA1EE5-F3DE-4D37-9E23-D11CA6B0A250}"/>
    <dgm:cxn modelId="{B5114D44-13B6-414F-9743-DE5021E989BF}" srcId="{C154AC9D-7E56-47E9-B959-5C15201BD5CE}" destId="{8D48C92A-651A-4824-9C1B-12DB09604814}" srcOrd="0" destOrd="0" parTransId="{73A89DCC-097C-429B-B8D3-64B883533877}" sibTransId="{455CD897-D1DD-4B69-A450-8AED4F0D506D}"/>
    <dgm:cxn modelId="{4B5F33C6-6F1F-4FAD-9418-8E7CB33404D7}" type="presOf" srcId="{C154AC9D-7E56-47E9-B959-5C15201BD5CE}" destId="{C075A0B3-2B16-41D7-81F3-DA8B53E57B8F}" srcOrd="0" destOrd="0" presId="urn:microsoft.com/office/officeart/2005/8/layout/hList3"/>
    <dgm:cxn modelId="{28140945-51DB-44CB-9EDF-03AC82972C9C}" srcId="{8D48C92A-651A-4824-9C1B-12DB09604814}" destId="{07F57C44-4917-49B0-B10D-6C591C888746}" srcOrd="1" destOrd="0" parTransId="{80966E47-2B73-4457-A260-F338FE902585}" sibTransId="{C92B070E-F82E-4F5C-B802-88FB45EE98C8}"/>
    <dgm:cxn modelId="{318A0090-0AA5-4E12-94CA-6A5BF4323D70}" srcId="{8D48C92A-651A-4824-9C1B-12DB09604814}" destId="{D9A51E66-0E30-45D8-A1C1-0616899C653D}" srcOrd="0" destOrd="0" parTransId="{7BF1F73E-3BD8-42C0-811C-74293A3F9F43}" sibTransId="{24B1C060-0DF5-4219-838B-B945A84A38B6}"/>
    <dgm:cxn modelId="{4D7D8265-6346-4FB2-9D8B-225D186E16EF}" type="presOf" srcId="{D9A51E66-0E30-45D8-A1C1-0616899C653D}" destId="{B3982BE3-1684-4E37-ACB2-54F4775012AC}" srcOrd="0" destOrd="0" presId="urn:microsoft.com/office/officeart/2005/8/layout/hList3"/>
    <dgm:cxn modelId="{34F76463-F15D-4FA3-90A7-B3DE2E082245}" type="presOf" srcId="{07F57C44-4917-49B0-B10D-6C591C888746}" destId="{5E63C669-986B-4C5C-85BC-BF3014762EB0}" srcOrd="0" destOrd="0" presId="urn:microsoft.com/office/officeart/2005/8/layout/hList3"/>
    <dgm:cxn modelId="{BF197521-24D9-4DA5-BD8E-DBC763048972}" type="presParOf" srcId="{C075A0B3-2B16-41D7-81F3-DA8B53E57B8F}" destId="{FAF257E6-AA0E-4472-986C-8AC4E9E05760}" srcOrd="0" destOrd="0" presId="urn:microsoft.com/office/officeart/2005/8/layout/hList3"/>
    <dgm:cxn modelId="{44D9F375-C436-4AC3-9AB3-8170EC082CE0}" type="presParOf" srcId="{C075A0B3-2B16-41D7-81F3-DA8B53E57B8F}" destId="{1D3A72CF-60D2-494A-A48D-9AED05E03C7F}" srcOrd="1" destOrd="0" presId="urn:microsoft.com/office/officeart/2005/8/layout/hList3"/>
    <dgm:cxn modelId="{9F781F10-C877-43F9-9BFE-D7C327AA33A6}" type="presParOf" srcId="{1D3A72CF-60D2-494A-A48D-9AED05E03C7F}" destId="{B3982BE3-1684-4E37-ACB2-54F4775012AC}" srcOrd="0" destOrd="0" presId="urn:microsoft.com/office/officeart/2005/8/layout/hList3"/>
    <dgm:cxn modelId="{F890A2FC-7A35-43E8-A9A9-CAE9A22DAB87}" type="presParOf" srcId="{1D3A72CF-60D2-494A-A48D-9AED05E03C7F}" destId="{5E63C669-986B-4C5C-85BC-BF3014762EB0}" srcOrd="1" destOrd="0" presId="urn:microsoft.com/office/officeart/2005/8/layout/hList3"/>
    <dgm:cxn modelId="{B195D38A-5590-4467-B09E-5F78A84F860A}" type="presParOf" srcId="{1D3A72CF-60D2-494A-A48D-9AED05E03C7F}" destId="{1A212924-1324-4862-A705-BCD6F9678126}" srcOrd="2" destOrd="0" presId="urn:microsoft.com/office/officeart/2005/8/layout/hList3"/>
    <dgm:cxn modelId="{929601FB-7BB7-43CB-AB89-876748CF4B47}" type="presParOf" srcId="{C075A0B3-2B16-41D7-81F3-DA8B53E57B8F}" destId="{3A13A3BD-04FA-42B0-9459-117A0AEF01B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4D3F626-7CAC-4017-AF3D-F18C1B2C6C2E}" type="doc">
      <dgm:prSet loTypeId="urn:microsoft.com/office/officeart/2008/layout/LinedLis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3B156EBA-FFA7-48AD-BDD9-CF090517EED0}">
      <dgm:prSet phldrT="[Κείμενο]"/>
      <dgm:spPr/>
      <dgm:t>
        <a:bodyPr/>
        <a:lstStyle/>
        <a:p>
          <a:r>
            <a:rPr lang="en-US" dirty="0" smtClean="0"/>
            <a:t>Tae</a:t>
          </a:r>
          <a:endParaRPr lang="el-GR" dirty="0"/>
        </a:p>
      </dgm:t>
    </dgm:pt>
    <dgm:pt modelId="{904461E5-9560-4500-A417-3438B45B1DA6}" type="parTrans" cxnId="{6A55DF68-9F5D-46A3-A999-53CF64CB15E2}">
      <dgm:prSet/>
      <dgm:spPr/>
      <dgm:t>
        <a:bodyPr/>
        <a:lstStyle/>
        <a:p>
          <a:endParaRPr lang="el-GR"/>
        </a:p>
      </dgm:t>
    </dgm:pt>
    <dgm:pt modelId="{D4539311-B8A8-435A-9D15-F789BAD600BE}" type="sibTrans" cxnId="{6A55DF68-9F5D-46A3-A999-53CF64CB15E2}">
      <dgm:prSet/>
      <dgm:spPr/>
      <dgm:t>
        <a:bodyPr/>
        <a:lstStyle/>
        <a:p>
          <a:endParaRPr lang="el-GR"/>
        </a:p>
      </dgm:t>
    </dgm:pt>
    <dgm:pt modelId="{EB93A12D-12EE-4E98-AA25-63D6F5E12271}">
      <dgm:prSet phldrT="[Κείμενο]"/>
      <dgm:spPr/>
      <dgm:t>
        <a:bodyPr/>
        <a:lstStyle/>
        <a:p>
          <a:r>
            <a:rPr lang="en-US" dirty="0" smtClean="0"/>
            <a:t>Kwon</a:t>
          </a:r>
          <a:endParaRPr lang="el-GR" dirty="0"/>
        </a:p>
      </dgm:t>
    </dgm:pt>
    <dgm:pt modelId="{FDAA8492-3AC1-4B2C-8771-0C1ED20AECEA}" type="parTrans" cxnId="{A428677D-D9E1-462C-92F5-6E337F3BF769}">
      <dgm:prSet/>
      <dgm:spPr/>
      <dgm:t>
        <a:bodyPr/>
        <a:lstStyle/>
        <a:p>
          <a:endParaRPr lang="el-GR"/>
        </a:p>
      </dgm:t>
    </dgm:pt>
    <dgm:pt modelId="{F8AD04E2-ECD0-41C7-91B5-6DFDADDDA2EB}" type="sibTrans" cxnId="{A428677D-D9E1-462C-92F5-6E337F3BF769}">
      <dgm:prSet/>
      <dgm:spPr/>
      <dgm:t>
        <a:bodyPr/>
        <a:lstStyle/>
        <a:p>
          <a:endParaRPr lang="el-GR"/>
        </a:p>
      </dgm:t>
    </dgm:pt>
    <dgm:pt modelId="{30735053-6CAC-4F56-9483-A2AB677BC682}">
      <dgm:prSet phldrT="[Κείμενο]" custT="1"/>
      <dgm:spPr/>
      <dgm:t>
        <a:bodyPr/>
        <a:lstStyle/>
        <a:p>
          <a:r>
            <a:rPr lang="el-GR" sz="1800" dirty="0" smtClean="0"/>
            <a:t>Τεχνική με τα χέρια</a:t>
          </a:r>
          <a:endParaRPr lang="el-GR" sz="1800" dirty="0"/>
        </a:p>
      </dgm:t>
    </dgm:pt>
    <dgm:pt modelId="{B4812A3C-B1F3-4EF9-AA5E-4E8CAFEACAB6}" type="parTrans" cxnId="{FEE95FBD-D7CA-4688-83AE-29D4882B9569}">
      <dgm:prSet/>
      <dgm:spPr/>
      <dgm:t>
        <a:bodyPr/>
        <a:lstStyle/>
        <a:p>
          <a:endParaRPr lang="el-GR"/>
        </a:p>
      </dgm:t>
    </dgm:pt>
    <dgm:pt modelId="{1195B56A-A130-44CB-85A0-EFCB92FF0AA8}" type="sibTrans" cxnId="{FEE95FBD-D7CA-4688-83AE-29D4882B9569}">
      <dgm:prSet/>
      <dgm:spPr/>
      <dgm:t>
        <a:bodyPr/>
        <a:lstStyle/>
        <a:p>
          <a:endParaRPr lang="el-GR"/>
        </a:p>
      </dgm:t>
    </dgm:pt>
    <dgm:pt modelId="{422BDE4B-426F-4BD2-BAC5-2C3FFAEBDD62}">
      <dgm:prSet phldrT="[Κείμενο]"/>
      <dgm:spPr/>
      <dgm:t>
        <a:bodyPr/>
        <a:lstStyle/>
        <a:p>
          <a:r>
            <a:rPr lang="en-US" dirty="0" smtClean="0"/>
            <a:t>Do</a:t>
          </a:r>
          <a:endParaRPr lang="el-GR" dirty="0"/>
        </a:p>
      </dgm:t>
    </dgm:pt>
    <dgm:pt modelId="{C35DE108-39A9-478C-9B31-D552B2A629EB}" type="parTrans" cxnId="{E2EEEAC6-79AF-44D1-98B3-A70A6DE7E785}">
      <dgm:prSet/>
      <dgm:spPr/>
      <dgm:t>
        <a:bodyPr/>
        <a:lstStyle/>
        <a:p>
          <a:endParaRPr lang="el-GR"/>
        </a:p>
      </dgm:t>
    </dgm:pt>
    <dgm:pt modelId="{049F82F4-C7FD-48F7-BD9A-083CD2D18390}" type="sibTrans" cxnId="{E2EEEAC6-79AF-44D1-98B3-A70A6DE7E785}">
      <dgm:prSet/>
      <dgm:spPr/>
      <dgm:t>
        <a:bodyPr/>
        <a:lstStyle/>
        <a:p>
          <a:endParaRPr lang="el-GR"/>
        </a:p>
      </dgm:t>
    </dgm:pt>
    <dgm:pt modelId="{C23CA299-18E0-431D-878E-80ADE7053DAB}">
      <dgm:prSet phldrT="[Κείμενο]" custT="1"/>
      <dgm:spPr/>
      <dgm:t>
        <a:bodyPr/>
        <a:lstStyle/>
        <a:p>
          <a:r>
            <a:rPr lang="el-GR" sz="1800" dirty="0" smtClean="0"/>
            <a:t>Δρόμος, Φιλοσοφία, Τέχνη, Μέθοδος, Τρόπος</a:t>
          </a:r>
          <a:endParaRPr lang="el-GR" sz="1800" dirty="0"/>
        </a:p>
      </dgm:t>
    </dgm:pt>
    <dgm:pt modelId="{A980E6F6-ADAB-4F56-B860-05A184277C4E}" type="parTrans" cxnId="{5B831A8C-5323-4A36-8E7E-6E19EF7A7F8B}">
      <dgm:prSet/>
      <dgm:spPr/>
      <dgm:t>
        <a:bodyPr/>
        <a:lstStyle/>
        <a:p>
          <a:endParaRPr lang="el-GR"/>
        </a:p>
      </dgm:t>
    </dgm:pt>
    <dgm:pt modelId="{41151FC9-E9B7-4D2F-BC00-585DFA1076BA}" type="sibTrans" cxnId="{5B831A8C-5323-4A36-8E7E-6E19EF7A7F8B}">
      <dgm:prSet/>
      <dgm:spPr/>
      <dgm:t>
        <a:bodyPr/>
        <a:lstStyle/>
        <a:p>
          <a:endParaRPr lang="el-GR"/>
        </a:p>
      </dgm:t>
    </dgm:pt>
    <dgm:pt modelId="{9BF175E4-B7C4-4805-B1D5-157759612464}">
      <dgm:prSet phldrT="[Κείμενο]" custT="1"/>
      <dgm:spPr/>
      <dgm:t>
        <a:bodyPr/>
        <a:lstStyle/>
        <a:p>
          <a:r>
            <a:rPr lang="el-GR" sz="1800" dirty="0" smtClean="0"/>
            <a:t>Τεχνική με τα πόδια</a:t>
          </a:r>
          <a:endParaRPr lang="el-GR" sz="1800" dirty="0"/>
        </a:p>
      </dgm:t>
    </dgm:pt>
    <dgm:pt modelId="{F6ED9A95-A26E-44CA-872F-0584D1F69255}" type="sibTrans" cxnId="{AEB5AF90-E80F-4D4E-B556-75992C7451E3}">
      <dgm:prSet/>
      <dgm:spPr/>
      <dgm:t>
        <a:bodyPr/>
        <a:lstStyle/>
        <a:p>
          <a:endParaRPr lang="el-GR"/>
        </a:p>
      </dgm:t>
    </dgm:pt>
    <dgm:pt modelId="{D454942E-DA28-4FA1-BDEF-5D0841B9B45B}" type="parTrans" cxnId="{AEB5AF90-E80F-4D4E-B556-75992C7451E3}">
      <dgm:prSet/>
      <dgm:spPr/>
      <dgm:t>
        <a:bodyPr/>
        <a:lstStyle/>
        <a:p>
          <a:endParaRPr lang="el-GR"/>
        </a:p>
      </dgm:t>
    </dgm:pt>
    <dgm:pt modelId="{7758A2C3-6222-4F48-8DDD-7446EADCF3F7}" type="pres">
      <dgm:prSet presAssocID="{84D3F626-7CAC-4017-AF3D-F18C1B2C6C2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9CE23D70-60A9-48FC-939E-5374C87774CE}" type="pres">
      <dgm:prSet presAssocID="{3B156EBA-FFA7-48AD-BDD9-CF090517EED0}" presName="thickLine" presStyleLbl="alignNode1" presStyleIdx="0" presStyleCnt="3"/>
      <dgm:spPr/>
    </dgm:pt>
    <dgm:pt modelId="{E8C7CB7F-2B67-4521-962C-AD732792BC27}" type="pres">
      <dgm:prSet presAssocID="{3B156EBA-FFA7-48AD-BDD9-CF090517EED0}" presName="horz1" presStyleCnt="0"/>
      <dgm:spPr/>
    </dgm:pt>
    <dgm:pt modelId="{2C190D07-5E2A-431B-BD7E-88CB13FD7FA8}" type="pres">
      <dgm:prSet presAssocID="{3B156EBA-FFA7-48AD-BDD9-CF090517EED0}" presName="tx1" presStyleLbl="revTx" presStyleIdx="0" presStyleCnt="6"/>
      <dgm:spPr/>
      <dgm:t>
        <a:bodyPr/>
        <a:lstStyle/>
        <a:p>
          <a:endParaRPr lang="el-GR"/>
        </a:p>
      </dgm:t>
    </dgm:pt>
    <dgm:pt modelId="{37A54494-4317-4994-96C1-19130D1AE429}" type="pres">
      <dgm:prSet presAssocID="{3B156EBA-FFA7-48AD-BDD9-CF090517EED0}" presName="vert1" presStyleCnt="0"/>
      <dgm:spPr/>
    </dgm:pt>
    <dgm:pt modelId="{FD000756-7B70-4680-B151-67D6D19D5994}" type="pres">
      <dgm:prSet presAssocID="{9BF175E4-B7C4-4805-B1D5-157759612464}" presName="vertSpace2a" presStyleCnt="0"/>
      <dgm:spPr/>
    </dgm:pt>
    <dgm:pt modelId="{47F31711-B802-4B70-8472-F7EF546E0306}" type="pres">
      <dgm:prSet presAssocID="{9BF175E4-B7C4-4805-B1D5-157759612464}" presName="horz2" presStyleCnt="0"/>
      <dgm:spPr/>
    </dgm:pt>
    <dgm:pt modelId="{9CB831CC-5D36-4D1F-84C4-9FAF3003205A}" type="pres">
      <dgm:prSet presAssocID="{9BF175E4-B7C4-4805-B1D5-157759612464}" presName="horzSpace2" presStyleCnt="0"/>
      <dgm:spPr/>
    </dgm:pt>
    <dgm:pt modelId="{7004608D-C5B2-4492-8464-DC8C081F657C}" type="pres">
      <dgm:prSet presAssocID="{9BF175E4-B7C4-4805-B1D5-157759612464}" presName="tx2" presStyleLbl="revTx" presStyleIdx="1" presStyleCnt="6"/>
      <dgm:spPr/>
      <dgm:t>
        <a:bodyPr/>
        <a:lstStyle/>
        <a:p>
          <a:endParaRPr lang="el-GR"/>
        </a:p>
      </dgm:t>
    </dgm:pt>
    <dgm:pt modelId="{B2C9EBDC-6AF1-4737-917D-474906F7C716}" type="pres">
      <dgm:prSet presAssocID="{9BF175E4-B7C4-4805-B1D5-157759612464}" presName="vert2" presStyleCnt="0"/>
      <dgm:spPr/>
    </dgm:pt>
    <dgm:pt modelId="{FB7E5610-D535-4AEB-B970-0145BCE6B324}" type="pres">
      <dgm:prSet presAssocID="{9BF175E4-B7C4-4805-B1D5-157759612464}" presName="thinLine2b" presStyleLbl="callout" presStyleIdx="0" presStyleCnt="3"/>
      <dgm:spPr/>
    </dgm:pt>
    <dgm:pt modelId="{264329A6-D2F2-46DC-A069-F3458634C95E}" type="pres">
      <dgm:prSet presAssocID="{9BF175E4-B7C4-4805-B1D5-157759612464}" presName="vertSpace2b" presStyleCnt="0"/>
      <dgm:spPr/>
    </dgm:pt>
    <dgm:pt modelId="{7235617E-A5D9-4AF5-B130-41FD6A000AAF}" type="pres">
      <dgm:prSet presAssocID="{EB93A12D-12EE-4E98-AA25-63D6F5E12271}" presName="thickLine" presStyleLbl="alignNode1" presStyleIdx="1" presStyleCnt="3"/>
      <dgm:spPr/>
    </dgm:pt>
    <dgm:pt modelId="{BCFC5D0C-CC04-4C9F-8D17-88AF51F21F26}" type="pres">
      <dgm:prSet presAssocID="{EB93A12D-12EE-4E98-AA25-63D6F5E12271}" presName="horz1" presStyleCnt="0"/>
      <dgm:spPr/>
    </dgm:pt>
    <dgm:pt modelId="{57AA0603-7F63-4CC1-B9CB-013D8EA1A5C6}" type="pres">
      <dgm:prSet presAssocID="{EB93A12D-12EE-4E98-AA25-63D6F5E12271}" presName="tx1" presStyleLbl="revTx" presStyleIdx="2" presStyleCnt="6"/>
      <dgm:spPr/>
      <dgm:t>
        <a:bodyPr/>
        <a:lstStyle/>
        <a:p>
          <a:endParaRPr lang="el-GR"/>
        </a:p>
      </dgm:t>
    </dgm:pt>
    <dgm:pt modelId="{A5253F0D-C490-4D07-BFA0-3D414F7ADE8C}" type="pres">
      <dgm:prSet presAssocID="{EB93A12D-12EE-4E98-AA25-63D6F5E12271}" presName="vert1" presStyleCnt="0"/>
      <dgm:spPr/>
    </dgm:pt>
    <dgm:pt modelId="{B0D76C72-1CAD-4F33-A7E3-A10D8C8E11D5}" type="pres">
      <dgm:prSet presAssocID="{30735053-6CAC-4F56-9483-A2AB677BC682}" presName="vertSpace2a" presStyleCnt="0"/>
      <dgm:spPr/>
    </dgm:pt>
    <dgm:pt modelId="{8B293FB2-05DB-4462-BFF7-050926A5F080}" type="pres">
      <dgm:prSet presAssocID="{30735053-6CAC-4F56-9483-A2AB677BC682}" presName="horz2" presStyleCnt="0"/>
      <dgm:spPr/>
    </dgm:pt>
    <dgm:pt modelId="{D881656B-917C-45C3-AC10-A6954E9A79E0}" type="pres">
      <dgm:prSet presAssocID="{30735053-6CAC-4F56-9483-A2AB677BC682}" presName="horzSpace2" presStyleCnt="0"/>
      <dgm:spPr/>
    </dgm:pt>
    <dgm:pt modelId="{9C93A437-1728-47B6-B3D3-94AB67CCC7D9}" type="pres">
      <dgm:prSet presAssocID="{30735053-6CAC-4F56-9483-A2AB677BC682}" presName="tx2" presStyleLbl="revTx" presStyleIdx="3" presStyleCnt="6"/>
      <dgm:spPr/>
      <dgm:t>
        <a:bodyPr/>
        <a:lstStyle/>
        <a:p>
          <a:endParaRPr lang="el-GR"/>
        </a:p>
      </dgm:t>
    </dgm:pt>
    <dgm:pt modelId="{7406BB62-91D3-4781-8885-A0DEB39A6387}" type="pres">
      <dgm:prSet presAssocID="{30735053-6CAC-4F56-9483-A2AB677BC682}" presName="vert2" presStyleCnt="0"/>
      <dgm:spPr/>
    </dgm:pt>
    <dgm:pt modelId="{6BE09F56-F87A-4272-833B-DEE32ADCA8CE}" type="pres">
      <dgm:prSet presAssocID="{30735053-6CAC-4F56-9483-A2AB677BC682}" presName="thinLine2b" presStyleLbl="callout" presStyleIdx="1" presStyleCnt="3"/>
      <dgm:spPr/>
    </dgm:pt>
    <dgm:pt modelId="{5BB0EB37-E259-4DB1-B3FD-D063138E0ADE}" type="pres">
      <dgm:prSet presAssocID="{30735053-6CAC-4F56-9483-A2AB677BC682}" presName="vertSpace2b" presStyleCnt="0"/>
      <dgm:spPr/>
    </dgm:pt>
    <dgm:pt modelId="{7454900D-13AA-4F3A-8771-AA86DB08614A}" type="pres">
      <dgm:prSet presAssocID="{422BDE4B-426F-4BD2-BAC5-2C3FFAEBDD62}" presName="thickLine" presStyleLbl="alignNode1" presStyleIdx="2" presStyleCnt="3"/>
      <dgm:spPr/>
    </dgm:pt>
    <dgm:pt modelId="{FAEEFB12-6261-4107-B21B-ADE964A96648}" type="pres">
      <dgm:prSet presAssocID="{422BDE4B-426F-4BD2-BAC5-2C3FFAEBDD62}" presName="horz1" presStyleCnt="0"/>
      <dgm:spPr/>
    </dgm:pt>
    <dgm:pt modelId="{42DDC38D-94C2-40FC-89CB-8FDBA8DBA364}" type="pres">
      <dgm:prSet presAssocID="{422BDE4B-426F-4BD2-BAC5-2C3FFAEBDD62}" presName="tx1" presStyleLbl="revTx" presStyleIdx="4" presStyleCnt="6"/>
      <dgm:spPr/>
      <dgm:t>
        <a:bodyPr/>
        <a:lstStyle/>
        <a:p>
          <a:endParaRPr lang="el-GR"/>
        </a:p>
      </dgm:t>
    </dgm:pt>
    <dgm:pt modelId="{2E447BDC-476B-4D97-89D1-1098F3BF2ED6}" type="pres">
      <dgm:prSet presAssocID="{422BDE4B-426F-4BD2-BAC5-2C3FFAEBDD62}" presName="vert1" presStyleCnt="0"/>
      <dgm:spPr/>
    </dgm:pt>
    <dgm:pt modelId="{26C35818-CFC3-4798-A2AE-0087FD2D0404}" type="pres">
      <dgm:prSet presAssocID="{C23CA299-18E0-431D-878E-80ADE7053DAB}" presName="vertSpace2a" presStyleCnt="0"/>
      <dgm:spPr/>
    </dgm:pt>
    <dgm:pt modelId="{331CD2EE-B319-4AF5-922E-0F750533F3EF}" type="pres">
      <dgm:prSet presAssocID="{C23CA299-18E0-431D-878E-80ADE7053DAB}" presName="horz2" presStyleCnt="0"/>
      <dgm:spPr/>
    </dgm:pt>
    <dgm:pt modelId="{C432CBE9-8DDB-4B47-B522-F8C8BB034FFB}" type="pres">
      <dgm:prSet presAssocID="{C23CA299-18E0-431D-878E-80ADE7053DAB}" presName="horzSpace2" presStyleCnt="0"/>
      <dgm:spPr/>
    </dgm:pt>
    <dgm:pt modelId="{6AE97046-1DC4-4EFF-8AAC-8671CF5EAA87}" type="pres">
      <dgm:prSet presAssocID="{C23CA299-18E0-431D-878E-80ADE7053DAB}" presName="tx2" presStyleLbl="revTx" presStyleIdx="5" presStyleCnt="6"/>
      <dgm:spPr/>
      <dgm:t>
        <a:bodyPr/>
        <a:lstStyle/>
        <a:p>
          <a:endParaRPr lang="el-GR"/>
        </a:p>
      </dgm:t>
    </dgm:pt>
    <dgm:pt modelId="{BB7C1E7F-5EAE-4F73-BBE0-7BEB1F0822FB}" type="pres">
      <dgm:prSet presAssocID="{C23CA299-18E0-431D-878E-80ADE7053DAB}" presName="vert2" presStyleCnt="0"/>
      <dgm:spPr/>
    </dgm:pt>
    <dgm:pt modelId="{88F1F96A-1039-488D-B971-34844EF66E82}" type="pres">
      <dgm:prSet presAssocID="{C23CA299-18E0-431D-878E-80ADE7053DAB}" presName="thinLine2b" presStyleLbl="callout" presStyleIdx="2" presStyleCnt="3"/>
      <dgm:spPr/>
    </dgm:pt>
    <dgm:pt modelId="{759DF5CF-985E-4D21-BA88-CF0279A3356B}" type="pres">
      <dgm:prSet presAssocID="{C23CA299-18E0-431D-878E-80ADE7053DAB}" presName="vertSpace2b" presStyleCnt="0"/>
      <dgm:spPr/>
    </dgm:pt>
  </dgm:ptLst>
  <dgm:cxnLst>
    <dgm:cxn modelId="{E2EEEAC6-79AF-44D1-98B3-A70A6DE7E785}" srcId="{84D3F626-7CAC-4017-AF3D-F18C1B2C6C2E}" destId="{422BDE4B-426F-4BD2-BAC5-2C3FFAEBDD62}" srcOrd="2" destOrd="0" parTransId="{C35DE108-39A9-478C-9B31-D552B2A629EB}" sibTransId="{049F82F4-C7FD-48F7-BD9A-083CD2D18390}"/>
    <dgm:cxn modelId="{B3C7D453-7C9E-48DA-9DF4-01A0D70E7827}" type="presOf" srcId="{C23CA299-18E0-431D-878E-80ADE7053DAB}" destId="{6AE97046-1DC4-4EFF-8AAC-8671CF5EAA87}" srcOrd="0" destOrd="0" presId="urn:microsoft.com/office/officeart/2008/layout/LinedList"/>
    <dgm:cxn modelId="{34B1CE25-7182-4EC6-BBE5-EC89203E2F80}" type="presOf" srcId="{30735053-6CAC-4F56-9483-A2AB677BC682}" destId="{9C93A437-1728-47B6-B3D3-94AB67CCC7D9}" srcOrd="0" destOrd="0" presId="urn:microsoft.com/office/officeart/2008/layout/LinedList"/>
    <dgm:cxn modelId="{EB551E31-91C8-4E54-980D-24E928AFD230}" type="presOf" srcId="{9BF175E4-B7C4-4805-B1D5-157759612464}" destId="{7004608D-C5B2-4492-8464-DC8C081F657C}" srcOrd="0" destOrd="0" presId="urn:microsoft.com/office/officeart/2008/layout/LinedList"/>
    <dgm:cxn modelId="{E22E4436-BC37-49F8-974E-7CBE0A40B6CF}" type="presOf" srcId="{422BDE4B-426F-4BD2-BAC5-2C3FFAEBDD62}" destId="{42DDC38D-94C2-40FC-89CB-8FDBA8DBA364}" srcOrd="0" destOrd="0" presId="urn:microsoft.com/office/officeart/2008/layout/LinedList"/>
    <dgm:cxn modelId="{FEE95FBD-D7CA-4688-83AE-29D4882B9569}" srcId="{EB93A12D-12EE-4E98-AA25-63D6F5E12271}" destId="{30735053-6CAC-4F56-9483-A2AB677BC682}" srcOrd="0" destOrd="0" parTransId="{B4812A3C-B1F3-4EF9-AA5E-4E8CAFEACAB6}" sibTransId="{1195B56A-A130-44CB-85A0-EFCB92FF0AA8}"/>
    <dgm:cxn modelId="{5B831A8C-5323-4A36-8E7E-6E19EF7A7F8B}" srcId="{422BDE4B-426F-4BD2-BAC5-2C3FFAEBDD62}" destId="{C23CA299-18E0-431D-878E-80ADE7053DAB}" srcOrd="0" destOrd="0" parTransId="{A980E6F6-ADAB-4F56-B860-05A184277C4E}" sibTransId="{41151FC9-E9B7-4D2F-BC00-585DFA1076BA}"/>
    <dgm:cxn modelId="{30D28BAC-DF98-49A7-B080-0DC5E9BB71B6}" type="presOf" srcId="{3B156EBA-FFA7-48AD-BDD9-CF090517EED0}" destId="{2C190D07-5E2A-431B-BD7E-88CB13FD7FA8}" srcOrd="0" destOrd="0" presId="urn:microsoft.com/office/officeart/2008/layout/LinedList"/>
    <dgm:cxn modelId="{6A55DF68-9F5D-46A3-A999-53CF64CB15E2}" srcId="{84D3F626-7CAC-4017-AF3D-F18C1B2C6C2E}" destId="{3B156EBA-FFA7-48AD-BDD9-CF090517EED0}" srcOrd="0" destOrd="0" parTransId="{904461E5-9560-4500-A417-3438B45B1DA6}" sibTransId="{D4539311-B8A8-435A-9D15-F789BAD600BE}"/>
    <dgm:cxn modelId="{43E8D31E-3BC7-4AA9-8DAF-07F6BC3291F7}" type="presOf" srcId="{84D3F626-7CAC-4017-AF3D-F18C1B2C6C2E}" destId="{7758A2C3-6222-4F48-8DDD-7446EADCF3F7}" srcOrd="0" destOrd="0" presId="urn:microsoft.com/office/officeart/2008/layout/LinedList"/>
    <dgm:cxn modelId="{A428677D-D9E1-462C-92F5-6E337F3BF769}" srcId="{84D3F626-7CAC-4017-AF3D-F18C1B2C6C2E}" destId="{EB93A12D-12EE-4E98-AA25-63D6F5E12271}" srcOrd="1" destOrd="0" parTransId="{FDAA8492-3AC1-4B2C-8771-0C1ED20AECEA}" sibTransId="{F8AD04E2-ECD0-41C7-91B5-6DFDADDDA2EB}"/>
    <dgm:cxn modelId="{AEB5AF90-E80F-4D4E-B556-75992C7451E3}" srcId="{3B156EBA-FFA7-48AD-BDD9-CF090517EED0}" destId="{9BF175E4-B7C4-4805-B1D5-157759612464}" srcOrd="0" destOrd="0" parTransId="{D454942E-DA28-4FA1-BDEF-5D0841B9B45B}" sibTransId="{F6ED9A95-A26E-44CA-872F-0584D1F69255}"/>
    <dgm:cxn modelId="{478F5D6D-4A01-4D73-9F34-3F53801B561A}" type="presOf" srcId="{EB93A12D-12EE-4E98-AA25-63D6F5E12271}" destId="{57AA0603-7F63-4CC1-B9CB-013D8EA1A5C6}" srcOrd="0" destOrd="0" presId="urn:microsoft.com/office/officeart/2008/layout/LinedList"/>
    <dgm:cxn modelId="{4139D872-07BE-461F-9AE9-6F39535868F1}" type="presParOf" srcId="{7758A2C3-6222-4F48-8DDD-7446EADCF3F7}" destId="{9CE23D70-60A9-48FC-939E-5374C87774CE}" srcOrd="0" destOrd="0" presId="urn:microsoft.com/office/officeart/2008/layout/LinedList"/>
    <dgm:cxn modelId="{42F17242-E5DA-4AF8-8AA5-EED5DF45BA3A}" type="presParOf" srcId="{7758A2C3-6222-4F48-8DDD-7446EADCF3F7}" destId="{E8C7CB7F-2B67-4521-962C-AD732792BC27}" srcOrd="1" destOrd="0" presId="urn:microsoft.com/office/officeart/2008/layout/LinedList"/>
    <dgm:cxn modelId="{11D8B3C1-9690-4F14-A34A-4779D20F52CE}" type="presParOf" srcId="{E8C7CB7F-2B67-4521-962C-AD732792BC27}" destId="{2C190D07-5E2A-431B-BD7E-88CB13FD7FA8}" srcOrd="0" destOrd="0" presId="urn:microsoft.com/office/officeart/2008/layout/LinedList"/>
    <dgm:cxn modelId="{F865D753-EB51-4D77-BBBA-AA3ECCBD8B06}" type="presParOf" srcId="{E8C7CB7F-2B67-4521-962C-AD732792BC27}" destId="{37A54494-4317-4994-96C1-19130D1AE429}" srcOrd="1" destOrd="0" presId="urn:microsoft.com/office/officeart/2008/layout/LinedList"/>
    <dgm:cxn modelId="{F3673AB2-8F56-4E76-8A95-4C40297F6426}" type="presParOf" srcId="{37A54494-4317-4994-96C1-19130D1AE429}" destId="{FD000756-7B70-4680-B151-67D6D19D5994}" srcOrd="0" destOrd="0" presId="urn:microsoft.com/office/officeart/2008/layout/LinedList"/>
    <dgm:cxn modelId="{3CDDB16E-33C5-4AC1-AA0C-393F6D723CA1}" type="presParOf" srcId="{37A54494-4317-4994-96C1-19130D1AE429}" destId="{47F31711-B802-4B70-8472-F7EF546E0306}" srcOrd="1" destOrd="0" presId="urn:microsoft.com/office/officeart/2008/layout/LinedList"/>
    <dgm:cxn modelId="{B7DF9406-2F8F-4CB5-BDD7-9E377C113629}" type="presParOf" srcId="{47F31711-B802-4B70-8472-F7EF546E0306}" destId="{9CB831CC-5D36-4D1F-84C4-9FAF3003205A}" srcOrd="0" destOrd="0" presId="urn:microsoft.com/office/officeart/2008/layout/LinedList"/>
    <dgm:cxn modelId="{E4522622-C290-409E-8986-08C61A6C5A62}" type="presParOf" srcId="{47F31711-B802-4B70-8472-F7EF546E0306}" destId="{7004608D-C5B2-4492-8464-DC8C081F657C}" srcOrd="1" destOrd="0" presId="urn:microsoft.com/office/officeart/2008/layout/LinedList"/>
    <dgm:cxn modelId="{24C92036-9944-47CE-93A6-9174A961C04A}" type="presParOf" srcId="{47F31711-B802-4B70-8472-F7EF546E0306}" destId="{B2C9EBDC-6AF1-4737-917D-474906F7C716}" srcOrd="2" destOrd="0" presId="urn:microsoft.com/office/officeart/2008/layout/LinedList"/>
    <dgm:cxn modelId="{4C80455F-C5CF-435B-AA8D-5DEDD72B630A}" type="presParOf" srcId="{37A54494-4317-4994-96C1-19130D1AE429}" destId="{FB7E5610-D535-4AEB-B970-0145BCE6B324}" srcOrd="2" destOrd="0" presId="urn:microsoft.com/office/officeart/2008/layout/LinedList"/>
    <dgm:cxn modelId="{AC38436A-5F3F-44D9-A5E0-FCFA50AA1372}" type="presParOf" srcId="{37A54494-4317-4994-96C1-19130D1AE429}" destId="{264329A6-D2F2-46DC-A069-F3458634C95E}" srcOrd="3" destOrd="0" presId="urn:microsoft.com/office/officeart/2008/layout/LinedList"/>
    <dgm:cxn modelId="{03E745DA-478C-483E-A0C9-C3A7F203BA2D}" type="presParOf" srcId="{7758A2C3-6222-4F48-8DDD-7446EADCF3F7}" destId="{7235617E-A5D9-4AF5-B130-41FD6A000AAF}" srcOrd="2" destOrd="0" presId="urn:microsoft.com/office/officeart/2008/layout/LinedList"/>
    <dgm:cxn modelId="{5BB9A218-D901-4984-916E-25B0A98B4E5B}" type="presParOf" srcId="{7758A2C3-6222-4F48-8DDD-7446EADCF3F7}" destId="{BCFC5D0C-CC04-4C9F-8D17-88AF51F21F26}" srcOrd="3" destOrd="0" presId="urn:microsoft.com/office/officeart/2008/layout/LinedList"/>
    <dgm:cxn modelId="{0316898A-706F-41FB-BCD3-F49840B820E6}" type="presParOf" srcId="{BCFC5D0C-CC04-4C9F-8D17-88AF51F21F26}" destId="{57AA0603-7F63-4CC1-B9CB-013D8EA1A5C6}" srcOrd="0" destOrd="0" presId="urn:microsoft.com/office/officeart/2008/layout/LinedList"/>
    <dgm:cxn modelId="{03EC797F-652F-478D-B217-3E114CA725FF}" type="presParOf" srcId="{BCFC5D0C-CC04-4C9F-8D17-88AF51F21F26}" destId="{A5253F0D-C490-4D07-BFA0-3D414F7ADE8C}" srcOrd="1" destOrd="0" presId="urn:microsoft.com/office/officeart/2008/layout/LinedList"/>
    <dgm:cxn modelId="{5A4577A4-91A5-495A-8ABB-482626DCCD6C}" type="presParOf" srcId="{A5253F0D-C490-4D07-BFA0-3D414F7ADE8C}" destId="{B0D76C72-1CAD-4F33-A7E3-A10D8C8E11D5}" srcOrd="0" destOrd="0" presId="urn:microsoft.com/office/officeart/2008/layout/LinedList"/>
    <dgm:cxn modelId="{FC3F6A50-9F72-4B7D-AA70-6EA1DFD19F8C}" type="presParOf" srcId="{A5253F0D-C490-4D07-BFA0-3D414F7ADE8C}" destId="{8B293FB2-05DB-4462-BFF7-050926A5F080}" srcOrd="1" destOrd="0" presId="urn:microsoft.com/office/officeart/2008/layout/LinedList"/>
    <dgm:cxn modelId="{3C0405EF-A218-419A-B64E-7A1A8D2213F4}" type="presParOf" srcId="{8B293FB2-05DB-4462-BFF7-050926A5F080}" destId="{D881656B-917C-45C3-AC10-A6954E9A79E0}" srcOrd="0" destOrd="0" presId="urn:microsoft.com/office/officeart/2008/layout/LinedList"/>
    <dgm:cxn modelId="{D9105722-9921-4B80-BB4E-AE5833EA4F82}" type="presParOf" srcId="{8B293FB2-05DB-4462-BFF7-050926A5F080}" destId="{9C93A437-1728-47B6-B3D3-94AB67CCC7D9}" srcOrd="1" destOrd="0" presId="urn:microsoft.com/office/officeart/2008/layout/LinedList"/>
    <dgm:cxn modelId="{BABE0EA1-D792-4B05-B912-64357F9953C1}" type="presParOf" srcId="{8B293FB2-05DB-4462-BFF7-050926A5F080}" destId="{7406BB62-91D3-4781-8885-A0DEB39A6387}" srcOrd="2" destOrd="0" presId="urn:microsoft.com/office/officeart/2008/layout/LinedList"/>
    <dgm:cxn modelId="{9D222616-8899-4BB7-8049-1A59A98E03BE}" type="presParOf" srcId="{A5253F0D-C490-4D07-BFA0-3D414F7ADE8C}" destId="{6BE09F56-F87A-4272-833B-DEE32ADCA8CE}" srcOrd="2" destOrd="0" presId="urn:microsoft.com/office/officeart/2008/layout/LinedList"/>
    <dgm:cxn modelId="{40DBAD5C-F902-4FD7-908F-8ECA3EB24355}" type="presParOf" srcId="{A5253F0D-C490-4D07-BFA0-3D414F7ADE8C}" destId="{5BB0EB37-E259-4DB1-B3FD-D063138E0ADE}" srcOrd="3" destOrd="0" presId="urn:microsoft.com/office/officeart/2008/layout/LinedList"/>
    <dgm:cxn modelId="{A268521B-FE90-49A8-837E-577DDBE47F3B}" type="presParOf" srcId="{7758A2C3-6222-4F48-8DDD-7446EADCF3F7}" destId="{7454900D-13AA-4F3A-8771-AA86DB08614A}" srcOrd="4" destOrd="0" presId="urn:microsoft.com/office/officeart/2008/layout/LinedList"/>
    <dgm:cxn modelId="{7F9148DD-A512-4EA6-A139-27E3628171B4}" type="presParOf" srcId="{7758A2C3-6222-4F48-8DDD-7446EADCF3F7}" destId="{FAEEFB12-6261-4107-B21B-ADE964A96648}" srcOrd="5" destOrd="0" presId="urn:microsoft.com/office/officeart/2008/layout/LinedList"/>
    <dgm:cxn modelId="{89825438-483E-467E-AD9D-DD4853C21295}" type="presParOf" srcId="{FAEEFB12-6261-4107-B21B-ADE964A96648}" destId="{42DDC38D-94C2-40FC-89CB-8FDBA8DBA364}" srcOrd="0" destOrd="0" presId="urn:microsoft.com/office/officeart/2008/layout/LinedList"/>
    <dgm:cxn modelId="{06586E62-419B-4EB0-AA10-23BD04835BF7}" type="presParOf" srcId="{FAEEFB12-6261-4107-B21B-ADE964A96648}" destId="{2E447BDC-476B-4D97-89D1-1098F3BF2ED6}" srcOrd="1" destOrd="0" presId="urn:microsoft.com/office/officeart/2008/layout/LinedList"/>
    <dgm:cxn modelId="{545528FD-6D0A-441B-B317-7BD886A9153B}" type="presParOf" srcId="{2E447BDC-476B-4D97-89D1-1098F3BF2ED6}" destId="{26C35818-CFC3-4798-A2AE-0087FD2D0404}" srcOrd="0" destOrd="0" presId="urn:microsoft.com/office/officeart/2008/layout/LinedList"/>
    <dgm:cxn modelId="{4C380DE7-9C1E-4375-9DE2-8ECECC3B1654}" type="presParOf" srcId="{2E447BDC-476B-4D97-89D1-1098F3BF2ED6}" destId="{331CD2EE-B319-4AF5-922E-0F750533F3EF}" srcOrd="1" destOrd="0" presId="urn:microsoft.com/office/officeart/2008/layout/LinedList"/>
    <dgm:cxn modelId="{D68672E8-BC78-485C-B60A-A096F3420352}" type="presParOf" srcId="{331CD2EE-B319-4AF5-922E-0F750533F3EF}" destId="{C432CBE9-8DDB-4B47-B522-F8C8BB034FFB}" srcOrd="0" destOrd="0" presId="urn:microsoft.com/office/officeart/2008/layout/LinedList"/>
    <dgm:cxn modelId="{2E9C2561-7BE7-4F5B-AFB7-3C36BC121A87}" type="presParOf" srcId="{331CD2EE-B319-4AF5-922E-0F750533F3EF}" destId="{6AE97046-1DC4-4EFF-8AAC-8671CF5EAA87}" srcOrd="1" destOrd="0" presId="urn:microsoft.com/office/officeart/2008/layout/LinedList"/>
    <dgm:cxn modelId="{F3A8341C-3911-4318-8F4D-34D25AA8D7D3}" type="presParOf" srcId="{331CD2EE-B319-4AF5-922E-0F750533F3EF}" destId="{BB7C1E7F-5EAE-4F73-BBE0-7BEB1F0822FB}" srcOrd="2" destOrd="0" presId="urn:microsoft.com/office/officeart/2008/layout/LinedList"/>
    <dgm:cxn modelId="{AB617731-5A05-44A2-882D-F004734F2A1B}" type="presParOf" srcId="{2E447BDC-476B-4D97-89D1-1098F3BF2ED6}" destId="{88F1F96A-1039-488D-B971-34844EF66E82}" srcOrd="2" destOrd="0" presId="urn:microsoft.com/office/officeart/2008/layout/LinedList"/>
    <dgm:cxn modelId="{85886F33-B7B2-4590-962C-CDAA4D531FAF}" type="presParOf" srcId="{2E447BDC-476B-4D97-89D1-1098F3BF2ED6}" destId="{759DF5CF-985E-4D21-BA88-CF0279A3356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635E939-6D7A-457B-9114-30F5AFEF53A2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ABE9E182-A4DB-4C5B-B930-0EFB73E0A019}">
      <dgm:prSet phldrT="[Κείμενο]" custT="1"/>
      <dgm:spPr/>
      <dgm:t>
        <a:bodyPr/>
        <a:lstStyle/>
        <a:p>
          <a:r>
            <a:rPr lang="el-GR" sz="3600" b="1" dirty="0" smtClean="0">
              <a:ln w="31550" cmpd="sng"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Βασικές αρχές του </a:t>
          </a:r>
          <a:r>
            <a:rPr lang="el-GR" sz="3600" b="1" dirty="0" err="1" smtClean="0">
              <a:ln w="31550" cmpd="sng"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Ταεκβοντό</a:t>
          </a:r>
          <a:endParaRPr lang="el-GR" sz="3600" dirty="0">
            <a:solidFill>
              <a:schemeClr val="tx2">
                <a:lumMod val="75000"/>
              </a:schemeClr>
            </a:solidFill>
          </a:endParaRPr>
        </a:p>
      </dgm:t>
    </dgm:pt>
    <dgm:pt modelId="{BB72D569-90E8-4DC4-A2A1-0CCF1E73BE07}" type="parTrans" cxnId="{6D518F07-BC75-4FCD-90C8-325F0FD73796}">
      <dgm:prSet/>
      <dgm:spPr/>
      <dgm:t>
        <a:bodyPr/>
        <a:lstStyle/>
        <a:p>
          <a:endParaRPr lang="el-GR"/>
        </a:p>
      </dgm:t>
    </dgm:pt>
    <dgm:pt modelId="{4437AFCE-08D8-4013-B1A5-69FA620F0CF3}" type="sibTrans" cxnId="{6D518F07-BC75-4FCD-90C8-325F0FD73796}">
      <dgm:prSet/>
      <dgm:spPr/>
      <dgm:t>
        <a:bodyPr/>
        <a:lstStyle/>
        <a:p>
          <a:endParaRPr lang="el-GR"/>
        </a:p>
      </dgm:t>
    </dgm:pt>
    <dgm:pt modelId="{B795F8E4-7DA3-45F6-93A7-A85D31420F5B}">
      <dgm:prSet phldrT="[Κείμενο]" custT="1"/>
      <dgm:spPr/>
      <dgm:t>
        <a:bodyPr/>
        <a:lstStyle/>
        <a:p>
          <a:r>
            <a:rPr lang="el-GR" sz="1800" b="1" dirty="0" smtClean="0"/>
            <a:t>Σεμνότητα</a:t>
          </a:r>
          <a:endParaRPr lang="el-GR" sz="1800" b="1" dirty="0"/>
        </a:p>
      </dgm:t>
    </dgm:pt>
    <dgm:pt modelId="{DB3B7280-1F4D-413A-918F-3B497E94B7A8}" type="parTrans" cxnId="{874484AB-0D32-41C8-A5B7-254D1F25476C}">
      <dgm:prSet/>
      <dgm:spPr/>
      <dgm:t>
        <a:bodyPr/>
        <a:lstStyle/>
        <a:p>
          <a:endParaRPr lang="el-GR"/>
        </a:p>
      </dgm:t>
    </dgm:pt>
    <dgm:pt modelId="{FDFD2C34-23E9-4DA8-859A-CDB73907010B}" type="sibTrans" cxnId="{874484AB-0D32-41C8-A5B7-254D1F25476C}">
      <dgm:prSet/>
      <dgm:spPr/>
      <dgm:t>
        <a:bodyPr/>
        <a:lstStyle/>
        <a:p>
          <a:endParaRPr lang="el-GR"/>
        </a:p>
      </dgm:t>
    </dgm:pt>
    <dgm:pt modelId="{6126B05A-AF94-47C6-8F3C-FECE01DB3B48}">
      <dgm:prSet phldrT="[Κείμενο]" custT="1"/>
      <dgm:spPr/>
      <dgm:t>
        <a:bodyPr/>
        <a:lstStyle/>
        <a:p>
          <a:r>
            <a:rPr lang="el-GR" sz="1800" b="1" dirty="0" smtClean="0"/>
            <a:t>Ακεραιότητα χαρακτήρα</a:t>
          </a:r>
          <a:endParaRPr lang="el-GR" sz="1800" b="1" dirty="0"/>
        </a:p>
      </dgm:t>
    </dgm:pt>
    <dgm:pt modelId="{CC40E0F3-4467-4551-833A-93BF3F43F980}" type="parTrans" cxnId="{0DED3B47-ACF6-4F6E-8480-C5C7AB06561D}">
      <dgm:prSet/>
      <dgm:spPr/>
      <dgm:t>
        <a:bodyPr/>
        <a:lstStyle/>
        <a:p>
          <a:endParaRPr lang="el-GR"/>
        </a:p>
      </dgm:t>
    </dgm:pt>
    <dgm:pt modelId="{F45E6005-6D15-4C37-98FD-5DD7081FE634}" type="sibTrans" cxnId="{0DED3B47-ACF6-4F6E-8480-C5C7AB06561D}">
      <dgm:prSet/>
      <dgm:spPr/>
      <dgm:t>
        <a:bodyPr/>
        <a:lstStyle/>
        <a:p>
          <a:endParaRPr lang="el-GR"/>
        </a:p>
      </dgm:t>
    </dgm:pt>
    <dgm:pt modelId="{4266676B-07A5-4466-AB4F-9408ED617BD5}">
      <dgm:prSet phldrT="[Κείμενο]" custT="1"/>
      <dgm:spPr/>
      <dgm:t>
        <a:bodyPr/>
        <a:lstStyle/>
        <a:p>
          <a:r>
            <a:rPr lang="el-GR" sz="1800" b="1" dirty="0" smtClean="0"/>
            <a:t>Αυτοκυριαρχία</a:t>
          </a:r>
          <a:endParaRPr lang="el-GR" sz="1800" b="1" dirty="0"/>
        </a:p>
      </dgm:t>
    </dgm:pt>
    <dgm:pt modelId="{7E3A37DE-7DD8-451E-8D79-44CD7B8EA9AE}" type="parTrans" cxnId="{E3B89A71-9E96-4FA9-B6F4-694107278C0B}">
      <dgm:prSet/>
      <dgm:spPr/>
      <dgm:t>
        <a:bodyPr/>
        <a:lstStyle/>
        <a:p>
          <a:endParaRPr lang="el-GR"/>
        </a:p>
      </dgm:t>
    </dgm:pt>
    <dgm:pt modelId="{F56F2D44-1886-4A4B-B6EB-D2F6A5228DA5}" type="sibTrans" cxnId="{E3B89A71-9E96-4FA9-B6F4-694107278C0B}">
      <dgm:prSet/>
      <dgm:spPr/>
      <dgm:t>
        <a:bodyPr/>
        <a:lstStyle/>
        <a:p>
          <a:endParaRPr lang="el-GR"/>
        </a:p>
      </dgm:t>
    </dgm:pt>
    <dgm:pt modelId="{3CCCC930-2D24-4376-AAA7-04DCAA12974F}">
      <dgm:prSet phldrT="[Κείμενο]" custT="1"/>
      <dgm:spPr/>
      <dgm:t>
        <a:bodyPr/>
        <a:lstStyle/>
        <a:p>
          <a:r>
            <a:rPr lang="el-GR" sz="1800" b="1" dirty="0" smtClean="0"/>
            <a:t>Αδάμαστο πνεύμα</a:t>
          </a:r>
          <a:endParaRPr lang="el-GR" sz="1800" b="1" dirty="0"/>
        </a:p>
      </dgm:t>
    </dgm:pt>
    <dgm:pt modelId="{502EAC83-4B56-40A2-8E8F-CCA70C4BDB01}" type="parTrans" cxnId="{F916FE09-27C7-480B-B883-903224AEB286}">
      <dgm:prSet/>
      <dgm:spPr/>
      <dgm:t>
        <a:bodyPr/>
        <a:lstStyle/>
        <a:p>
          <a:endParaRPr lang="el-GR"/>
        </a:p>
      </dgm:t>
    </dgm:pt>
    <dgm:pt modelId="{63B63403-3B05-4974-82CA-62E23512CCAD}" type="sibTrans" cxnId="{F916FE09-27C7-480B-B883-903224AEB286}">
      <dgm:prSet/>
      <dgm:spPr/>
      <dgm:t>
        <a:bodyPr/>
        <a:lstStyle/>
        <a:p>
          <a:endParaRPr lang="el-GR"/>
        </a:p>
      </dgm:t>
    </dgm:pt>
    <dgm:pt modelId="{F2371BE8-B501-4180-AEA2-2C78190951E0}">
      <dgm:prSet phldrT="[Κείμενο]" custT="1"/>
      <dgm:spPr/>
      <dgm:t>
        <a:bodyPr/>
        <a:lstStyle/>
        <a:p>
          <a:r>
            <a:rPr lang="el-GR" sz="1800" b="1" dirty="0" smtClean="0"/>
            <a:t>Επιμονή</a:t>
          </a:r>
          <a:endParaRPr lang="el-GR" sz="1700" b="1" dirty="0"/>
        </a:p>
      </dgm:t>
    </dgm:pt>
    <dgm:pt modelId="{35DFE9A3-14BA-490C-8098-4FEA8E14EA07}" type="parTrans" cxnId="{625E40C2-6EE6-4CDC-8419-6FDA88CD7AD4}">
      <dgm:prSet/>
      <dgm:spPr/>
      <dgm:t>
        <a:bodyPr/>
        <a:lstStyle/>
        <a:p>
          <a:endParaRPr lang="el-GR"/>
        </a:p>
      </dgm:t>
    </dgm:pt>
    <dgm:pt modelId="{B90CF23B-BF46-4DC3-A4AA-53DB0806A6AE}" type="sibTrans" cxnId="{625E40C2-6EE6-4CDC-8419-6FDA88CD7AD4}">
      <dgm:prSet/>
      <dgm:spPr/>
      <dgm:t>
        <a:bodyPr/>
        <a:lstStyle/>
        <a:p>
          <a:endParaRPr lang="el-GR"/>
        </a:p>
      </dgm:t>
    </dgm:pt>
    <dgm:pt modelId="{7F0E1A6E-D7FB-4437-AFE7-AB77CBDB5A08}" type="pres">
      <dgm:prSet presAssocID="{D635E939-6D7A-457B-9114-30F5AFEF53A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24E3473-3FCC-4545-AC25-293D272AE42F}" type="pres">
      <dgm:prSet presAssocID="{ABE9E182-A4DB-4C5B-B930-0EFB73E0A019}" presName="root1" presStyleCnt="0"/>
      <dgm:spPr/>
    </dgm:pt>
    <dgm:pt modelId="{472CA254-8D31-49D1-B3E0-3F27A3B88FFA}" type="pres">
      <dgm:prSet presAssocID="{ABE9E182-A4DB-4C5B-B930-0EFB73E0A019}" presName="LevelOneTextNode" presStyleLbl="node0" presStyleIdx="0" presStyleCnt="1" custScaleX="201068" custScaleY="331882" custLinFactNeighborX="-77917" custLinFactNeighborY="1014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AAB5EDD-34F1-4AB4-87BD-0B335BAE7437}" type="pres">
      <dgm:prSet presAssocID="{ABE9E182-A4DB-4C5B-B930-0EFB73E0A019}" presName="level2hierChild" presStyleCnt="0"/>
      <dgm:spPr/>
    </dgm:pt>
    <dgm:pt modelId="{D45F67BC-7842-42A3-93E2-9060DC74442D}" type="pres">
      <dgm:prSet presAssocID="{DB3B7280-1F4D-413A-918F-3B497E94B7A8}" presName="conn2-1" presStyleLbl="parChTrans1D2" presStyleIdx="0" presStyleCnt="5"/>
      <dgm:spPr/>
      <dgm:t>
        <a:bodyPr/>
        <a:lstStyle/>
        <a:p>
          <a:endParaRPr lang="el-GR"/>
        </a:p>
      </dgm:t>
    </dgm:pt>
    <dgm:pt modelId="{A466E56A-B9D1-4306-A874-5AC808AADB70}" type="pres">
      <dgm:prSet presAssocID="{DB3B7280-1F4D-413A-918F-3B497E94B7A8}" presName="connTx" presStyleLbl="parChTrans1D2" presStyleIdx="0" presStyleCnt="5"/>
      <dgm:spPr/>
      <dgm:t>
        <a:bodyPr/>
        <a:lstStyle/>
        <a:p>
          <a:endParaRPr lang="el-GR"/>
        </a:p>
      </dgm:t>
    </dgm:pt>
    <dgm:pt modelId="{D46E6FF5-694A-4860-A10C-011716BEFCDB}" type="pres">
      <dgm:prSet presAssocID="{B795F8E4-7DA3-45F6-93A7-A85D31420F5B}" presName="root2" presStyleCnt="0"/>
      <dgm:spPr/>
    </dgm:pt>
    <dgm:pt modelId="{E15B5377-C591-4C88-8166-6ECED87F6724}" type="pres">
      <dgm:prSet presAssocID="{B795F8E4-7DA3-45F6-93A7-A85D31420F5B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19B6271-2263-42D7-8233-431DE1B415CD}" type="pres">
      <dgm:prSet presAssocID="{B795F8E4-7DA3-45F6-93A7-A85D31420F5B}" presName="level3hierChild" presStyleCnt="0"/>
      <dgm:spPr/>
    </dgm:pt>
    <dgm:pt modelId="{017E6CBB-99D7-4D21-AD16-5E9D125AFA9E}" type="pres">
      <dgm:prSet presAssocID="{CC40E0F3-4467-4551-833A-93BF3F43F980}" presName="conn2-1" presStyleLbl="parChTrans1D2" presStyleIdx="1" presStyleCnt="5"/>
      <dgm:spPr/>
      <dgm:t>
        <a:bodyPr/>
        <a:lstStyle/>
        <a:p>
          <a:endParaRPr lang="el-GR"/>
        </a:p>
      </dgm:t>
    </dgm:pt>
    <dgm:pt modelId="{ACC6BBAD-C1B6-4A01-B18A-7AE8AB95F6D8}" type="pres">
      <dgm:prSet presAssocID="{CC40E0F3-4467-4551-833A-93BF3F43F980}" presName="connTx" presStyleLbl="parChTrans1D2" presStyleIdx="1" presStyleCnt="5"/>
      <dgm:spPr/>
      <dgm:t>
        <a:bodyPr/>
        <a:lstStyle/>
        <a:p>
          <a:endParaRPr lang="el-GR"/>
        </a:p>
      </dgm:t>
    </dgm:pt>
    <dgm:pt modelId="{21464054-9FD3-4752-A5E0-12B6671A68A0}" type="pres">
      <dgm:prSet presAssocID="{6126B05A-AF94-47C6-8F3C-FECE01DB3B48}" presName="root2" presStyleCnt="0"/>
      <dgm:spPr/>
    </dgm:pt>
    <dgm:pt modelId="{03F63026-0EAC-4C00-A6C9-CF6C87B6ADF7}" type="pres">
      <dgm:prSet presAssocID="{6126B05A-AF94-47C6-8F3C-FECE01DB3B48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62D73CA-E7F3-4990-A12A-0089FEC3C4BE}" type="pres">
      <dgm:prSet presAssocID="{6126B05A-AF94-47C6-8F3C-FECE01DB3B48}" presName="level3hierChild" presStyleCnt="0"/>
      <dgm:spPr/>
    </dgm:pt>
    <dgm:pt modelId="{F1D8051B-7A54-45F3-AE79-73926EBF4EF1}" type="pres">
      <dgm:prSet presAssocID="{7E3A37DE-7DD8-451E-8D79-44CD7B8EA9AE}" presName="conn2-1" presStyleLbl="parChTrans1D2" presStyleIdx="2" presStyleCnt="5"/>
      <dgm:spPr/>
      <dgm:t>
        <a:bodyPr/>
        <a:lstStyle/>
        <a:p>
          <a:endParaRPr lang="el-GR"/>
        </a:p>
      </dgm:t>
    </dgm:pt>
    <dgm:pt modelId="{3EF6CCBE-27A8-4C12-8C0B-2F31BAE3CD83}" type="pres">
      <dgm:prSet presAssocID="{7E3A37DE-7DD8-451E-8D79-44CD7B8EA9AE}" presName="connTx" presStyleLbl="parChTrans1D2" presStyleIdx="2" presStyleCnt="5"/>
      <dgm:spPr/>
      <dgm:t>
        <a:bodyPr/>
        <a:lstStyle/>
        <a:p>
          <a:endParaRPr lang="el-GR"/>
        </a:p>
      </dgm:t>
    </dgm:pt>
    <dgm:pt modelId="{BA8FC882-D6F7-4BC1-B02F-B87D5A07D240}" type="pres">
      <dgm:prSet presAssocID="{4266676B-07A5-4466-AB4F-9408ED617BD5}" presName="root2" presStyleCnt="0"/>
      <dgm:spPr/>
    </dgm:pt>
    <dgm:pt modelId="{B4A49DFC-5BD1-4FC8-8F78-E76BB1FF9317}" type="pres">
      <dgm:prSet presAssocID="{4266676B-07A5-4466-AB4F-9408ED617BD5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8FEA548-38D5-4F0B-BBCF-24CC2D8CF4BB}" type="pres">
      <dgm:prSet presAssocID="{4266676B-07A5-4466-AB4F-9408ED617BD5}" presName="level3hierChild" presStyleCnt="0"/>
      <dgm:spPr/>
    </dgm:pt>
    <dgm:pt modelId="{E0090E5E-AE10-4BCF-A920-7825125ACB0A}" type="pres">
      <dgm:prSet presAssocID="{502EAC83-4B56-40A2-8E8F-CCA70C4BDB01}" presName="conn2-1" presStyleLbl="parChTrans1D2" presStyleIdx="3" presStyleCnt="5"/>
      <dgm:spPr/>
      <dgm:t>
        <a:bodyPr/>
        <a:lstStyle/>
        <a:p>
          <a:endParaRPr lang="el-GR"/>
        </a:p>
      </dgm:t>
    </dgm:pt>
    <dgm:pt modelId="{6CD4CCCD-8F06-4A65-BC56-316D79E49C0B}" type="pres">
      <dgm:prSet presAssocID="{502EAC83-4B56-40A2-8E8F-CCA70C4BDB01}" presName="connTx" presStyleLbl="parChTrans1D2" presStyleIdx="3" presStyleCnt="5"/>
      <dgm:spPr/>
      <dgm:t>
        <a:bodyPr/>
        <a:lstStyle/>
        <a:p>
          <a:endParaRPr lang="el-GR"/>
        </a:p>
      </dgm:t>
    </dgm:pt>
    <dgm:pt modelId="{EB7DD26C-CFE9-4CBF-B9FD-F06AC4B3B958}" type="pres">
      <dgm:prSet presAssocID="{3CCCC930-2D24-4376-AAA7-04DCAA12974F}" presName="root2" presStyleCnt="0"/>
      <dgm:spPr/>
    </dgm:pt>
    <dgm:pt modelId="{6B6F366F-60BC-4B79-8ED6-5B354E7BE898}" type="pres">
      <dgm:prSet presAssocID="{3CCCC930-2D24-4376-AAA7-04DCAA12974F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3144203-3510-4E01-9E82-B9B7A9B4BB3A}" type="pres">
      <dgm:prSet presAssocID="{3CCCC930-2D24-4376-AAA7-04DCAA12974F}" presName="level3hierChild" presStyleCnt="0"/>
      <dgm:spPr/>
    </dgm:pt>
    <dgm:pt modelId="{8066A7C8-B88D-4616-94CC-B627DD96E54E}" type="pres">
      <dgm:prSet presAssocID="{35DFE9A3-14BA-490C-8098-4FEA8E14EA07}" presName="conn2-1" presStyleLbl="parChTrans1D2" presStyleIdx="4" presStyleCnt="5"/>
      <dgm:spPr/>
      <dgm:t>
        <a:bodyPr/>
        <a:lstStyle/>
        <a:p>
          <a:endParaRPr lang="el-GR"/>
        </a:p>
      </dgm:t>
    </dgm:pt>
    <dgm:pt modelId="{4CCDB0E2-D6F6-4299-9713-19F6CBF92116}" type="pres">
      <dgm:prSet presAssocID="{35DFE9A3-14BA-490C-8098-4FEA8E14EA07}" presName="connTx" presStyleLbl="parChTrans1D2" presStyleIdx="4" presStyleCnt="5"/>
      <dgm:spPr/>
      <dgm:t>
        <a:bodyPr/>
        <a:lstStyle/>
        <a:p>
          <a:endParaRPr lang="el-GR"/>
        </a:p>
      </dgm:t>
    </dgm:pt>
    <dgm:pt modelId="{381A7924-5D83-4671-B3C5-324C8663D3C7}" type="pres">
      <dgm:prSet presAssocID="{F2371BE8-B501-4180-AEA2-2C78190951E0}" presName="root2" presStyleCnt="0"/>
      <dgm:spPr/>
    </dgm:pt>
    <dgm:pt modelId="{EBCDAA72-3F29-4A2A-BB9B-B4455C33172D}" type="pres">
      <dgm:prSet presAssocID="{F2371BE8-B501-4180-AEA2-2C78190951E0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CCAD8CB-049A-4456-8B21-8E30E64E291A}" type="pres">
      <dgm:prSet presAssocID="{F2371BE8-B501-4180-AEA2-2C78190951E0}" presName="level3hierChild" presStyleCnt="0"/>
      <dgm:spPr/>
    </dgm:pt>
  </dgm:ptLst>
  <dgm:cxnLst>
    <dgm:cxn modelId="{1E2D8095-DDEA-454C-884A-8AE3F5A0B0F7}" type="presOf" srcId="{3CCCC930-2D24-4376-AAA7-04DCAA12974F}" destId="{6B6F366F-60BC-4B79-8ED6-5B354E7BE898}" srcOrd="0" destOrd="0" presId="urn:microsoft.com/office/officeart/2005/8/layout/hierarchy2"/>
    <dgm:cxn modelId="{40C3C9C5-CFD5-4E33-A3FC-A59B4F7C3DC7}" type="presOf" srcId="{DB3B7280-1F4D-413A-918F-3B497E94B7A8}" destId="{D45F67BC-7842-42A3-93E2-9060DC74442D}" srcOrd="0" destOrd="0" presId="urn:microsoft.com/office/officeart/2005/8/layout/hierarchy2"/>
    <dgm:cxn modelId="{12A2B72E-08FE-4E33-9EAE-5E8B7D16D75C}" type="presOf" srcId="{CC40E0F3-4467-4551-833A-93BF3F43F980}" destId="{017E6CBB-99D7-4D21-AD16-5E9D125AFA9E}" srcOrd="0" destOrd="0" presId="urn:microsoft.com/office/officeart/2005/8/layout/hierarchy2"/>
    <dgm:cxn modelId="{E3B89A71-9E96-4FA9-B6F4-694107278C0B}" srcId="{ABE9E182-A4DB-4C5B-B930-0EFB73E0A019}" destId="{4266676B-07A5-4466-AB4F-9408ED617BD5}" srcOrd="2" destOrd="0" parTransId="{7E3A37DE-7DD8-451E-8D79-44CD7B8EA9AE}" sibTransId="{F56F2D44-1886-4A4B-B6EB-D2F6A5228DA5}"/>
    <dgm:cxn modelId="{A920B1B0-FF6B-4392-A8DB-732363EEB192}" type="presOf" srcId="{ABE9E182-A4DB-4C5B-B930-0EFB73E0A019}" destId="{472CA254-8D31-49D1-B3E0-3F27A3B88FFA}" srcOrd="0" destOrd="0" presId="urn:microsoft.com/office/officeart/2005/8/layout/hierarchy2"/>
    <dgm:cxn modelId="{44C73CC6-E14A-4A7D-8211-809F40974EBA}" type="presOf" srcId="{35DFE9A3-14BA-490C-8098-4FEA8E14EA07}" destId="{4CCDB0E2-D6F6-4299-9713-19F6CBF92116}" srcOrd="1" destOrd="0" presId="urn:microsoft.com/office/officeart/2005/8/layout/hierarchy2"/>
    <dgm:cxn modelId="{6D518F07-BC75-4FCD-90C8-325F0FD73796}" srcId="{D635E939-6D7A-457B-9114-30F5AFEF53A2}" destId="{ABE9E182-A4DB-4C5B-B930-0EFB73E0A019}" srcOrd="0" destOrd="0" parTransId="{BB72D569-90E8-4DC4-A2A1-0CCF1E73BE07}" sibTransId="{4437AFCE-08D8-4013-B1A5-69FA620F0CF3}"/>
    <dgm:cxn modelId="{3778D982-ED4B-4573-9850-8CA98A60A67A}" type="presOf" srcId="{6126B05A-AF94-47C6-8F3C-FECE01DB3B48}" destId="{03F63026-0EAC-4C00-A6C9-CF6C87B6ADF7}" srcOrd="0" destOrd="0" presId="urn:microsoft.com/office/officeart/2005/8/layout/hierarchy2"/>
    <dgm:cxn modelId="{AD65BCC7-781D-4B9B-88C5-CBFC2E89364A}" type="presOf" srcId="{F2371BE8-B501-4180-AEA2-2C78190951E0}" destId="{EBCDAA72-3F29-4A2A-BB9B-B4455C33172D}" srcOrd="0" destOrd="0" presId="urn:microsoft.com/office/officeart/2005/8/layout/hierarchy2"/>
    <dgm:cxn modelId="{45F704D8-1B4E-408C-B4A8-9FD26399B829}" type="presOf" srcId="{7E3A37DE-7DD8-451E-8D79-44CD7B8EA9AE}" destId="{F1D8051B-7A54-45F3-AE79-73926EBF4EF1}" srcOrd="0" destOrd="0" presId="urn:microsoft.com/office/officeart/2005/8/layout/hierarchy2"/>
    <dgm:cxn modelId="{799822F3-AA13-4108-B8E1-5832455ABEC3}" type="presOf" srcId="{D635E939-6D7A-457B-9114-30F5AFEF53A2}" destId="{7F0E1A6E-D7FB-4437-AFE7-AB77CBDB5A08}" srcOrd="0" destOrd="0" presId="urn:microsoft.com/office/officeart/2005/8/layout/hierarchy2"/>
    <dgm:cxn modelId="{F916FE09-27C7-480B-B883-903224AEB286}" srcId="{ABE9E182-A4DB-4C5B-B930-0EFB73E0A019}" destId="{3CCCC930-2D24-4376-AAA7-04DCAA12974F}" srcOrd="3" destOrd="0" parTransId="{502EAC83-4B56-40A2-8E8F-CCA70C4BDB01}" sibTransId="{63B63403-3B05-4974-82CA-62E23512CCAD}"/>
    <dgm:cxn modelId="{0DED3B47-ACF6-4F6E-8480-C5C7AB06561D}" srcId="{ABE9E182-A4DB-4C5B-B930-0EFB73E0A019}" destId="{6126B05A-AF94-47C6-8F3C-FECE01DB3B48}" srcOrd="1" destOrd="0" parTransId="{CC40E0F3-4467-4551-833A-93BF3F43F980}" sibTransId="{F45E6005-6D15-4C37-98FD-5DD7081FE634}"/>
    <dgm:cxn modelId="{88B9A40F-A613-4194-94D1-46E734151750}" type="presOf" srcId="{35DFE9A3-14BA-490C-8098-4FEA8E14EA07}" destId="{8066A7C8-B88D-4616-94CC-B627DD96E54E}" srcOrd="0" destOrd="0" presId="urn:microsoft.com/office/officeart/2005/8/layout/hierarchy2"/>
    <dgm:cxn modelId="{50842E77-6D6B-4277-A75F-E51E9297B9CE}" type="presOf" srcId="{502EAC83-4B56-40A2-8E8F-CCA70C4BDB01}" destId="{E0090E5E-AE10-4BCF-A920-7825125ACB0A}" srcOrd="0" destOrd="0" presId="urn:microsoft.com/office/officeart/2005/8/layout/hierarchy2"/>
    <dgm:cxn modelId="{874484AB-0D32-41C8-A5B7-254D1F25476C}" srcId="{ABE9E182-A4DB-4C5B-B930-0EFB73E0A019}" destId="{B795F8E4-7DA3-45F6-93A7-A85D31420F5B}" srcOrd="0" destOrd="0" parTransId="{DB3B7280-1F4D-413A-918F-3B497E94B7A8}" sibTransId="{FDFD2C34-23E9-4DA8-859A-CDB73907010B}"/>
    <dgm:cxn modelId="{3AFB7F72-8899-4242-9ABF-B725EF82AA71}" type="presOf" srcId="{DB3B7280-1F4D-413A-918F-3B497E94B7A8}" destId="{A466E56A-B9D1-4306-A874-5AC808AADB70}" srcOrd="1" destOrd="0" presId="urn:microsoft.com/office/officeart/2005/8/layout/hierarchy2"/>
    <dgm:cxn modelId="{625E40C2-6EE6-4CDC-8419-6FDA88CD7AD4}" srcId="{ABE9E182-A4DB-4C5B-B930-0EFB73E0A019}" destId="{F2371BE8-B501-4180-AEA2-2C78190951E0}" srcOrd="4" destOrd="0" parTransId="{35DFE9A3-14BA-490C-8098-4FEA8E14EA07}" sibTransId="{B90CF23B-BF46-4DC3-A4AA-53DB0806A6AE}"/>
    <dgm:cxn modelId="{ABE5CB57-FDAD-4A13-A565-9F2A041E55B7}" type="presOf" srcId="{CC40E0F3-4467-4551-833A-93BF3F43F980}" destId="{ACC6BBAD-C1B6-4A01-B18A-7AE8AB95F6D8}" srcOrd="1" destOrd="0" presId="urn:microsoft.com/office/officeart/2005/8/layout/hierarchy2"/>
    <dgm:cxn modelId="{2D83A633-50C8-4D10-80BD-0D0660D82B4B}" type="presOf" srcId="{502EAC83-4B56-40A2-8E8F-CCA70C4BDB01}" destId="{6CD4CCCD-8F06-4A65-BC56-316D79E49C0B}" srcOrd="1" destOrd="0" presId="urn:microsoft.com/office/officeart/2005/8/layout/hierarchy2"/>
    <dgm:cxn modelId="{C1090E11-422D-493C-86F4-164BCF9118DC}" type="presOf" srcId="{B795F8E4-7DA3-45F6-93A7-A85D31420F5B}" destId="{E15B5377-C591-4C88-8166-6ECED87F6724}" srcOrd="0" destOrd="0" presId="urn:microsoft.com/office/officeart/2005/8/layout/hierarchy2"/>
    <dgm:cxn modelId="{B7BE52BA-080C-4560-9FA3-2780BAF4D4F6}" type="presOf" srcId="{7E3A37DE-7DD8-451E-8D79-44CD7B8EA9AE}" destId="{3EF6CCBE-27A8-4C12-8C0B-2F31BAE3CD83}" srcOrd="1" destOrd="0" presId="urn:microsoft.com/office/officeart/2005/8/layout/hierarchy2"/>
    <dgm:cxn modelId="{32FBAE52-A2FA-4A0F-8C4C-B20C41334677}" type="presOf" srcId="{4266676B-07A5-4466-AB4F-9408ED617BD5}" destId="{B4A49DFC-5BD1-4FC8-8F78-E76BB1FF9317}" srcOrd="0" destOrd="0" presId="urn:microsoft.com/office/officeart/2005/8/layout/hierarchy2"/>
    <dgm:cxn modelId="{1F246A72-A807-478F-A444-7000AEEBB7DC}" type="presParOf" srcId="{7F0E1A6E-D7FB-4437-AFE7-AB77CBDB5A08}" destId="{A24E3473-3FCC-4545-AC25-293D272AE42F}" srcOrd="0" destOrd="0" presId="urn:microsoft.com/office/officeart/2005/8/layout/hierarchy2"/>
    <dgm:cxn modelId="{B2B71BBC-0981-4971-9C51-72CAECF2BF82}" type="presParOf" srcId="{A24E3473-3FCC-4545-AC25-293D272AE42F}" destId="{472CA254-8D31-49D1-B3E0-3F27A3B88FFA}" srcOrd="0" destOrd="0" presId="urn:microsoft.com/office/officeart/2005/8/layout/hierarchy2"/>
    <dgm:cxn modelId="{11275924-4102-42FB-986A-FE3C3D2EC4C1}" type="presParOf" srcId="{A24E3473-3FCC-4545-AC25-293D272AE42F}" destId="{0AAB5EDD-34F1-4AB4-87BD-0B335BAE7437}" srcOrd="1" destOrd="0" presId="urn:microsoft.com/office/officeart/2005/8/layout/hierarchy2"/>
    <dgm:cxn modelId="{78AB981F-4CBF-4812-B6F2-97342B1F9490}" type="presParOf" srcId="{0AAB5EDD-34F1-4AB4-87BD-0B335BAE7437}" destId="{D45F67BC-7842-42A3-93E2-9060DC74442D}" srcOrd="0" destOrd="0" presId="urn:microsoft.com/office/officeart/2005/8/layout/hierarchy2"/>
    <dgm:cxn modelId="{4945EC2B-1766-45A7-AA73-457AFA5E8D42}" type="presParOf" srcId="{D45F67BC-7842-42A3-93E2-9060DC74442D}" destId="{A466E56A-B9D1-4306-A874-5AC808AADB70}" srcOrd="0" destOrd="0" presId="urn:microsoft.com/office/officeart/2005/8/layout/hierarchy2"/>
    <dgm:cxn modelId="{E4A0F34A-50D5-4BB3-A6B7-9BC0BE35399D}" type="presParOf" srcId="{0AAB5EDD-34F1-4AB4-87BD-0B335BAE7437}" destId="{D46E6FF5-694A-4860-A10C-011716BEFCDB}" srcOrd="1" destOrd="0" presId="urn:microsoft.com/office/officeart/2005/8/layout/hierarchy2"/>
    <dgm:cxn modelId="{FE9E1FB9-5C5E-4A8C-B81A-A76A65FF8CB4}" type="presParOf" srcId="{D46E6FF5-694A-4860-A10C-011716BEFCDB}" destId="{E15B5377-C591-4C88-8166-6ECED87F6724}" srcOrd="0" destOrd="0" presId="urn:microsoft.com/office/officeart/2005/8/layout/hierarchy2"/>
    <dgm:cxn modelId="{269AE8CE-CD1D-4FCD-B920-937FBCE086F1}" type="presParOf" srcId="{D46E6FF5-694A-4860-A10C-011716BEFCDB}" destId="{D19B6271-2263-42D7-8233-431DE1B415CD}" srcOrd="1" destOrd="0" presId="urn:microsoft.com/office/officeart/2005/8/layout/hierarchy2"/>
    <dgm:cxn modelId="{CAE42CC5-BC9B-4D41-B567-0044F8A5E842}" type="presParOf" srcId="{0AAB5EDD-34F1-4AB4-87BD-0B335BAE7437}" destId="{017E6CBB-99D7-4D21-AD16-5E9D125AFA9E}" srcOrd="2" destOrd="0" presId="urn:microsoft.com/office/officeart/2005/8/layout/hierarchy2"/>
    <dgm:cxn modelId="{1A50DEA8-CAE2-4D9C-A48F-3AA19D2BFE2E}" type="presParOf" srcId="{017E6CBB-99D7-4D21-AD16-5E9D125AFA9E}" destId="{ACC6BBAD-C1B6-4A01-B18A-7AE8AB95F6D8}" srcOrd="0" destOrd="0" presId="urn:microsoft.com/office/officeart/2005/8/layout/hierarchy2"/>
    <dgm:cxn modelId="{7A7087CE-602E-4DDC-B344-37B6F1435803}" type="presParOf" srcId="{0AAB5EDD-34F1-4AB4-87BD-0B335BAE7437}" destId="{21464054-9FD3-4752-A5E0-12B6671A68A0}" srcOrd="3" destOrd="0" presId="urn:microsoft.com/office/officeart/2005/8/layout/hierarchy2"/>
    <dgm:cxn modelId="{AC8C92CF-9338-42BE-B12A-9A8C2CE35015}" type="presParOf" srcId="{21464054-9FD3-4752-A5E0-12B6671A68A0}" destId="{03F63026-0EAC-4C00-A6C9-CF6C87B6ADF7}" srcOrd="0" destOrd="0" presId="urn:microsoft.com/office/officeart/2005/8/layout/hierarchy2"/>
    <dgm:cxn modelId="{5FA98BEC-BA7A-4752-81EC-DE71C9B5C0BD}" type="presParOf" srcId="{21464054-9FD3-4752-A5E0-12B6671A68A0}" destId="{662D73CA-E7F3-4990-A12A-0089FEC3C4BE}" srcOrd="1" destOrd="0" presId="urn:microsoft.com/office/officeart/2005/8/layout/hierarchy2"/>
    <dgm:cxn modelId="{15FE9C1D-580A-45E4-BA0E-B81271468B40}" type="presParOf" srcId="{0AAB5EDD-34F1-4AB4-87BD-0B335BAE7437}" destId="{F1D8051B-7A54-45F3-AE79-73926EBF4EF1}" srcOrd="4" destOrd="0" presId="urn:microsoft.com/office/officeart/2005/8/layout/hierarchy2"/>
    <dgm:cxn modelId="{7C3C0C72-17AC-4BBD-88D0-3B738F5B5799}" type="presParOf" srcId="{F1D8051B-7A54-45F3-AE79-73926EBF4EF1}" destId="{3EF6CCBE-27A8-4C12-8C0B-2F31BAE3CD83}" srcOrd="0" destOrd="0" presId="urn:microsoft.com/office/officeart/2005/8/layout/hierarchy2"/>
    <dgm:cxn modelId="{4EFAE1B8-6C39-4583-AC00-C452479E816B}" type="presParOf" srcId="{0AAB5EDD-34F1-4AB4-87BD-0B335BAE7437}" destId="{BA8FC882-D6F7-4BC1-B02F-B87D5A07D240}" srcOrd="5" destOrd="0" presId="urn:microsoft.com/office/officeart/2005/8/layout/hierarchy2"/>
    <dgm:cxn modelId="{40CC0318-E93C-48DE-B263-F531556AEC35}" type="presParOf" srcId="{BA8FC882-D6F7-4BC1-B02F-B87D5A07D240}" destId="{B4A49DFC-5BD1-4FC8-8F78-E76BB1FF9317}" srcOrd="0" destOrd="0" presId="urn:microsoft.com/office/officeart/2005/8/layout/hierarchy2"/>
    <dgm:cxn modelId="{4ED4BCEA-7E2F-4394-A41D-C1EE8E8E5665}" type="presParOf" srcId="{BA8FC882-D6F7-4BC1-B02F-B87D5A07D240}" destId="{E8FEA548-38D5-4F0B-BBCF-24CC2D8CF4BB}" srcOrd="1" destOrd="0" presId="urn:microsoft.com/office/officeart/2005/8/layout/hierarchy2"/>
    <dgm:cxn modelId="{AAEAD5CC-5F9F-47C7-A041-9622B8DB5FE9}" type="presParOf" srcId="{0AAB5EDD-34F1-4AB4-87BD-0B335BAE7437}" destId="{E0090E5E-AE10-4BCF-A920-7825125ACB0A}" srcOrd="6" destOrd="0" presId="urn:microsoft.com/office/officeart/2005/8/layout/hierarchy2"/>
    <dgm:cxn modelId="{640FE41B-FC3F-41EC-8606-59D9AC44D201}" type="presParOf" srcId="{E0090E5E-AE10-4BCF-A920-7825125ACB0A}" destId="{6CD4CCCD-8F06-4A65-BC56-316D79E49C0B}" srcOrd="0" destOrd="0" presId="urn:microsoft.com/office/officeart/2005/8/layout/hierarchy2"/>
    <dgm:cxn modelId="{6310C3BA-26D3-46BB-B112-85F4FC310B4E}" type="presParOf" srcId="{0AAB5EDD-34F1-4AB4-87BD-0B335BAE7437}" destId="{EB7DD26C-CFE9-4CBF-B9FD-F06AC4B3B958}" srcOrd="7" destOrd="0" presId="urn:microsoft.com/office/officeart/2005/8/layout/hierarchy2"/>
    <dgm:cxn modelId="{0F9795A0-EB85-4254-9860-C3035C2158B2}" type="presParOf" srcId="{EB7DD26C-CFE9-4CBF-B9FD-F06AC4B3B958}" destId="{6B6F366F-60BC-4B79-8ED6-5B354E7BE898}" srcOrd="0" destOrd="0" presId="urn:microsoft.com/office/officeart/2005/8/layout/hierarchy2"/>
    <dgm:cxn modelId="{DCA54FAA-718A-4789-8341-1E46B2604A31}" type="presParOf" srcId="{EB7DD26C-CFE9-4CBF-B9FD-F06AC4B3B958}" destId="{F3144203-3510-4E01-9E82-B9B7A9B4BB3A}" srcOrd="1" destOrd="0" presId="urn:microsoft.com/office/officeart/2005/8/layout/hierarchy2"/>
    <dgm:cxn modelId="{17AEC7C3-96BB-41C4-8F1D-57C2A257F281}" type="presParOf" srcId="{0AAB5EDD-34F1-4AB4-87BD-0B335BAE7437}" destId="{8066A7C8-B88D-4616-94CC-B627DD96E54E}" srcOrd="8" destOrd="0" presId="urn:microsoft.com/office/officeart/2005/8/layout/hierarchy2"/>
    <dgm:cxn modelId="{B37A81BB-572B-48B7-94A2-E9AD38DC49E3}" type="presParOf" srcId="{8066A7C8-B88D-4616-94CC-B627DD96E54E}" destId="{4CCDB0E2-D6F6-4299-9713-19F6CBF92116}" srcOrd="0" destOrd="0" presId="urn:microsoft.com/office/officeart/2005/8/layout/hierarchy2"/>
    <dgm:cxn modelId="{8F466357-305F-4FB9-B059-D36F7B7851C1}" type="presParOf" srcId="{0AAB5EDD-34F1-4AB4-87BD-0B335BAE7437}" destId="{381A7924-5D83-4671-B3C5-324C8663D3C7}" srcOrd="9" destOrd="0" presId="urn:microsoft.com/office/officeart/2005/8/layout/hierarchy2"/>
    <dgm:cxn modelId="{3C6875B3-85D1-43CF-B50B-E2D6B0A4A425}" type="presParOf" srcId="{381A7924-5D83-4671-B3C5-324C8663D3C7}" destId="{EBCDAA72-3F29-4A2A-BB9B-B4455C33172D}" srcOrd="0" destOrd="0" presId="urn:microsoft.com/office/officeart/2005/8/layout/hierarchy2"/>
    <dgm:cxn modelId="{1BB7EC62-F2DD-4C1A-A36B-4589F9DF39BC}" type="presParOf" srcId="{381A7924-5D83-4671-B3C5-324C8663D3C7}" destId="{9CCAD8CB-049A-4456-8B21-8E30E64E291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0718CE-2899-4FAA-A59D-B6CE1FE96828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l-GR"/>
        </a:p>
      </dgm:t>
    </dgm:pt>
    <dgm:pt modelId="{A463BFC1-9E00-4278-9873-34B235A5AE3C}">
      <dgm:prSet phldrT="[Κείμενο]" custT="1"/>
      <dgm:spPr/>
      <dgm:t>
        <a:bodyPr/>
        <a:lstStyle/>
        <a:p>
          <a:r>
            <a:rPr lang="el-GR" sz="2800" dirty="0" smtClean="0"/>
            <a:t>Σύμφωνα με τα ευρήματα:</a:t>
          </a:r>
          <a:endParaRPr lang="el-GR" sz="2800" dirty="0"/>
        </a:p>
      </dgm:t>
    </dgm:pt>
    <dgm:pt modelId="{78F799E8-CC0C-4A10-B555-8A4907DB6B5D}" type="parTrans" cxnId="{FB407204-9497-4DBB-A107-5061B8F9F602}">
      <dgm:prSet/>
      <dgm:spPr/>
      <dgm:t>
        <a:bodyPr/>
        <a:lstStyle/>
        <a:p>
          <a:endParaRPr lang="el-GR"/>
        </a:p>
      </dgm:t>
    </dgm:pt>
    <dgm:pt modelId="{8F052151-1169-4E60-BDD7-BC3A95122381}" type="sibTrans" cxnId="{FB407204-9497-4DBB-A107-5061B8F9F602}">
      <dgm:prSet/>
      <dgm:spPr/>
      <dgm:t>
        <a:bodyPr/>
        <a:lstStyle/>
        <a:p>
          <a:endParaRPr lang="el-GR"/>
        </a:p>
      </dgm:t>
    </dgm:pt>
    <dgm:pt modelId="{A317792D-59F1-4C4E-AAC9-2BF6EFF67B30}">
      <dgm:prSet phldrT="[Κείμενο]" custT="1"/>
      <dgm:spPr/>
      <dgm:t>
        <a:bodyPr/>
        <a:lstStyle/>
        <a:p>
          <a:r>
            <a:rPr lang="el-GR" sz="2400" dirty="0" smtClean="0"/>
            <a:t>Κίνα (3500 </a:t>
          </a:r>
          <a:r>
            <a:rPr lang="el-GR" sz="2400" dirty="0" err="1" smtClean="0"/>
            <a:t>π.Χ</a:t>
          </a:r>
          <a:r>
            <a:rPr lang="el-GR" sz="2400" dirty="0" smtClean="0"/>
            <a:t>)	</a:t>
          </a:r>
          <a:endParaRPr lang="el-GR" sz="2400" dirty="0"/>
        </a:p>
      </dgm:t>
    </dgm:pt>
    <dgm:pt modelId="{A89D6FD2-CC01-4C0C-974B-6E87C7DB2D91}" type="parTrans" cxnId="{5DA86D32-7BF7-4FD0-86D6-62F60E971353}">
      <dgm:prSet/>
      <dgm:spPr/>
      <dgm:t>
        <a:bodyPr/>
        <a:lstStyle/>
        <a:p>
          <a:endParaRPr lang="el-GR"/>
        </a:p>
      </dgm:t>
    </dgm:pt>
    <dgm:pt modelId="{419C8974-A6C1-4C65-9331-DCD01D7081BE}" type="sibTrans" cxnId="{5DA86D32-7BF7-4FD0-86D6-62F60E971353}">
      <dgm:prSet/>
      <dgm:spPr/>
      <dgm:t>
        <a:bodyPr/>
        <a:lstStyle/>
        <a:p>
          <a:endParaRPr lang="el-GR"/>
        </a:p>
      </dgm:t>
    </dgm:pt>
    <dgm:pt modelId="{F93D00CA-50D2-4B1C-9682-91691DA10F36}">
      <dgm:prSet phldrT="[Κείμενο]" custT="1"/>
      <dgm:spPr/>
      <dgm:t>
        <a:bodyPr/>
        <a:lstStyle/>
        <a:p>
          <a:r>
            <a:rPr lang="el-GR" sz="2400" dirty="0" smtClean="0"/>
            <a:t>Αίγυπτος, ιερογλυφικά(3000 </a:t>
          </a:r>
          <a:r>
            <a:rPr lang="el-GR" sz="2400" dirty="0" err="1" smtClean="0"/>
            <a:t>π.Χ</a:t>
          </a:r>
          <a:r>
            <a:rPr lang="el-GR" sz="2400" dirty="0" smtClean="0"/>
            <a:t>)</a:t>
          </a:r>
          <a:endParaRPr lang="el-GR" sz="2400" dirty="0"/>
        </a:p>
      </dgm:t>
    </dgm:pt>
    <dgm:pt modelId="{EFE90A4A-5D27-442F-9158-A0223784B0B5}" type="parTrans" cxnId="{94AC8B89-614F-4F3E-9AB0-44D123948CFA}">
      <dgm:prSet/>
      <dgm:spPr/>
      <dgm:t>
        <a:bodyPr/>
        <a:lstStyle/>
        <a:p>
          <a:endParaRPr lang="el-GR"/>
        </a:p>
      </dgm:t>
    </dgm:pt>
    <dgm:pt modelId="{11FD2737-826B-4704-8197-D2EA64DB865A}" type="sibTrans" cxnId="{94AC8B89-614F-4F3E-9AB0-44D123948CFA}">
      <dgm:prSet/>
      <dgm:spPr/>
      <dgm:t>
        <a:bodyPr/>
        <a:lstStyle/>
        <a:p>
          <a:endParaRPr lang="el-GR"/>
        </a:p>
      </dgm:t>
    </dgm:pt>
    <dgm:pt modelId="{18F6DBD7-BC4A-457D-852D-9EE4174A7FF4}">
      <dgm:prSet phldrT="[Κείμενο]" custT="1"/>
      <dgm:spPr/>
      <dgm:t>
        <a:bodyPr/>
        <a:lstStyle/>
        <a:p>
          <a:r>
            <a:rPr lang="el-GR" sz="2400" dirty="0" smtClean="0"/>
            <a:t>Μεσοποταμία, προφορική παράδοση (3000-2500 </a:t>
          </a:r>
          <a:r>
            <a:rPr lang="el-GR" sz="2400" dirty="0" err="1" smtClean="0"/>
            <a:t>π.Χ</a:t>
          </a:r>
          <a:r>
            <a:rPr lang="el-GR" sz="2400" dirty="0" smtClean="0"/>
            <a:t>)</a:t>
          </a:r>
          <a:endParaRPr lang="el-GR" sz="2400" dirty="0"/>
        </a:p>
      </dgm:t>
    </dgm:pt>
    <dgm:pt modelId="{B4C24672-9FE8-4C34-BAEA-741DC9F8F334}" type="parTrans" cxnId="{A132F389-8857-4797-B2CD-0DA39E68B2F1}">
      <dgm:prSet/>
      <dgm:spPr/>
      <dgm:t>
        <a:bodyPr/>
        <a:lstStyle/>
        <a:p>
          <a:endParaRPr lang="el-GR"/>
        </a:p>
      </dgm:t>
    </dgm:pt>
    <dgm:pt modelId="{308AD031-3BD3-473C-BB52-EBEAF6BA3C60}" type="sibTrans" cxnId="{A132F389-8857-4797-B2CD-0DA39E68B2F1}">
      <dgm:prSet/>
      <dgm:spPr/>
      <dgm:t>
        <a:bodyPr/>
        <a:lstStyle/>
        <a:p>
          <a:endParaRPr lang="el-GR"/>
        </a:p>
      </dgm:t>
    </dgm:pt>
    <dgm:pt modelId="{5D1641F3-15DA-4EC0-A926-9768A14A4901}">
      <dgm:prSet phldrT="[Κείμενο]" custT="1"/>
      <dgm:spPr/>
      <dgm:t>
        <a:bodyPr/>
        <a:lstStyle/>
        <a:p>
          <a:r>
            <a:rPr lang="el-GR" sz="2400" dirty="0" smtClean="0"/>
            <a:t>Αρχαία Ελλάδα, πυγμαχία (Μυκηναϊκή εποχή), παγκράτιο (Ολυμπιάδα του 648 </a:t>
          </a:r>
          <a:r>
            <a:rPr lang="el-GR" sz="2400" dirty="0" err="1" smtClean="0"/>
            <a:t>π.Χ</a:t>
          </a:r>
          <a:r>
            <a:rPr lang="el-GR" sz="2400" dirty="0" smtClean="0"/>
            <a:t>)</a:t>
          </a:r>
          <a:endParaRPr lang="el-GR" sz="2400" dirty="0"/>
        </a:p>
      </dgm:t>
    </dgm:pt>
    <dgm:pt modelId="{B483367F-E47F-469B-B563-E0205C7B8965}" type="parTrans" cxnId="{A9FDA103-11C0-4A37-94ED-D8D40308A2CF}">
      <dgm:prSet/>
      <dgm:spPr/>
      <dgm:t>
        <a:bodyPr/>
        <a:lstStyle/>
        <a:p>
          <a:endParaRPr lang="el-GR"/>
        </a:p>
      </dgm:t>
    </dgm:pt>
    <dgm:pt modelId="{7317E8B8-FD0D-49CE-8F02-45E10E9CA48E}" type="sibTrans" cxnId="{A9FDA103-11C0-4A37-94ED-D8D40308A2CF}">
      <dgm:prSet/>
      <dgm:spPr/>
      <dgm:t>
        <a:bodyPr/>
        <a:lstStyle/>
        <a:p>
          <a:endParaRPr lang="el-GR"/>
        </a:p>
      </dgm:t>
    </dgm:pt>
    <dgm:pt modelId="{8A41FE8E-66CB-4E75-9DC5-991128F4D8AE}" type="pres">
      <dgm:prSet presAssocID="{F60718CE-2899-4FAA-A59D-B6CE1FE9682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E424E17-A252-4DF8-912C-A4799187E748}" type="pres">
      <dgm:prSet presAssocID="{A463BFC1-9E00-4278-9873-34B235A5AE3C}" presName="parentLin" presStyleCnt="0"/>
      <dgm:spPr/>
    </dgm:pt>
    <dgm:pt modelId="{9D423550-8E26-417A-B9D4-A47F0F103E51}" type="pres">
      <dgm:prSet presAssocID="{A463BFC1-9E00-4278-9873-34B235A5AE3C}" presName="parentLeftMargin" presStyleLbl="node1" presStyleIdx="0" presStyleCnt="1"/>
      <dgm:spPr/>
      <dgm:t>
        <a:bodyPr/>
        <a:lstStyle/>
        <a:p>
          <a:endParaRPr lang="el-GR"/>
        </a:p>
      </dgm:t>
    </dgm:pt>
    <dgm:pt modelId="{FDD1C4CB-8D28-425E-8E04-3CCBAC784E8A}" type="pres">
      <dgm:prSet presAssocID="{A463BFC1-9E00-4278-9873-34B235A5AE3C}" presName="parentText" presStyleLbl="node1" presStyleIdx="0" presStyleCnt="1" custScaleX="11879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F5212E-C834-4374-BA7E-89EE0C58F19E}" type="pres">
      <dgm:prSet presAssocID="{A463BFC1-9E00-4278-9873-34B235A5AE3C}" presName="negativeSpace" presStyleCnt="0"/>
      <dgm:spPr/>
    </dgm:pt>
    <dgm:pt modelId="{5ACF3803-C84C-4C16-A701-A6AD39EF3D41}" type="pres">
      <dgm:prSet presAssocID="{A463BFC1-9E00-4278-9873-34B235A5AE3C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7F22A69-F8A2-475C-BD9C-7A44129DA2B3}" type="presOf" srcId="{A317792D-59F1-4C4E-AAC9-2BF6EFF67B30}" destId="{5ACF3803-C84C-4C16-A701-A6AD39EF3D41}" srcOrd="0" destOrd="0" presId="urn:microsoft.com/office/officeart/2005/8/layout/list1"/>
    <dgm:cxn modelId="{FB407204-9497-4DBB-A107-5061B8F9F602}" srcId="{F60718CE-2899-4FAA-A59D-B6CE1FE96828}" destId="{A463BFC1-9E00-4278-9873-34B235A5AE3C}" srcOrd="0" destOrd="0" parTransId="{78F799E8-CC0C-4A10-B555-8A4907DB6B5D}" sibTransId="{8F052151-1169-4E60-BDD7-BC3A95122381}"/>
    <dgm:cxn modelId="{F99E25EB-24D4-48F3-92CF-14C1DF051278}" type="presOf" srcId="{F93D00CA-50D2-4B1C-9682-91691DA10F36}" destId="{5ACF3803-C84C-4C16-A701-A6AD39EF3D41}" srcOrd="0" destOrd="1" presId="urn:microsoft.com/office/officeart/2005/8/layout/list1"/>
    <dgm:cxn modelId="{2028B3A0-D8E3-4463-8ED0-69640516C1B8}" type="presOf" srcId="{A463BFC1-9E00-4278-9873-34B235A5AE3C}" destId="{FDD1C4CB-8D28-425E-8E04-3CCBAC784E8A}" srcOrd="1" destOrd="0" presId="urn:microsoft.com/office/officeart/2005/8/layout/list1"/>
    <dgm:cxn modelId="{94AC8B89-614F-4F3E-9AB0-44D123948CFA}" srcId="{A463BFC1-9E00-4278-9873-34B235A5AE3C}" destId="{F93D00CA-50D2-4B1C-9682-91691DA10F36}" srcOrd="1" destOrd="0" parTransId="{EFE90A4A-5D27-442F-9158-A0223784B0B5}" sibTransId="{11FD2737-826B-4704-8197-D2EA64DB865A}"/>
    <dgm:cxn modelId="{DD2D65D0-425A-4EBF-9DD8-7629905035C0}" type="presOf" srcId="{A463BFC1-9E00-4278-9873-34B235A5AE3C}" destId="{9D423550-8E26-417A-B9D4-A47F0F103E51}" srcOrd="0" destOrd="0" presId="urn:microsoft.com/office/officeart/2005/8/layout/list1"/>
    <dgm:cxn modelId="{5DA86D32-7BF7-4FD0-86D6-62F60E971353}" srcId="{A463BFC1-9E00-4278-9873-34B235A5AE3C}" destId="{A317792D-59F1-4C4E-AAC9-2BF6EFF67B30}" srcOrd="0" destOrd="0" parTransId="{A89D6FD2-CC01-4C0C-974B-6E87C7DB2D91}" sibTransId="{419C8974-A6C1-4C65-9331-DCD01D7081BE}"/>
    <dgm:cxn modelId="{667BB697-4589-4444-A190-49CB78156CD4}" type="presOf" srcId="{5D1641F3-15DA-4EC0-A926-9768A14A4901}" destId="{5ACF3803-C84C-4C16-A701-A6AD39EF3D41}" srcOrd="0" destOrd="3" presId="urn:microsoft.com/office/officeart/2005/8/layout/list1"/>
    <dgm:cxn modelId="{04414CCF-4A43-4845-8883-520952D89AB8}" type="presOf" srcId="{18F6DBD7-BC4A-457D-852D-9EE4174A7FF4}" destId="{5ACF3803-C84C-4C16-A701-A6AD39EF3D41}" srcOrd="0" destOrd="2" presId="urn:microsoft.com/office/officeart/2005/8/layout/list1"/>
    <dgm:cxn modelId="{A132F389-8857-4797-B2CD-0DA39E68B2F1}" srcId="{A463BFC1-9E00-4278-9873-34B235A5AE3C}" destId="{18F6DBD7-BC4A-457D-852D-9EE4174A7FF4}" srcOrd="2" destOrd="0" parTransId="{B4C24672-9FE8-4C34-BAEA-741DC9F8F334}" sibTransId="{308AD031-3BD3-473C-BB52-EBEAF6BA3C60}"/>
    <dgm:cxn modelId="{A9FDA103-11C0-4A37-94ED-D8D40308A2CF}" srcId="{A463BFC1-9E00-4278-9873-34B235A5AE3C}" destId="{5D1641F3-15DA-4EC0-A926-9768A14A4901}" srcOrd="3" destOrd="0" parTransId="{B483367F-E47F-469B-B563-E0205C7B8965}" sibTransId="{7317E8B8-FD0D-49CE-8F02-45E10E9CA48E}"/>
    <dgm:cxn modelId="{E8650428-6138-4902-ADA7-78991E4D3744}" type="presOf" srcId="{F60718CE-2899-4FAA-A59D-B6CE1FE96828}" destId="{8A41FE8E-66CB-4E75-9DC5-991128F4D8AE}" srcOrd="0" destOrd="0" presId="urn:microsoft.com/office/officeart/2005/8/layout/list1"/>
    <dgm:cxn modelId="{225F1F4D-F003-453E-AAA0-8A91883CBBDB}" type="presParOf" srcId="{8A41FE8E-66CB-4E75-9DC5-991128F4D8AE}" destId="{4E424E17-A252-4DF8-912C-A4799187E748}" srcOrd="0" destOrd="0" presId="urn:microsoft.com/office/officeart/2005/8/layout/list1"/>
    <dgm:cxn modelId="{6F196AB8-03F1-4EDB-9B98-56377D3E7151}" type="presParOf" srcId="{4E424E17-A252-4DF8-912C-A4799187E748}" destId="{9D423550-8E26-417A-B9D4-A47F0F103E51}" srcOrd="0" destOrd="0" presId="urn:microsoft.com/office/officeart/2005/8/layout/list1"/>
    <dgm:cxn modelId="{61E71CD1-87E5-4511-B243-C2085C9C6199}" type="presParOf" srcId="{4E424E17-A252-4DF8-912C-A4799187E748}" destId="{FDD1C4CB-8D28-425E-8E04-3CCBAC784E8A}" srcOrd="1" destOrd="0" presId="urn:microsoft.com/office/officeart/2005/8/layout/list1"/>
    <dgm:cxn modelId="{290307FD-550E-4A16-9DDB-E491CDA0CF88}" type="presParOf" srcId="{8A41FE8E-66CB-4E75-9DC5-991128F4D8AE}" destId="{ECF5212E-C834-4374-BA7E-89EE0C58F19E}" srcOrd="1" destOrd="0" presId="urn:microsoft.com/office/officeart/2005/8/layout/list1"/>
    <dgm:cxn modelId="{1635FD0D-3326-4977-937F-BCCEDC343849}" type="presParOf" srcId="{8A41FE8E-66CB-4E75-9DC5-991128F4D8AE}" destId="{5ACF3803-C84C-4C16-A701-A6AD39EF3D4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7E935B-964A-4BB9-8D0C-52C8EB712EF0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3CFA6396-6D0E-4EFC-BDE6-9DB29964B77D}">
      <dgm:prSet phldrT="[Κείμενο]" custT="1"/>
      <dgm:spPr/>
      <dgm:t>
        <a:bodyPr/>
        <a:lstStyle/>
        <a:p>
          <a:r>
            <a:rPr lang="el-GR" sz="2700" b="1" dirty="0" smtClean="0">
              <a:latin typeface="Calibri" panose="020F0502020204030204" pitchFamily="34" charset="0"/>
              <a:cs typeface="Calibri" panose="020F0502020204030204" pitchFamily="34" charset="0"/>
            </a:rPr>
            <a:t>Προέλευση από Κίνα;</a:t>
          </a:r>
          <a:endParaRPr lang="el-GR" sz="27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C133B79-2FFA-4E07-A0E6-1E510263576C}" type="parTrans" cxnId="{9536BCC6-7564-4039-AA49-55F7DD6B34DE}">
      <dgm:prSet/>
      <dgm:spPr/>
      <dgm:t>
        <a:bodyPr/>
        <a:lstStyle/>
        <a:p>
          <a:endParaRPr lang="el-GR"/>
        </a:p>
      </dgm:t>
    </dgm:pt>
    <dgm:pt modelId="{6398B97F-87A6-41E1-9948-734D3A75C90E}" type="sibTrans" cxnId="{9536BCC6-7564-4039-AA49-55F7DD6B34DE}">
      <dgm:prSet/>
      <dgm:spPr/>
      <dgm:t>
        <a:bodyPr/>
        <a:lstStyle/>
        <a:p>
          <a:endParaRPr lang="el-GR"/>
        </a:p>
      </dgm:t>
    </dgm:pt>
    <dgm:pt modelId="{3B49DDE3-CD10-40F5-828D-FACF613AF5C2}">
      <dgm:prSet phldrT="[Κείμενο]" custT="1"/>
      <dgm:spPr/>
      <dgm:t>
        <a:bodyPr/>
        <a:lstStyle/>
        <a:p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Σύμφωνα με τον θρύλο και βουδιστικά κείμενα</a:t>
          </a:r>
          <a:endParaRPr lang="el-GR" sz="2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2E9AFFC-190D-4DA2-B5B7-99ACEE07C95C}" type="parTrans" cxnId="{07FF448C-73A1-4FB1-8273-379663D34B36}">
      <dgm:prSet/>
      <dgm:spPr/>
      <dgm:t>
        <a:bodyPr/>
        <a:lstStyle/>
        <a:p>
          <a:endParaRPr lang="el-GR"/>
        </a:p>
      </dgm:t>
    </dgm:pt>
    <dgm:pt modelId="{0C0BC250-CCFC-48AF-979B-6F3266E8E9EF}" type="sibTrans" cxnId="{07FF448C-73A1-4FB1-8273-379663D34B36}">
      <dgm:prSet/>
      <dgm:spPr/>
      <dgm:t>
        <a:bodyPr/>
        <a:lstStyle/>
        <a:p>
          <a:endParaRPr lang="el-GR"/>
        </a:p>
      </dgm:t>
    </dgm:pt>
    <dgm:pt modelId="{7594D2E8-6CC7-4D30-8388-B93DA8CD1485}">
      <dgm:prSet phldrT="[Κείμενο]" custT="1"/>
      <dgm:spPr/>
      <dgm:t>
        <a:bodyPr/>
        <a:lstStyle/>
        <a:p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ο Ινδός Βουδιστής Μοναχός </a:t>
          </a:r>
          <a:r>
            <a:rPr lang="el-GR" sz="2400" b="1" dirty="0" err="1" smtClean="0">
              <a:latin typeface="Calibri" panose="020F0502020204030204" pitchFamily="34" charset="0"/>
              <a:cs typeface="Calibri" panose="020F0502020204030204" pitchFamily="34" charset="0"/>
            </a:rPr>
            <a:t>Μποντιντάρμα</a:t>
          </a:r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 (6</a:t>
          </a:r>
          <a:r>
            <a:rPr lang="el-GR" sz="2400" baseline="30000" dirty="0" smtClean="0">
              <a:latin typeface="Calibri" panose="020F0502020204030204" pitchFamily="34" charset="0"/>
              <a:cs typeface="Calibri" panose="020F0502020204030204" pitchFamily="34" charset="0"/>
            </a:rPr>
            <a:t>ος</a:t>
          </a:r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 αι. </a:t>
          </a:r>
          <a:r>
            <a:rPr lang="el-GR" sz="2400" dirty="0" err="1" smtClean="0">
              <a:latin typeface="Calibri" panose="020F0502020204030204" pitchFamily="34" charset="0"/>
              <a:cs typeface="Calibri" panose="020F0502020204030204" pitchFamily="34" charset="0"/>
            </a:rPr>
            <a:t>π.Χ</a:t>
          </a:r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2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CFAB35-5C8F-4DB9-AF19-3397A4F6EA69}" type="parTrans" cxnId="{3745F7E2-A4DE-495B-B7BB-A72F523A138A}">
      <dgm:prSet/>
      <dgm:spPr/>
      <dgm:t>
        <a:bodyPr/>
        <a:lstStyle/>
        <a:p>
          <a:endParaRPr lang="el-GR"/>
        </a:p>
      </dgm:t>
    </dgm:pt>
    <dgm:pt modelId="{3AA350CC-6055-4BE5-8C86-188B183145BE}" type="sibTrans" cxnId="{3745F7E2-A4DE-495B-B7BB-A72F523A138A}">
      <dgm:prSet/>
      <dgm:spPr/>
      <dgm:t>
        <a:bodyPr/>
        <a:lstStyle/>
        <a:p>
          <a:endParaRPr lang="el-GR"/>
        </a:p>
      </dgm:t>
    </dgm:pt>
    <dgm:pt modelId="{7EDD7E81-3345-4807-BFCB-681E920B0D16}">
      <dgm:prSet phldrT="[Κείμενο]" custT="1"/>
      <dgm:spPr/>
      <dgm:t>
        <a:bodyPr/>
        <a:lstStyle/>
        <a:p>
          <a:r>
            <a:rPr lang="el-GR" sz="2700" b="1" dirty="0" smtClean="0">
              <a:latin typeface="Calibri" panose="020F0502020204030204" pitchFamily="34" charset="0"/>
              <a:cs typeface="Calibri" panose="020F0502020204030204" pitchFamily="34" charset="0"/>
            </a:rPr>
            <a:t>Προέλευση από Κορέα;</a:t>
          </a:r>
          <a:endParaRPr lang="el-GR" sz="27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A910058-6E32-4958-9A41-B9D8D855778E}" type="parTrans" cxnId="{B631C5A4-82A1-4B75-AF03-E74E5AEAC3AF}">
      <dgm:prSet/>
      <dgm:spPr/>
      <dgm:t>
        <a:bodyPr/>
        <a:lstStyle/>
        <a:p>
          <a:endParaRPr lang="el-GR"/>
        </a:p>
      </dgm:t>
    </dgm:pt>
    <dgm:pt modelId="{E18F181B-B1DE-42B3-87D4-03B927C40EE0}" type="sibTrans" cxnId="{B631C5A4-82A1-4B75-AF03-E74E5AEAC3AF}">
      <dgm:prSet/>
      <dgm:spPr/>
      <dgm:t>
        <a:bodyPr/>
        <a:lstStyle/>
        <a:p>
          <a:endParaRPr lang="el-GR"/>
        </a:p>
      </dgm:t>
    </dgm:pt>
    <dgm:pt modelId="{E6C599D7-9F47-49D4-AF15-CE2560CE47FB}">
      <dgm:prSet phldrT="[Κείμενο]" custT="1"/>
      <dgm:spPr/>
      <dgm:t>
        <a:bodyPr/>
        <a:lstStyle/>
        <a:p>
          <a:r>
            <a:rPr lang="el-GR" sz="2400" b="1" dirty="0" smtClean="0"/>
            <a:t>Αρχαιολογικά ευρήματα </a:t>
          </a:r>
          <a:r>
            <a:rPr lang="el-GR" sz="2400" dirty="0" smtClean="0"/>
            <a:t>(2 αρχαίοι βασιλικοί τύμβοι, αγάλματα, αρχαία έγγραφα)</a:t>
          </a:r>
          <a:endParaRPr lang="el-GR" sz="2400" dirty="0"/>
        </a:p>
      </dgm:t>
    </dgm:pt>
    <dgm:pt modelId="{49CD4EFC-7488-4BAC-9A69-AD49C7E8549F}" type="parTrans" cxnId="{E79955CA-1119-4D93-9386-69D1C8A0CBA1}">
      <dgm:prSet/>
      <dgm:spPr/>
      <dgm:t>
        <a:bodyPr/>
        <a:lstStyle/>
        <a:p>
          <a:endParaRPr lang="el-GR"/>
        </a:p>
      </dgm:t>
    </dgm:pt>
    <dgm:pt modelId="{21A9FE64-0CB3-4512-9FA3-CDDE449978FE}" type="sibTrans" cxnId="{E79955CA-1119-4D93-9386-69D1C8A0CBA1}">
      <dgm:prSet/>
      <dgm:spPr/>
      <dgm:t>
        <a:bodyPr/>
        <a:lstStyle/>
        <a:p>
          <a:endParaRPr lang="el-GR"/>
        </a:p>
      </dgm:t>
    </dgm:pt>
    <dgm:pt modelId="{D3EA31C7-D425-40F7-A083-10709112AD58}">
      <dgm:prSet phldrT="[Κείμενο]" custT="1"/>
      <dgm:spPr/>
      <dgm:t>
        <a:bodyPr/>
        <a:lstStyle/>
        <a:p>
          <a:r>
            <a:rPr lang="el-GR" sz="2400" dirty="0" smtClean="0"/>
            <a:t>Παραμένει η ισχύουσα θεωρία</a:t>
          </a:r>
          <a:endParaRPr lang="el-GR" sz="2400" dirty="0"/>
        </a:p>
      </dgm:t>
    </dgm:pt>
    <dgm:pt modelId="{14EE6DC8-EB93-42C6-BB12-C71102E2EC86}" type="parTrans" cxnId="{59DC7D6F-F3B8-4053-903B-556C0DF5A9E9}">
      <dgm:prSet/>
      <dgm:spPr/>
      <dgm:t>
        <a:bodyPr/>
        <a:lstStyle/>
        <a:p>
          <a:endParaRPr lang="el-GR"/>
        </a:p>
      </dgm:t>
    </dgm:pt>
    <dgm:pt modelId="{647C21B1-545D-454A-A5C8-EA2F7D0CFD96}" type="sibTrans" cxnId="{59DC7D6F-F3B8-4053-903B-556C0DF5A9E9}">
      <dgm:prSet/>
      <dgm:spPr/>
      <dgm:t>
        <a:bodyPr/>
        <a:lstStyle/>
        <a:p>
          <a:endParaRPr lang="el-GR"/>
        </a:p>
      </dgm:t>
    </dgm:pt>
    <dgm:pt modelId="{73E02086-9DA7-45F9-BED0-E015D505C00F}">
      <dgm:prSet phldrT="[Κείμενο]" custT="1"/>
      <dgm:spPr/>
      <dgm:t>
        <a:bodyPr/>
        <a:lstStyle/>
        <a:p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ίδρυσε </a:t>
          </a:r>
          <a:r>
            <a:rPr lang="el-GR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μοναστήρι</a:t>
          </a:r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 στην Κίνα και</a:t>
          </a:r>
          <a:endParaRPr lang="el-GR" sz="2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EC3E579-4826-4ED6-A80C-829BD50B1849}" type="parTrans" cxnId="{3B053CE9-8A42-4073-8FEE-A0B6CFF45869}">
      <dgm:prSet/>
      <dgm:spPr/>
      <dgm:t>
        <a:bodyPr/>
        <a:lstStyle/>
        <a:p>
          <a:endParaRPr lang="el-GR"/>
        </a:p>
      </dgm:t>
    </dgm:pt>
    <dgm:pt modelId="{96D2653E-B844-446B-A56E-9F7EEDF4ACC5}" type="sibTrans" cxnId="{3B053CE9-8A42-4073-8FEE-A0B6CFF45869}">
      <dgm:prSet/>
      <dgm:spPr/>
      <dgm:t>
        <a:bodyPr/>
        <a:lstStyle/>
        <a:p>
          <a:endParaRPr lang="el-GR"/>
        </a:p>
      </dgm:t>
    </dgm:pt>
    <dgm:pt modelId="{6D6D5C10-B37A-4D80-B17A-A3D0BEF5C45B}">
      <dgm:prSet phldrT="[Κείμενο]" custT="1"/>
      <dgm:spPr/>
      <dgm:t>
        <a:bodyPr/>
        <a:lstStyle/>
        <a:p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δίδασκε «ειδικές τεχνικές των χεριών και των ποδιών»</a:t>
          </a:r>
          <a:endParaRPr lang="el-GR" sz="2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32EA81-B024-4187-A86C-9E3D48F7788C}" type="parTrans" cxnId="{8D841B93-8D60-4126-95E5-CBECC06C6E14}">
      <dgm:prSet/>
      <dgm:spPr/>
      <dgm:t>
        <a:bodyPr/>
        <a:lstStyle/>
        <a:p>
          <a:endParaRPr lang="el-GR"/>
        </a:p>
      </dgm:t>
    </dgm:pt>
    <dgm:pt modelId="{BB3F0463-D756-481A-885C-387F73EB6CE3}" type="sibTrans" cxnId="{8D841B93-8D60-4126-95E5-CBECC06C6E14}">
      <dgm:prSet/>
      <dgm:spPr/>
      <dgm:t>
        <a:bodyPr/>
        <a:lstStyle/>
        <a:p>
          <a:endParaRPr lang="el-GR"/>
        </a:p>
      </dgm:t>
    </dgm:pt>
    <dgm:pt modelId="{E821D7B5-5511-4E52-A71C-AAA0F32E4ABD}">
      <dgm:prSet phldrT="[Κείμενο]" custT="1"/>
      <dgm:spPr/>
      <dgm:t>
        <a:bodyPr/>
        <a:lstStyle/>
        <a:p>
          <a:r>
            <a:rPr lang="el-GR" sz="2400" dirty="0" smtClean="0"/>
            <a:t>Κορεάτες αντιμέτωποι με Κινέζους, </a:t>
          </a:r>
          <a:r>
            <a:rPr lang="el-GR" sz="2400" dirty="0" err="1" smtClean="0"/>
            <a:t>Μογγόλους</a:t>
          </a:r>
          <a:r>
            <a:rPr lang="el-GR" sz="2400" dirty="0" smtClean="0"/>
            <a:t>, </a:t>
          </a:r>
          <a:r>
            <a:rPr lang="el-GR" sz="2400" dirty="0" err="1" smtClean="0"/>
            <a:t>Σιβηριανούς</a:t>
          </a:r>
          <a:r>
            <a:rPr lang="el-GR" sz="2400" dirty="0" smtClean="0"/>
            <a:t>, Ιάπωνες</a:t>
          </a:r>
          <a:endParaRPr lang="el-GR" sz="2400" dirty="0"/>
        </a:p>
      </dgm:t>
    </dgm:pt>
    <dgm:pt modelId="{606E8E89-57F5-4E74-8109-B5A2A03F0A5B}" type="parTrans" cxnId="{4F6BC32A-ABF5-4498-AF1D-05F02E4BAF32}">
      <dgm:prSet/>
      <dgm:spPr/>
      <dgm:t>
        <a:bodyPr/>
        <a:lstStyle/>
        <a:p>
          <a:endParaRPr lang="el-GR"/>
        </a:p>
      </dgm:t>
    </dgm:pt>
    <dgm:pt modelId="{29302414-AACC-4C54-9078-62E4E6A02298}" type="sibTrans" cxnId="{4F6BC32A-ABF5-4498-AF1D-05F02E4BAF32}">
      <dgm:prSet/>
      <dgm:spPr/>
      <dgm:t>
        <a:bodyPr/>
        <a:lstStyle/>
        <a:p>
          <a:endParaRPr lang="el-GR"/>
        </a:p>
      </dgm:t>
    </dgm:pt>
    <dgm:pt modelId="{DE240C45-B136-4C8F-95CC-C2DA8917B8C3}" type="pres">
      <dgm:prSet presAssocID="{A67E935B-964A-4BB9-8D0C-52C8EB712E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3373310-A692-4BA7-903F-6083112CEF4C}" type="pres">
      <dgm:prSet presAssocID="{3CFA6396-6D0E-4EFC-BDE6-9DB29964B77D}" presName="composite" presStyleCnt="0"/>
      <dgm:spPr/>
    </dgm:pt>
    <dgm:pt modelId="{D20618A2-9E47-4A1D-B255-AC2F41ACF609}" type="pres">
      <dgm:prSet presAssocID="{3CFA6396-6D0E-4EFC-BDE6-9DB29964B77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F2BF4B7-C755-4270-B871-65801457B654}" type="pres">
      <dgm:prSet presAssocID="{3CFA6396-6D0E-4EFC-BDE6-9DB29964B77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720B78D-608C-48D3-A1C6-7B20FFFE632E}" type="pres">
      <dgm:prSet presAssocID="{6398B97F-87A6-41E1-9948-734D3A75C90E}" presName="space" presStyleCnt="0"/>
      <dgm:spPr/>
    </dgm:pt>
    <dgm:pt modelId="{3DFF29C7-2C31-4B11-915A-5012C23C8BF5}" type="pres">
      <dgm:prSet presAssocID="{7EDD7E81-3345-4807-BFCB-681E920B0D16}" presName="composite" presStyleCnt="0"/>
      <dgm:spPr/>
    </dgm:pt>
    <dgm:pt modelId="{9D8CC15F-18FB-4905-AEFF-23765CE3AC3A}" type="pres">
      <dgm:prSet presAssocID="{7EDD7E81-3345-4807-BFCB-681E920B0D1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E911D6-69F2-4E99-BA59-4742DDE5F2E9}" type="pres">
      <dgm:prSet presAssocID="{7EDD7E81-3345-4807-BFCB-681E920B0D1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79955CA-1119-4D93-9386-69D1C8A0CBA1}" srcId="{7EDD7E81-3345-4807-BFCB-681E920B0D16}" destId="{E6C599D7-9F47-49D4-AF15-CE2560CE47FB}" srcOrd="1" destOrd="0" parTransId="{49CD4EFC-7488-4BAC-9A69-AD49C7E8549F}" sibTransId="{21A9FE64-0CB3-4512-9FA3-CDDE449978FE}"/>
    <dgm:cxn modelId="{6936F9B1-0E3B-41B6-BEC6-79F37618BAF7}" type="presOf" srcId="{6D6D5C10-B37A-4D80-B17A-A3D0BEF5C45B}" destId="{7F2BF4B7-C755-4270-B871-65801457B654}" srcOrd="0" destOrd="3" presId="urn:microsoft.com/office/officeart/2005/8/layout/hList1"/>
    <dgm:cxn modelId="{3B053CE9-8A42-4073-8FEE-A0B6CFF45869}" srcId="{3CFA6396-6D0E-4EFC-BDE6-9DB29964B77D}" destId="{73E02086-9DA7-45F9-BED0-E015D505C00F}" srcOrd="2" destOrd="0" parTransId="{CEC3E579-4826-4ED6-A80C-829BD50B1849}" sibTransId="{96D2653E-B844-446B-A56E-9F7EEDF4ACC5}"/>
    <dgm:cxn modelId="{4F6BC32A-ABF5-4498-AF1D-05F02E4BAF32}" srcId="{7EDD7E81-3345-4807-BFCB-681E920B0D16}" destId="{E821D7B5-5511-4E52-A71C-AAA0F32E4ABD}" srcOrd="0" destOrd="0" parTransId="{606E8E89-57F5-4E74-8109-B5A2A03F0A5B}" sibTransId="{29302414-AACC-4C54-9078-62E4E6A02298}"/>
    <dgm:cxn modelId="{9536BCC6-7564-4039-AA49-55F7DD6B34DE}" srcId="{A67E935B-964A-4BB9-8D0C-52C8EB712EF0}" destId="{3CFA6396-6D0E-4EFC-BDE6-9DB29964B77D}" srcOrd="0" destOrd="0" parTransId="{5C133B79-2FFA-4E07-A0E6-1E510263576C}" sibTransId="{6398B97F-87A6-41E1-9948-734D3A75C90E}"/>
    <dgm:cxn modelId="{8D841B93-8D60-4126-95E5-CBECC06C6E14}" srcId="{3CFA6396-6D0E-4EFC-BDE6-9DB29964B77D}" destId="{6D6D5C10-B37A-4D80-B17A-A3D0BEF5C45B}" srcOrd="3" destOrd="0" parTransId="{8332EA81-B024-4187-A86C-9E3D48F7788C}" sibTransId="{BB3F0463-D756-481A-885C-387F73EB6CE3}"/>
    <dgm:cxn modelId="{B631C5A4-82A1-4B75-AF03-E74E5AEAC3AF}" srcId="{A67E935B-964A-4BB9-8D0C-52C8EB712EF0}" destId="{7EDD7E81-3345-4807-BFCB-681E920B0D16}" srcOrd="1" destOrd="0" parTransId="{3A910058-6E32-4958-9A41-B9D8D855778E}" sibTransId="{E18F181B-B1DE-42B3-87D4-03B927C40EE0}"/>
    <dgm:cxn modelId="{61F95183-0DA1-4E27-8C27-93767B86A64D}" type="presOf" srcId="{7594D2E8-6CC7-4D30-8388-B93DA8CD1485}" destId="{7F2BF4B7-C755-4270-B871-65801457B654}" srcOrd="0" destOrd="1" presId="urn:microsoft.com/office/officeart/2005/8/layout/hList1"/>
    <dgm:cxn modelId="{61ACD8EE-99AF-4A7A-BA03-399223568D19}" type="presOf" srcId="{3B49DDE3-CD10-40F5-828D-FACF613AF5C2}" destId="{7F2BF4B7-C755-4270-B871-65801457B654}" srcOrd="0" destOrd="0" presId="urn:microsoft.com/office/officeart/2005/8/layout/hList1"/>
    <dgm:cxn modelId="{EB0D2FDE-6BB0-4B35-B3E2-777574B1B8F4}" type="presOf" srcId="{3CFA6396-6D0E-4EFC-BDE6-9DB29964B77D}" destId="{D20618A2-9E47-4A1D-B255-AC2F41ACF609}" srcOrd="0" destOrd="0" presId="urn:microsoft.com/office/officeart/2005/8/layout/hList1"/>
    <dgm:cxn modelId="{AB111196-51D0-4FFE-AD32-BE7C4A143ECF}" type="presOf" srcId="{A67E935B-964A-4BB9-8D0C-52C8EB712EF0}" destId="{DE240C45-B136-4C8F-95CC-C2DA8917B8C3}" srcOrd="0" destOrd="0" presId="urn:microsoft.com/office/officeart/2005/8/layout/hList1"/>
    <dgm:cxn modelId="{07FF448C-73A1-4FB1-8273-379663D34B36}" srcId="{3CFA6396-6D0E-4EFC-BDE6-9DB29964B77D}" destId="{3B49DDE3-CD10-40F5-828D-FACF613AF5C2}" srcOrd="0" destOrd="0" parTransId="{32E9AFFC-190D-4DA2-B5B7-99ACEE07C95C}" sibTransId="{0C0BC250-CCFC-48AF-979B-6F3266E8E9EF}"/>
    <dgm:cxn modelId="{78D98757-3E4F-412F-95F7-3B5F54BDE946}" type="presOf" srcId="{D3EA31C7-D425-40F7-A083-10709112AD58}" destId="{FCE911D6-69F2-4E99-BA59-4742DDE5F2E9}" srcOrd="0" destOrd="2" presId="urn:microsoft.com/office/officeart/2005/8/layout/hList1"/>
    <dgm:cxn modelId="{DF962EE5-F61F-4EA8-BC0D-AB17227A674E}" type="presOf" srcId="{7EDD7E81-3345-4807-BFCB-681E920B0D16}" destId="{9D8CC15F-18FB-4905-AEFF-23765CE3AC3A}" srcOrd="0" destOrd="0" presId="urn:microsoft.com/office/officeart/2005/8/layout/hList1"/>
    <dgm:cxn modelId="{59DC7D6F-F3B8-4053-903B-556C0DF5A9E9}" srcId="{7EDD7E81-3345-4807-BFCB-681E920B0D16}" destId="{D3EA31C7-D425-40F7-A083-10709112AD58}" srcOrd="2" destOrd="0" parTransId="{14EE6DC8-EB93-42C6-BB12-C71102E2EC86}" sibTransId="{647C21B1-545D-454A-A5C8-EA2F7D0CFD96}"/>
    <dgm:cxn modelId="{CFF81910-A805-4928-B5A4-0B172CC2A3DE}" type="presOf" srcId="{E6C599D7-9F47-49D4-AF15-CE2560CE47FB}" destId="{FCE911D6-69F2-4E99-BA59-4742DDE5F2E9}" srcOrd="0" destOrd="1" presId="urn:microsoft.com/office/officeart/2005/8/layout/hList1"/>
    <dgm:cxn modelId="{7367AA19-925A-4BC9-B62D-FA130F410C6C}" type="presOf" srcId="{73E02086-9DA7-45F9-BED0-E015D505C00F}" destId="{7F2BF4B7-C755-4270-B871-65801457B654}" srcOrd="0" destOrd="2" presId="urn:microsoft.com/office/officeart/2005/8/layout/hList1"/>
    <dgm:cxn modelId="{3745F7E2-A4DE-495B-B7BB-A72F523A138A}" srcId="{3CFA6396-6D0E-4EFC-BDE6-9DB29964B77D}" destId="{7594D2E8-6CC7-4D30-8388-B93DA8CD1485}" srcOrd="1" destOrd="0" parTransId="{A7CFAB35-5C8F-4DB9-AF19-3397A4F6EA69}" sibTransId="{3AA350CC-6055-4BE5-8C86-188B183145BE}"/>
    <dgm:cxn modelId="{C33986B3-4D3B-4EB3-8B88-EEB487459C02}" type="presOf" srcId="{E821D7B5-5511-4E52-A71C-AAA0F32E4ABD}" destId="{FCE911D6-69F2-4E99-BA59-4742DDE5F2E9}" srcOrd="0" destOrd="0" presId="urn:microsoft.com/office/officeart/2005/8/layout/hList1"/>
    <dgm:cxn modelId="{4F27F381-28DC-4BFB-891C-DA4A3E2A823F}" type="presParOf" srcId="{DE240C45-B136-4C8F-95CC-C2DA8917B8C3}" destId="{C3373310-A692-4BA7-903F-6083112CEF4C}" srcOrd="0" destOrd="0" presId="urn:microsoft.com/office/officeart/2005/8/layout/hList1"/>
    <dgm:cxn modelId="{B0663A51-D145-4642-BC09-8AB1BC4C89D8}" type="presParOf" srcId="{C3373310-A692-4BA7-903F-6083112CEF4C}" destId="{D20618A2-9E47-4A1D-B255-AC2F41ACF609}" srcOrd="0" destOrd="0" presId="urn:microsoft.com/office/officeart/2005/8/layout/hList1"/>
    <dgm:cxn modelId="{CC681DAC-8172-42E1-9F56-C7AAF7290493}" type="presParOf" srcId="{C3373310-A692-4BA7-903F-6083112CEF4C}" destId="{7F2BF4B7-C755-4270-B871-65801457B654}" srcOrd="1" destOrd="0" presId="urn:microsoft.com/office/officeart/2005/8/layout/hList1"/>
    <dgm:cxn modelId="{F797AB02-8219-4FD4-A771-02FB88807603}" type="presParOf" srcId="{DE240C45-B136-4C8F-95CC-C2DA8917B8C3}" destId="{8720B78D-608C-48D3-A1C6-7B20FFFE632E}" srcOrd="1" destOrd="0" presId="urn:microsoft.com/office/officeart/2005/8/layout/hList1"/>
    <dgm:cxn modelId="{0CAD7543-8828-4B1F-8202-A63C3D5D0828}" type="presParOf" srcId="{DE240C45-B136-4C8F-95CC-C2DA8917B8C3}" destId="{3DFF29C7-2C31-4B11-915A-5012C23C8BF5}" srcOrd="2" destOrd="0" presId="urn:microsoft.com/office/officeart/2005/8/layout/hList1"/>
    <dgm:cxn modelId="{8DA99AF1-4728-4D50-8587-F1C63C651EAC}" type="presParOf" srcId="{3DFF29C7-2C31-4B11-915A-5012C23C8BF5}" destId="{9D8CC15F-18FB-4905-AEFF-23765CE3AC3A}" srcOrd="0" destOrd="0" presId="urn:microsoft.com/office/officeart/2005/8/layout/hList1"/>
    <dgm:cxn modelId="{7FCD5E65-5301-44A5-8E13-272A18AA1903}" type="presParOf" srcId="{3DFF29C7-2C31-4B11-915A-5012C23C8BF5}" destId="{FCE911D6-69F2-4E99-BA59-4742DDE5F2E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F74B2D-E648-4884-AB3C-3C935C7AC75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F9E465C9-F1E7-414B-A478-2A100E598DD8}">
      <dgm:prSet phldrT="[Κείμενο]" custT="1"/>
      <dgm:spPr/>
      <dgm:t>
        <a:bodyPr/>
        <a:lstStyle/>
        <a:p>
          <a:r>
            <a:rPr lang="el-GR" sz="2800" dirty="0" smtClean="0"/>
            <a:t>Βασίλειο δυναστείας Σίλα (57 </a:t>
          </a:r>
          <a:r>
            <a:rPr lang="el-GR" sz="2800" dirty="0" err="1" smtClean="0"/>
            <a:t>π.Χ</a:t>
          </a:r>
          <a:r>
            <a:rPr lang="el-GR" sz="2800" dirty="0" smtClean="0"/>
            <a:t>- 936 </a:t>
          </a:r>
          <a:r>
            <a:rPr lang="el-GR" sz="2800" dirty="0" err="1" smtClean="0"/>
            <a:t>μ.Χ</a:t>
          </a:r>
          <a:r>
            <a:rPr lang="el-GR" sz="2800" dirty="0" smtClean="0"/>
            <a:t>)</a:t>
          </a:r>
          <a:endParaRPr lang="el-GR" sz="2800" dirty="0"/>
        </a:p>
      </dgm:t>
    </dgm:pt>
    <dgm:pt modelId="{A0B06579-D9F4-4D4D-B360-D82E71B68F27}" type="parTrans" cxnId="{3ACDE752-B014-4282-BA4C-043229EF9C55}">
      <dgm:prSet/>
      <dgm:spPr/>
      <dgm:t>
        <a:bodyPr/>
        <a:lstStyle/>
        <a:p>
          <a:endParaRPr lang="el-GR"/>
        </a:p>
      </dgm:t>
    </dgm:pt>
    <dgm:pt modelId="{1401CF44-66DC-4D7B-907A-1CDFFEC69E17}" type="sibTrans" cxnId="{3ACDE752-B014-4282-BA4C-043229EF9C55}">
      <dgm:prSet/>
      <dgm:spPr/>
      <dgm:t>
        <a:bodyPr/>
        <a:lstStyle/>
        <a:p>
          <a:endParaRPr lang="el-GR"/>
        </a:p>
      </dgm:t>
    </dgm:pt>
    <dgm:pt modelId="{13F3222D-B0BB-4959-894D-47E72C85C6C9}">
      <dgm:prSet phldrT="[Κείμενο]" custT="1"/>
      <dgm:spPr/>
      <dgm:t>
        <a:bodyPr/>
        <a:lstStyle/>
        <a:p>
          <a:r>
            <a:rPr lang="el-GR" sz="2800" dirty="0" smtClean="0"/>
            <a:t>Ονομασία «</a:t>
          </a:r>
          <a:r>
            <a:rPr lang="el-GR" sz="2800" dirty="0" err="1" smtClean="0"/>
            <a:t>Σούμπακ</a:t>
          </a:r>
          <a:r>
            <a:rPr lang="el-GR" sz="2800" dirty="0" smtClean="0"/>
            <a:t>»</a:t>
          </a:r>
          <a:endParaRPr lang="el-GR" sz="2800" dirty="0"/>
        </a:p>
      </dgm:t>
    </dgm:pt>
    <dgm:pt modelId="{F97ED281-5085-49F2-A9D4-510F700914CF}" type="parTrans" cxnId="{F2DFADDE-3364-4567-AC1C-FC17E9DD6D08}">
      <dgm:prSet/>
      <dgm:spPr/>
      <dgm:t>
        <a:bodyPr/>
        <a:lstStyle/>
        <a:p>
          <a:endParaRPr lang="el-GR"/>
        </a:p>
      </dgm:t>
    </dgm:pt>
    <dgm:pt modelId="{5AEDBA5D-426A-46AD-AB77-55857D455A7F}" type="sibTrans" cxnId="{F2DFADDE-3364-4567-AC1C-FC17E9DD6D08}">
      <dgm:prSet/>
      <dgm:spPr/>
      <dgm:t>
        <a:bodyPr/>
        <a:lstStyle/>
        <a:p>
          <a:endParaRPr lang="el-GR"/>
        </a:p>
      </dgm:t>
    </dgm:pt>
    <dgm:pt modelId="{CF9D7E95-6683-4EE2-BA39-ED9F69CA173A}">
      <dgm:prSet phldrT="[Κείμενο]" custT="1"/>
      <dgm:spPr/>
      <dgm:t>
        <a:bodyPr/>
        <a:lstStyle/>
        <a:p>
          <a:r>
            <a:rPr lang="el-GR" sz="2800" dirty="0" smtClean="0"/>
            <a:t>«επίλεκτο στρατιωτικό σώμα» </a:t>
          </a:r>
          <a:r>
            <a:rPr lang="el-GR" sz="2800" dirty="0" err="1" smtClean="0"/>
            <a:t>Χουαράνγκντο</a:t>
          </a:r>
          <a:endParaRPr lang="el-GR" sz="2800" dirty="0"/>
        </a:p>
      </dgm:t>
    </dgm:pt>
    <dgm:pt modelId="{BEC65ADA-DB76-405B-8E68-C02086AE0D03}" type="parTrans" cxnId="{26101B31-B82B-406E-92E9-9D338CB3B07B}">
      <dgm:prSet/>
      <dgm:spPr/>
      <dgm:t>
        <a:bodyPr/>
        <a:lstStyle/>
        <a:p>
          <a:endParaRPr lang="el-GR"/>
        </a:p>
      </dgm:t>
    </dgm:pt>
    <dgm:pt modelId="{82CEEF8D-0088-46EC-9190-CF6003074DEF}" type="sibTrans" cxnId="{26101B31-B82B-406E-92E9-9D338CB3B07B}">
      <dgm:prSet/>
      <dgm:spPr/>
      <dgm:t>
        <a:bodyPr/>
        <a:lstStyle/>
        <a:p>
          <a:endParaRPr lang="el-GR"/>
        </a:p>
      </dgm:t>
    </dgm:pt>
    <dgm:pt modelId="{D166533F-9CBE-4AA4-A502-56E950582A28}" type="pres">
      <dgm:prSet presAssocID="{B1F74B2D-E648-4884-AB3C-3C935C7AC75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l-GR"/>
        </a:p>
      </dgm:t>
    </dgm:pt>
    <dgm:pt modelId="{C542058B-952C-4529-BA0F-F90E4921074F}" type="pres">
      <dgm:prSet presAssocID="{B1F74B2D-E648-4884-AB3C-3C935C7AC750}" presName="Name1" presStyleCnt="0"/>
      <dgm:spPr/>
    </dgm:pt>
    <dgm:pt modelId="{C93DD7CD-3734-4B8A-B220-E9EC1CF91F10}" type="pres">
      <dgm:prSet presAssocID="{B1F74B2D-E648-4884-AB3C-3C935C7AC750}" presName="cycle" presStyleCnt="0"/>
      <dgm:spPr/>
    </dgm:pt>
    <dgm:pt modelId="{AF2A4377-B386-4BC1-BBC8-81B55AA020B8}" type="pres">
      <dgm:prSet presAssocID="{B1F74B2D-E648-4884-AB3C-3C935C7AC750}" presName="srcNode" presStyleLbl="node1" presStyleIdx="0" presStyleCnt="3"/>
      <dgm:spPr/>
    </dgm:pt>
    <dgm:pt modelId="{A3EA70BA-187B-4CB0-AC2A-780AA6032605}" type="pres">
      <dgm:prSet presAssocID="{B1F74B2D-E648-4884-AB3C-3C935C7AC750}" presName="conn" presStyleLbl="parChTrans1D2" presStyleIdx="0" presStyleCnt="1"/>
      <dgm:spPr/>
      <dgm:t>
        <a:bodyPr/>
        <a:lstStyle/>
        <a:p>
          <a:endParaRPr lang="el-GR"/>
        </a:p>
      </dgm:t>
    </dgm:pt>
    <dgm:pt modelId="{7C92E5B0-236C-476A-B898-8A78FD35124F}" type="pres">
      <dgm:prSet presAssocID="{B1F74B2D-E648-4884-AB3C-3C935C7AC750}" presName="extraNode" presStyleLbl="node1" presStyleIdx="0" presStyleCnt="3"/>
      <dgm:spPr/>
    </dgm:pt>
    <dgm:pt modelId="{D15BB74E-06D9-4D1F-9FDC-F0BDE94903C6}" type="pres">
      <dgm:prSet presAssocID="{B1F74B2D-E648-4884-AB3C-3C935C7AC750}" presName="dstNode" presStyleLbl="node1" presStyleIdx="0" presStyleCnt="3"/>
      <dgm:spPr/>
    </dgm:pt>
    <dgm:pt modelId="{A25BB09B-B0C5-4AA5-B438-5A8B5E2310BC}" type="pres">
      <dgm:prSet presAssocID="{F9E465C9-F1E7-414B-A478-2A100E598DD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2E09EFA-F131-4C31-AF35-E6D25427A71A}" type="pres">
      <dgm:prSet presAssocID="{F9E465C9-F1E7-414B-A478-2A100E598DD8}" presName="accent_1" presStyleCnt="0"/>
      <dgm:spPr/>
    </dgm:pt>
    <dgm:pt modelId="{D3C48510-4B4E-49AE-ABB9-801063F907D1}" type="pres">
      <dgm:prSet presAssocID="{F9E465C9-F1E7-414B-A478-2A100E598DD8}" presName="accentRepeatNode" presStyleLbl="solidFgAcc1" presStyleIdx="0" presStyleCnt="3"/>
      <dgm:spPr/>
    </dgm:pt>
    <dgm:pt modelId="{C5A727E3-E189-4188-93D9-15A2470A5D11}" type="pres">
      <dgm:prSet presAssocID="{13F3222D-B0BB-4959-894D-47E72C85C6C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0F7A77-2112-4195-9880-711BC0729941}" type="pres">
      <dgm:prSet presAssocID="{13F3222D-B0BB-4959-894D-47E72C85C6C9}" presName="accent_2" presStyleCnt="0"/>
      <dgm:spPr/>
    </dgm:pt>
    <dgm:pt modelId="{F42F1F8B-D3C7-44C2-8E1A-A01E60BD5683}" type="pres">
      <dgm:prSet presAssocID="{13F3222D-B0BB-4959-894D-47E72C85C6C9}" presName="accentRepeatNode" presStyleLbl="solidFgAcc1" presStyleIdx="1" presStyleCnt="3"/>
      <dgm:spPr/>
    </dgm:pt>
    <dgm:pt modelId="{90DD43FE-20A1-4A1E-9D4A-057BF9F12B29}" type="pres">
      <dgm:prSet presAssocID="{CF9D7E95-6683-4EE2-BA39-ED9F69CA173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D21DB24-616C-4783-9114-7349A60CB565}" type="pres">
      <dgm:prSet presAssocID="{CF9D7E95-6683-4EE2-BA39-ED9F69CA173A}" presName="accent_3" presStyleCnt="0"/>
      <dgm:spPr/>
    </dgm:pt>
    <dgm:pt modelId="{231BB9D0-1740-465A-BC4A-966CE3C4CD9B}" type="pres">
      <dgm:prSet presAssocID="{CF9D7E95-6683-4EE2-BA39-ED9F69CA173A}" presName="accentRepeatNode" presStyleLbl="solidFgAcc1" presStyleIdx="2" presStyleCnt="3"/>
      <dgm:spPr/>
    </dgm:pt>
  </dgm:ptLst>
  <dgm:cxnLst>
    <dgm:cxn modelId="{B6C6E30B-ECBF-4521-84B3-273B321CCF45}" type="presOf" srcId="{CF9D7E95-6683-4EE2-BA39-ED9F69CA173A}" destId="{90DD43FE-20A1-4A1E-9D4A-057BF9F12B29}" srcOrd="0" destOrd="0" presId="urn:microsoft.com/office/officeart/2008/layout/VerticalCurvedList"/>
    <dgm:cxn modelId="{26101B31-B82B-406E-92E9-9D338CB3B07B}" srcId="{B1F74B2D-E648-4884-AB3C-3C935C7AC750}" destId="{CF9D7E95-6683-4EE2-BA39-ED9F69CA173A}" srcOrd="2" destOrd="0" parTransId="{BEC65ADA-DB76-405B-8E68-C02086AE0D03}" sibTransId="{82CEEF8D-0088-46EC-9190-CF6003074DEF}"/>
    <dgm:cxn modelId="{3ACDE752-B014-4282-BA4C-043229EF9C55}" srcId="{B1F74B2D-E648-4884-AB3C-3C935C7AC750}" destId="{F9E465C9-F1E7-414B-A478-2A100E598DD8}" srcOrd="0" destOrd="0" parTransId="{A0B06579-D9F4-4D4D-B360-D82E71B68F27}" sibTransId="{1401CF44-66DC-4D7B-907A-1CDFFEC69E17}"/>
    <dgm:cxn modelId="{35F6B880-1C2A-48F6-8471-5A9629F57907}" type="presOf" srcId="{1401CF44-66DC-4D7B-907A-1CDFFEC69E17}" destId="{A3EA70BA-187B-4CB0-AC2A-780AA6032605}" srcOrd="0" destOrd="0" presId="urn:microsoft.com/office/officeart/2008/layout/VerticalCurvedList"/>
    <dgm:cxn modelId="{65F0EAFC-D8AE-4998-960B-4CF200AF0322}" type="presOf" srcId="{B1F74B2D-E648-4884-AB3C-3C935C7AC750}" destId="{D166533F-9CBE-4AA4-A502-56E950582A28}" srcOrd="0" destOrd="0" presId="urn:microsoft.com/office/officeart/2008/layout/VerticalCurvedList"/>
    <dgm:cxn modelId="{38424FC5-60A4-4EF0-A041-99B3922D10F0}" type="presOf" srcId="{F9E465C9-F1E7-414B-A478-2A100E598DD8}" destId="{A25BB09B-B0C5-4AA5-B438-5A8B5E2310BC}" srcOrd="0" destOrd="0" presId="urn:microsoft.com/office/officeart/2008/layout/VerticalCurvedList"/>
    <dgm:cxn modelId="{2D887122-ED9D-4225-8C46-9FCBEAD8D3B8}" type="presOf" srcId="{13F3222D-B0BB-4959-894D-47E72C85C6C9}" destId="{C5A727E3-E189-4188-93D9-15A2470A5D11}" srcOrd="0" destOrd="0" presId="urn:microsoft.com/office/officeart/2008/layout/VerticalCurvedList"/>
    <dgm:cxn modelId="{F2DFADDE-3364-4567-AC1C-FC17E9DD6D08}" srcId="{B1F74B2D-E648-4884-AB3C-3C935C7AC750}" destId="{13F3222D-B0BB-4959-894D-47E72C85C6C9}" srcOrd="1" destOrd="0" parTransId="{F97ED281-5085-49F2-A9D4-510F700914CF}" sibTransId="{5AEDBA5D-426A-46AD-AB77-55857D455A7F}"/>
    <dgm:cxn modelId="{77EC5C08-F08B-4A2B-810C-8DA4D62EFD6F}" type="presParOf" srcId="{D166533F-9CBE-4AA4-A502-56E950582A28}" destId="{C542058B-952C-4529-BA0F-F90E4921074F}" srcOrd="0" destOrd="0" presId="urn:microsoft.com/office/officeart/2008/layout/VerticalCurvedList"/>
    <dgm:cxn modelId="{786F73A4-A31D-4451-A501-0F88467CFE31}" type="presParOf" srcId="{C542058B-952C-4529-BA0F-F90E4921074F}" destId="{C93DD7CD-3734-4B8A-B220-E9EC1CF91F10}" srcOrd="0" destOrd="0" presId="urn:microsoft.com/office/officeart/2008/layout/VerticalCurvedList"/>
    <dgm:cxn modelId="{AF592BB5-D774-41DF-80FB-6F479FEE883C}" type="presParOf" srcId="{C93DD7CD-3734-4B8A-B220-E9EC1CF91F10}" destId="{AF2A4377-B386-4BC1-BBC8-81B55AA020B8}" srcOrd="0" destOrd="0" presId="urn:microsoft.com/office/officeart/2008/layout/VerticalCurvedList"/>
    <dgm:cxn modelId="{735E9F4E-C5A0-4FD6-99A0-DA7D2DA5316D}" type="presParOf" srcId="{C93DD7CD-3734-4B8A-B220-E9EC1CF91F10}" destId="{A3EA70BA-187B-4CB0-AC2A-780AA6032605}" srcOrd="1" destOrd="0" presId="urn:microsoft.com/office/officeart/2008/layout/VerticalCurvedList"/>
    <dgm:cxn modelId="{8BDA9987-9BB1-4649-9704-087735421412}" type="presParOf" srcId="{C93DD7CD-3734-4B8A-B220-E9EC1CF91F10}" destId="{7C92E5B0-236C-476A-B898-8A78FD35124F}" srcOrd="2" destOrd="0" presId="urn:microsoft.com/office/officeart/2008/layout/VerticalCurvedList"/>
    <dgm:cxn modelId="{83A7567A-082E-444E-9A83-575E064A258F}" type="presParOf" srcId="{C93DD7CD-3734-4B8A-B220-E9EC1CF91F10}" destId="{D15BB74E-06D9-4D1F-9FDC-F0BDE94903C6}" srcOrd="3" destOrd="0" presId="urn:microsoft.com/office/officeart/2008/layout/VerticalCurvedList"/>
    <dgm:cxn modelId="{D0AAD05D-D301-4106-8E7C-2F1D96262238}" type="presParOf" srcId="{C542058B-952C-4529-BA0F-F90E4921074F}" destId="{A25BB09B-B0C5-4AA5-B438-5A8B5E2310BC}" srcOrd="1" destOrd="0" presId="urn:microsoft.com/office/officeart/2008/layout/VerticalCurvedList"/>
    <dgm:cxn modelId="{58B5B272-D8D3-4900-937D-18DC0D4B02AC}" type="presParOf" srcId="{C542058B-952C-4529-BA0F-F90E4921074F}" destId="{52E09EFA-F131-4C31-AF35-E6D25427A71A}" srcOrd="2" destOrd="0" presId="urn:microsoft.com/office/officeart/2008/layout/VerticalCurvedList"/>
    <dgm:cxn modelId="{D2B2C745-3A95-4D22-97D8-88A14C778A0E}" type="presParOf" srcId="{52E09EFA-F131-4C31-AF35-E6D25427A71A}" destId="{D3C48510-4B4E-49AE-ABB9-801063F907D1}" srcOrd="0" destOrd="0" presId="urn:microsoft.com/office/officeart/2008/layout/VerticalCurvedList"/>
    <dgm:cxn modelId="{589ECCE0-0550-4ECD-9C9A-1063C804D171}" type="presParOf" srcId="{C542058B-952C-4529-BA0F-F90E4921074F}" destId="{C5A727E3-E189-4188-93D9-15A2470A5D11}" srcOrd="3" destOrd="0" presId="urn:microsoft.com/office/officeart/2008/layout/VerticalCurvedList"/>
    <dgm:cxn modelId="{9EDB0940-588D-4177-987B-539B2B92AFE0}" type="presParOf" srcId="{C542058B-952C-4529-BA0F-F90E4921074F}" destId="{2B0F7A77-2112-4195-9880-711BC0729941}" srcOrd="4" destOrd="0" presId="urn:microsoft.com/office/officeart/2008/layout/VerticalCurvedList"/>
    <dgm:cxn modelId="{281742E4-AFE8-4F55-B1FC-E7F978199F37}" type="presParOf" srcId="{2B0F7A77-2112-4195-9880-711BC0729941}" destId="{F42F1F8B-D3C7-44C2-8E1A-A01E60BD5683}" srcOrd="0" destOrd="0" presId="urn:microsoft.com/office/officeart/2008/layout/VerticalCurvedList"/>
    <dgm:cxn modelId="{F9D4EE3A-003D-49DF-9212-D1D4BE8A4585}" type="presParOf" srcId="{C542058B-952C-4529-BA0F-F90E4921074F}" destId="{90DD43FE-20A1-4A1E-9D4A-057BF9F12B29}" srcOrd="5" destOrd="0" presId="urn:microsoft.com/office/officeart/2008/layout/VerticalCurvedList"/>
    <dgm:cxn modelId="{599ACC62-E0F1-4D0D-B858-61EB82813F9A}" type="presParOf" srcId="{C542058B-952C-4529-BA0F-F90E4921074F}" destId="{3D21DB24-616C-4783-9114-7349A60CB565}" srcOrd="6" destOrd="0" presId="urn:microsoft.com/office/officeart/2008/layout/VerticalCurvedList"/>
    <dgm:cxn modelId="{E6480375-FF25-4DA9-98B1-17299EB0D650}" type="presParOf" srcId="{3D21DB24-616C-4783-9114-7349A60CB565}" destId="{231BB9D0-1740-465A-BC4A-966CE3C4CD9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9CB1EF-233A-4006-9039-BA6254CAF1A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7B56C19A-D257-4587-8602-94F0708AB8F2}">
      <dgm:prSet phldrT="[Κείμενο]"/>
      <dgm:spPr/>
      <dgm:t>
        <a:bodyPr/>
        <a:lstStyle/>
        <a:p>
          <a:r>
            <a:rPr lang="el-GR" dirty="0" smtClean="0"/>
            <a:t>Άνδρες από οικογένειες ευγενών</a:t>
          </a:r>
          <a:endParaRPr lang="el-GR" dirty="0"/>
        </a:p>
      </dgm:t>
    </dgm:pt>
    <dgm:pt modelId="{751CA9D1-A047-47B5-A05D-80481B9B4A69}" type="parTrans" cxnId="{25D9C25E-27B4-4766-A8DE-C7B40EFF6FB8}">
      <dgm:prSet/>
      <dgm:spPr/>
      <dgm:t>
        <a:bodyPr/>
        <a:lstStyle/>
        <a:p>
          <a:endParaRPr lang="el-GR"/>
        </a:p>
      </dgm:t>
    </dgm:pt>
    <dgm:pt modelId="{9E999F68-8613-44DF-88CB-1F7CE53D587A}" type="sibTrans" cxnId="{25D9C25E-27B4-4766-A8DE-C7B40EFF6FB8}">
      <dgm:prSet/>
      <dgm:spPr/>
      <dgm:t>
        <a:bodyPr/>
        <a:lstStyle/>
        <a:p>
          <a:endParaRPr lang="el-GR"/>
        </a:p>
      </dgm:t>
    </dgm:pt>
    <dgm:pt modelId="{D8F761B3-04B4-4FB9-820B-3D343484465D}">
      <dgm:prSet phldrT="[Κείμενο]"/>
      <dgm:spPr/>
      <dgm:t>
        <a:bodyPr/>
        <a:lstStyle/>
        <a:p>
          <a:r>
            <a:rPr lang="el-GR" dirty="0" smtClean="0"/>
            <a:t>Για την ένταξη στους </a:t>
          </a:r>
          <a:r>
            <a:rPr lang="el-GR" dirty="0" err="1" smtClean="0"/>
            <a:t>Χουαράνγκντο</a:t>
          </a:r>
          <a:r>
            <a:rPr lang="el-GR" dirty="0" smtClean="0"/>
            <a:t>:</a:t>
          </a:r>
          <a:endParaRPr lang="el-GR" dirty="0"/>
        </a:p>
      </dgm:t>
    </dgm:pt>
    <dgm:pt modelId="{AEFDCFA1-494E-4086-8EF2-7E0EEDC7609A}" type="parTrans" cxnId="{764C18FC-47AE-41FA-8955-C380AAA2C8D1}">
      <dgm:prSet/>
      <dgm:spPr/>
      <dgm:t>
        <a:bodyPr/>
        <a:lstStyle/>
        <a:p>
          <a:endParaRPr lang="el-GR"/>
        </a:p>
      </dgm:t>
    </dgm:pt>
    <dgm:pt modelId="{3B5C160A-0D3D-4C93-8DA5-0AC0C3E8A114}" type="sibTrans" cxnId="{764C18FC-47AE-41FA-8955-C380AAA2C8D1}">
      <dgm:prSet/>
      <dgm:spPr/>
      <dgm:t>
        <a:bodyPr/>
        <a:lstStyle/>
        <a:p>
          <a:endParaRPr lang="el-GR"/>
        </a:p>
      </dgm:t>
    </dgm:pt>
    <dgm:pt modelId="{3F1F760A-79A3-418F-8F77-EB63F7091ED9}">
      <dgm:prSet phldrT="[Κείμενο]"/>
      <dgm:spPr/>
      <dgm:t>
        <a:bodyPr/>
        <a:lstStyle/>
        <a:p>
          <a:r>
            <a:rPr lang="el-GR" dirty="0" smtClean="0"/>
            <a:t>Σκληρή, πειθαρχημένη και επίπονη πρακτική εκπαίδευση</a:t>
          </a:r>
          <a:endParaRPr lang="el-GR" dirty="0"/>
        </a:p>
      </dgm:t>
    </dgm:pt>
    <dgm:pt modelId="{5A5DFF6A-4780-4BEA-83B7-D8C300C3F086}" type="parTrans" cxnId="{27D9103C-B83C-4977-A16F-7D736EE000FF}">
      <dgm:prSet/>
      <dgm:spPr/>
      <dgm:t>
        <a:bodyPr/>
        <a:lstStyle/>
        <a:p>
          <a:endParaRPr lang="el-GR"/>
        </a:p>
      </dgm:t>
    </dgm:pt>
    <dgm:pt modelId="{915E8366-EE08-4912-8322-AADDAE9FE6B4}" type="sibTrans" cxnId="{27D9103C-B83C-4977-A16F-7D736EE000FF}">
      <dgm:prSet/>
      <dgm:spPr/>
      <dgm:t>
        <a:bodyPr/>
        <a:lstStyle/>
        <a:p>
          <a:endParaRPr lang="el-GR"/>
        </a:p>
      </dgm:t>
    </dgm:pt>
    <dgm:pt modelId="{DF84C9A4-15EF-46C1-8C00-17C9356AA6E7}">
      <dgm:prSet/>
      <dgm:spPr/>
      <dgm:t>
        <a:bodyPr/>
        <a:lstStyle/>
        <a:p>
          <a:r>
            <a:rPr lang="el-GR" dirty="0" smtClean="0"/>
            <a:t>Οι πρώτοι που χρησιμοποίησαν την τέχνη </a:t>
          </a:r>
          <a:r>
            <a:rPr lang="el-GR" dirty="0" err="1" smtClean="0"/>
            <a:t>Σούμπακ</a:t>
          </a:r>
          <a:endParaRPr lang="el-GR" dirty="0"/>
        </a:p>
      </dgm:t>
    </dgm:pt>
    <dgm:pt modelId="{D7D9A5D1-A534-4CCB-8AA6-682788A53C94}" type="parTrans" cxnId="{69ADF5B8-A1B6-4804-843C-CD7DDE50C2FC}">
      <dgm:prSet/>
      <dgm:spPr/>
      <dgm:t>
        <a:bodyPr/>
        <a:lstStyle/>
        <a:p>
          <a:endParaRPr lang="el-GR"/>
        </a:p>
      </dgm:t>
    </dgm:pt>
    <dgm:pt modelId="{83A4ACB5-304D-4C12-AFA8-5DAB24504850}" type="sibTrans" cxnId="{69ADF5B8-A1B6-4804-843C-CD7DDE50C2FC}">
      <dgm:prSet/>
      <dgm:spPr/>
      <dgm:t>
        <a:bodyPr/>
        <a:lstStyle/>
        <a:p>
          <a:endParaRPr lang="el-GR"/>
        </a:p>
      </dgm:t>
    </dgm:pt>
    <dgm:pt modelId="{845904BD-23D1-4D6C-ACAE-50983E610FAC}">
      <dgm:prSet/>
      <dgm:spPr/>
      <dgm:t>
        <a:bodyPr/>
        <a:lstStyle/>
        <a:p>
          <a:r>
            <a:rPr lang="el-GR" dirty="0" smtClean="0"/>
            <a:t>Επιτυχία σε δύσκολες δοκιμασίες και τελετές</a:t>
          </a:r>
          <a:endParaRPr lang="el-GR" dirty="0"/>
        </a:p>
      </dgm:t>
    </dgm:pt>
    <dgm:pt modelId="{1A162762-4FA3-40E4-9CEB-217986034C41}" type="parTrans" cxnId="{808B7EA9-B39C-49A6-A191-782B3434B90E}">
      <dgm:prSet/>
      <dgm:spPr/>
      <dgm:t>
        <a:bodyPr/>
        <a:lstStyle/>
        <a:p>
          <a:endParaRPr lang="el-GR"/>
        </a:p>
      </dgm:t>
    </dgm:pt>
    <dgm:pt modelId="{1D3A49AB-7BCD-495F-847B-2824BE3B534E}" type="sibTrans" cxnId="{808B7EA9-B39C-49A6-A191-782B3434B90E}">
      <dgm:prSet/>
      <dgm:spPr/>
      <dgm:t>
        <a:bodyPr/>
        <a:lstStyle/>
        <a:p>
          <a:endParaRPr lang="el-GR"/>
        </a:p>
      </dgm:t>
    </dgm:pt>
    <dgm:pt modelId="{BF3FF51E-B7F6-4730-8944-75A92C992DAA}">
      <dgm:prSet/>
      <dgm:spPr/>
      <dgm:t>
        <a:bodyPr/>
        <a:lstStyle/>
        <a:p>
          <a:r>
            <a:rPr lang="el-GR" dirty="0" smtClean="0"/>
            <a:t>Διακρίσεις σε αγώνες Πάλης, Τοξοβολίας..</a:t>
          </a:r>
          <a:endParaRPr lang="el-GR" dirty="0"/>
        </a:p>
      </dgm:t>
    </dgm:pt>
    <dgm:pt modelId="{951242A1-1BD5-4B8C-89C4-8ED445019741}" type="parTrans" cxnId="{FF8F3338-579A-45B4-9274-248588257596}">
      <dgm:prSet/>
      <dgm:spPr/>
      <dgm:t>
        <a:bodyPr/>
        <a:lstStyle/>
        <a:p>
          <a:endParaRPr lang="el-GR"/>
        </a:p>
      </dgm:t>
    </dgm:pt>
    <dgm:pt modelId="{9073F32D-E105-4F53-84F6-3A9C9FE6782E}" type="sibTrans" cxnId="{FF8F3338-579A-45B4-9274-248588257596}">
      <dgm:prSet/>
      <dgm:spPr/>
      <dgm:t>
        <a:bodyPr/>
        <a:lstStyle/>
        <a:p>
          <a:endParaRPr lang="el-GR"/>
        </a:p>
      </dgm:t>
    </dgm:pt>
    <dgm:pt modelId="{4B3173D9-22AC-4FEF-96DF-1282295F73ED}">
      <dgm:prSet/>
      <dgm:spPr/>
      <dgm:t>
        <a:bodyPr/>
        <a:lstStyle/>
        <a:p>
          <a:r>
            <a:rPr lang="el-GR" dirty="0" smtClean="0"/>
            <a:t>Εξετάσεις μύησης</a:t>
          </a:r>
          <a:endParaRPr lang="el-GR" dirty="0"/>
        </a:p>
      </dgm:t>
    </dgm:pt>
    <dgm:pt modelId="{E95F01E4-9B2E-4E3C-B8FE-1681041C8BA8}" type="parTrans" cxnId="{DFB63079-D069-43AE-B81C-C5F3987C9EFE}">
      <dgm:prSet/>
      <dgm:spPr/>
      <dgm:t>
        <a:bodyPr/>
        <a:lstStyle/>
        <a:p>
          <a:endParaRPr lang="el-GR"/>
        </a:p>
      </dgm:t>
    </dgm:pt>
    <dgm:pt modelId="{29E05FB5-D654-48E2-A8A4-61FE39152001}" type="sibTrans" cxnId="{DFB63079-D069-43AE-B81C-C5F3987C9EFE}">
      <dgm:prSet/>
      <dgm:spPr/>
      <dgm:t>
        <a:bodyPr/>
        <a:lstStyle/>
        <a:p>
          <a:endParaRPr lang="el-GR"/>
        </a:p>
      </dgm:t>
    </dgm:pt>
    <dgm:pt modelId="{4A59672B-5DF4-45A3-8293-5ED3627F885F}" type="pres">
      <dgm:prSet presAssocID="{319CB1EF-233A-4006-9039-BA6254CAF1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20F2D8D-C2BC-4856-B94E-6012FC26B35C}" type="pres">
      <dgm:prSet presAssocID="{7B56C19A-D257-4587-8602-94F0708AB8F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0F5DC63-7768-44AF-AFFD-D1A3E74A1D48}" type="pres">
      <dgm:prSet presAssocID="{9E999F68-8613-44DF-88CB-1F7CE53D587A}" presName="spacer" presStyleCnt="0"/>
      <dgm:spPr/>
    </dgm:pt>
    <dgm:pt modelId="{176C54EA-589D-462F-9921-06FE45341417}" type="pres">
      <dgm:prSet presAssocID="{DF84C9A4-15EF-46C1-8C00-17C9356AA6E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215D033-63CA-48D1-B471-259D332B174B}" type="pres">
      <dgm:prSet presAssocID="{83A4ACB5-304D-4C12-AFA8-5DAB24504850}" presName="spacer" presStyleCnt="0"/>
      <dgm:spPr/>
    </dgm:pt>
    <dgm:pt modelId="{EC526EC9-0A3C-4C5D-97E4-B883D9AA3C33}" type="pres">
      <dgm:prSet presAssocID="{D8F761B3-04B4-4FB9-820B-3D343484465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6737B44-EBCF-450D-B8CF-E12153D3C33E}" type="pres">
      <dgm:prSet presAssocID="{D8F761B3-04B4-4FB9-820B-3D343484465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28B216C-0B01-4E07-9D7D-A041FF8B6A56}" type="pres">
      <dgm:prSet presAssocID="{3F1F760A-79A3-418F-8F77-EB63F7091ED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F0C7654-C300-450E-9032-512EF16EF652}" type="presOf" srcId="{BF3FF51E-B7F6-4730-8944-75A92C992DAA}" destId="{36737B44-EBCF-450D-B8CF-E12153D3C33E}" srcOrd="0" destOrd="1" presId="urn:microsoft.com/office/officeart/2005/8/layout/vList2"/>
    <dgm:cxn modelId="{18848714-B180-4D87-859A-F14144A2FD7A}" type="presOf" srcId="{DF84C9A4-15EF-46C1-8C00-17C9356AA6E7}" destId="{176C54EA-589D-462F-9921-06FE45341417}" srcOrd="0" destOrd="0" presId="urn:microsoft.com/office/officeart/2005/8/layout/vList2"/>
    <dgm:cxn modelId="{7D260703-C6FA-47B7-92D1-57DFC7EA0458}" type="presOf" srcId="{3F1F760A-79A3-418F-8F77-EB63F7091ED9}" destId="{628B216C-0B01-4E07-9D7D-A041FF8B6A56}" srcOrd="0" destOrd="0" presId="urn:microsoft.com/office/officeart/2005/8/layout/vList2"/>
    <dgm:cxn modelId="{DFB63079-D069-43AE-B81C-C5F3987C9EFE}" srcId="{D8F761B3-04B4-4FB9-820B-3D343484465D}" destId="{4B3173D9-22AC-4FEF-96DF-1282295F73ED}" srcOrd="2" destOrd="0" parTransId="{E95F01E4-9B2E-4E3C-B8FE-1681041C8BA8}" sibTransId="{29E05FB5-D654-48E2-A8A4-61FE39152001}"/>
    <dgm:cxn modelId="{67B7D78B-9624-48E5-9FDF-DD3D9072E876}" type="presOf" srcId="{319CB1EF-233A-4006-9039-BA6254CAF1A8}" destId="{4A59672B-5DF4-45A3-8293-5ED3627F885F}" srcOrd="0" destOrd="0" presId="urn:microsoft.com/office/officeart/2005/8/layout/vList2"/>
    <dgm:cxn modelId="{808B7EA9-B39C-49A6-A191-782B3434B90E}" srcId="{D8F761B3-04B4-4FB9-820B-3D343484465D}" destId="{845904BD-23D1-4D6C-ACAE-50983E610FAC}" srcOrd="0" destOrd="0" parTransId="{1A162762-4FA3-40E4-9CEB-217986034C41}" sibTransId="{1D3A49AB-7BCD-495F-847B-2824BE3B534E}"/>
    <dgm:cxn modelId="{CD01F6A5-8024-40E5-98F3-F74A12A537F0}" type="presOf" srcId="{4B3173D9-22AC-4FEF-96DF-1282295F73ED}" destId="{36737B44-EBCF-450D-B8CF-E12153D3C33E}" srcOrd="0" destOrd="2" presId="urn:microsoft.com/office/officeart/2005/8/layout/vList2"/>
    <dgm:cxn modelId="{69ADF5B8-A1B6-4804-843C-CD7DDE50C2FC}" srcId="{319CB1EF-233A-4006-9039-BA6254CAF1A8}" destId="{DF84C9A4-15EF-46C1-8C00-17C9356AA6E7}" srcOrd="1" destOrd="0" parTransId="{D7D9A5D1-A534-4CCB-8AA6-682788A53C94}" sibTransId="{83A4ACB5-304D-4C12-AFA8-5DAB24504850}"/>
    <dgm:cxn modelId="{25D9C25E-27B4-4766-A8DE-C7B40EFF6FB8}" srcId="{319CB1EF-233A-4006-9039-BA6254CAF1A8}" destId="{7B56C19A-D257-4587-8602-94F0708AB8F2}" srcOrd="0" destOrd="0" parTransId="{751CA9D1-A047-47B5-A05D-80481B9B4A69}" sibTransId="{9E999F68-8613-44DF-88CB-1F7CE53D587A}"/>
    <dgm:cxn modelId="{31D0558B-7B03-4A68-9788-5E84464F092F}" type="presOf" srcId="{845904BD-23D1-4D6C-ACAE-50983E610FAC}" destId="{36737B44-EBCF-450D-B8CF-E12153D3C33E}" srcOrd="0" destOrd="0" presId="urn:microsoft.com/office/officeart/2005/8/layout/vList2"/>
    <dgm:cxn modelId="{27D9103C-B83C-4977-A16F-7D736EE000FF}" srcId="{319CB1EF-233A-4006-9039-BA6254CAF1A8}" destId="{3F1F760A-79A3-418F-8F77-EB63F7091ED9}" srcOrd="3" destOrd="0" parTransId="{5A5DFF6A-4780-4BEA-83B7-D8C300C3F086}" sibTransId="{915E8366-EE08-4912-8322-AADDAE9FE6B4}"/>
    <dgm:cxn modelId="{FF8F3338-579A-45B4-9274-248588257596}" srcId="{D8F761B3-04B4-4FB9-820B-3D343484465D}" destId="{BF3FF51E-B7F6-4730-8944-75A92C992DAA}" srcOrd="1" destOrd="0" parTransId="{951242A1-1BD5-4B8C-89C4-8ED445019741}" sibTransId="{9073F32D-E105-4F53-84F6-3A9C9FE6782E}"/>
    <dgm:cxn modelId="{764C18FC-47AE-41FA-8955-C380AAA2C8D1}" srcId="{319CB1EF-233A-4006-9039-BA6254CAF1A8}" destId="{D8F761B3-04B4-4FB9-820B-3D343484465D}" srcOrd="2" destOrd="0" parTransId="{AEFDCFA1-494E-4086-8EF2-7E0EEDC7609A}" sibTransId="{3B5C160A-0D3D-4C93-8DA5-0AC0C3E8A114}"/>
    <dgm:cxn modelId="{320BACE1-DB5B-4A4D-9D5C-8BE7A5AC97B0}" type="presOf" srcId="{7B56C19A-D257-4587-8602-94F0708AB8F2}" destId="{D20F2D8D-C2BC-4856-B94E-6012FC26B35C}" srcOrd="0" destOrd="0" presId="urn:microsoft.com/office/officeart/2005/8/layout/vList2"/>
    <dgm:cxn modelId="{76F91DDC-7E1A-423F-A3F3-036AC6BE9CD1}" type="presOf" srcId="{D8F761B3-04B4-4FB9-820B-3D343484465D}" destId="{EC526EC9-0A3C-4C5D-97E4-B883D9AA3C33}" srcOrd="0" destOrd="0" presId="urn:microsoft.com/office/officeart/2005/8/layout/vList2"/>
    <dgm:cxn modelId="{C33A1D27-B81A-4684-BAE0-7017505CFED9}" type="presParOf" srcId="{4A59672B-5DF4-45A3-8293-5ED3627F885F}" destId="{D20F2D8D-C2BC-4856-B94E-6012FC26B35C}" srcOrd="0" destOrd="0" presId="urn:microsoft.com/office/officeart/2005/8/layout/vList2"/>
    <dgm:cxn modelId="{93D955DD-39D9-4ED5-9BEA-A46496A7002C}" type="presParOf" srcId="{4A59672B-5DF4-45A3-8293-5ED3627F885F}" destId="{20F5DC63-7768-44AF-AFFD-D1A3E74A1D48}" srcOrd="1" destOrd="0" presId="urn:microsoft.com/office/officeart/2005/8/layout/vList2"/>
    <dgm:cxn modelId="{5A24B6E5-563D-4A41-89EA-D5761D06F28A}" type="presParOf" srcId="{4A59672B-5DF4-45A3-8293-5ED3627F885F}" destId="{176C54EA-589D-462F-9921-06FE45341417}" srcOrd="2" destOrd="0" presId="urn:microsoft.com/office/officeart/2005/8/layout/vList2"/>
    <dgm:cxn modelId="{C7D62F67-3598-4262-A739-D0BA487DA130}" type="presParOf" srcId="{4A59672B-5DF4-45A3-8293-5ED3627F885F}" destId="{6215D033-63CA-48D1-B471-259D332B174B}" srcOrd="3" destOrd="0" presId="urn:microsoft.com/office/officeart/2005/8/layout/vList2"/>
    <dgm:cxn modelId="{18883F5E-A6A7-49FE-94B5-73393C676323}" type="presParOf" srcId="{4A59672B-5DF4-45A3-8293-5ED3627F885F}" destId="{EC526EC9-0A3C-4C5D-97E4-B883D9AA3C33}" srcOrd="4" destOrd="0" presId="urn:microsoft.com/office/officeart/2005/8/layout/vList2"/>
    <dgm:cxn modelId="{0B458833-D2D6-4287-A2AB-88E7E58E72B2}" type="presParOf" srcId="{4A59672B-5DF4-45A3-8293-5ED3627F885F}" destId="{36737B44-EBCF-450D-B8CF-E12153D3C33E}" srcOrd="5" destOrd="0" presId="urn:microsoft.com/office/officeart/2005/8/layout/vList2"/>
    <dgm:cxn modelId="{429B65C8-544C-44C8-9516-AE5E9BE0BF8C}" type="presParOf" srcId="{4A59672B-5DF4-45A3-8293-5ED3627F885F}" destId="{628B216C-0B01-4E07-9D7D-A041FF8B6A5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9247FD-402F-43F8-8BE5-D00C4E2B3C1B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l-GR"/>
        </a:p>
      </dgm:t>
    </dgm:pt>
    <dgm:pt modelId="{CA3E7836-6331-4421-B38A-AA3A880A65BB}">
      <dgm:prSet phldrT="[Κείμενο]" custT="1"/>
      <dgm:spPr/>
      <dgm:t>
        <a:bodyPr/>
        <a:lstStyle/>
        <a:p>
          <a:r>
            <a:rPr lang="el-GR" sz="3600" dirty="0" smtClean="0"/>
            <a:t>Τέλη δυναστείας Γι</a:t>
          </a:r>
          <a:endParaRPr lang="el-GR" sz="3600" dirty="0"/>
        </a:p>
      </dgm:t>
    </dgm:pt>
    <dgm:pt modelId="{434C3CFC-221F-4B69-B461-E05B4F58DD38}" type="parTrans" cxnId="{5545F3FA-0C5B-4AEC-927A-F858EC8375BA}">
      <dgm:prSet/>
      <dgm:spPr/>
      <dgm:t>
        <a:bodyPr/>
        <a:lstStyle/>
        <a:p>
          <a:endParaRPr lang="el-GR"/>
        </a:p>
      </dgm:t>
    </dgm:pt>
    <dgm:pt modelId="{84385985-26D4-4420-BFCD-7310B067D0DA}" type="sibTrans" cxnId="{5545F3FA-0C5B-4AEC-927A-F858EC8375BA}">
      <dgm:prSet/>
      <dgm:spPr/>
      <dgm:t>
        <a:bodyPr/>
        <a:lstStyle/>
        <a:p>
          <a:endParaRPr lang="el-GR"/>
        </a:p>
      </dgm:t>
    </dgm:pt>
    <dgm:pt modelId="{AAABF848-473B-4313-9A5B-291621573DD9}">
      <dgm:prSet phldrT="[Κείμενο]"/>
      <dgm:spPr/>
      <dgm:t>
        <a:bodyPr/>
        <a:lstStyle/>
        <a:p>
          <a:r>
            <a:rPr lang="el-GR" dirty="0" smtClean="0"/>
            <a:t>Επιρροή </a:t>
          </a:r>
          <a:r>
            <a:rPr lang="el-GR" b="1" dirty="0" smtClean="0"/>
            <a:t>διανοουμένων</a:t>
          </a:r>
          <a:endParaRPr lang="el-GR" b="1" dirty="0"/>
        </a:p>
      </dgm:t>
    </dgm:pt>
    <dgm:pt modelId="{986556C4-F851-40F0-BEA2-4ED820DAF805}" type="parTrans" cxnId="{1A42A05B-A3BE-47D4-9BD6-DF673202B878}">
      <dgm:prSet/>
      <dgm:spPr/>
      <dgm:t>
        <a:bodyPr/>
        <a:lstStyle/>
        <a:p>
          <a:endParaRPr lang="el-GR"/>
        </a:p>
      </dgm:t>
    </dgm:pt>
    <dgm:pt modelId="{6AC5FCD9-B82D-4EDD-9179-0B2FDE9889AD}" type="sibTrans" cxnId="{1A42A05B-A3BE-47D4-9BD6-DF673202B878}">
      <dgm:prSet/>
      <dgm:spPr/>
      <dgm:t>
        <a:bodyPr/>
        <a:lstStyle/>
        <a:p>
          <a:endParaRPr lang="el-GR"/>
        </a:p>
      </dgm:t>
    </dgm:pt>
    <dgm:pt modelId="{FDAB84C4-0317-4448-B86C-ED392DD1587C}">
      <dgm:prSet phldrT="[Κείμενο]"/>
      <dgm:spPr/>
      <dgm:t>
        <a:bodyPr/>
        <a:lstStyle/>
        <a:p>
          <a:r>
            <a:rPr lang="el-GR" b="1" dirty="0" smtClean="0"/>
            <a:t>Πνευματική</a:t>
          </a:r>
          <a:r>
            <a:rPr lang="el-GR" dirty="0" smtClean="0"/>
            <a:t> και </a:t>
          </a:r>
          <a:r>
            <a:rPr lang="el-GR" b="1" dirty="0" smtClean="0"/>
            <a:t>φιλοσοφική</a:t>
          </a:r>
          <a:r>
            <a:rPr lang="el-GR" dirty="0" smtClean="0"/>
            <a:t> διάσταση στην εποχή</a:t>
          </a:r>
          <a:endParaRPr lang="el-GR" dirty="0"/>
        </a:p>
      </dgm:t>
    </dgm:pt>
    <dgm:pt modelId="{0BA92A76-CC43-40FF-AFE4-1750B900585A}" type="parTrans" cxnId="{0E1088BB-5953-45D8-91AA-C84419AE2941}">
      <dgm:prSet/>
      <dgm:spPr/>
      <dgm:t>
        <a:bodyPr/>
        <a:lstStyle/>
        <a:p>
          <a:endParaRPr lang="el-GR"/>
        </a:p>
      </dgm:t>
    </dgm:pt>
    <dgm:pt modelId="{D0C54097-613B-44CF-B838-9061D5E522E6}" type="sibTrans" cxnId="{0E1088BB-5953-45D8-91AA-C84419AE2941}">
      <dgm:prSet/>
      <dgm:spPr/>
      <dgm:t>
        <a:bodyPr/>
        <a:lstStyle/>
        <a:p>
          <a:endParaRPr lang="el-GR"/>
        </a:p>
      </dgm:t>
    </dgm:pt>
    <dgm:pt modelId="{D82ACD9A-F81F-4159-A1C5-D2894D7D05F4}">
      <dgm:prSet phldrT="[Κείμενο]" custT="1"/>
      <dgm:spPr/>
      <dgm:t>
        <a:bodyPr/>
        <a:lstStyle/>
        <a:p>
          <a:r>
            <a:rPr lang="el-GR" sz="4400" dirty="0" smtClean="0"/>
            <a:t>1909-1945</a:t>
          </a:r>
          <a:endParaRPr lang="el-GR" sz="4400" dirty="0"/>
        </a:p>
      </dgm:t>
    </dgm:pt>
    <dgm:pt modelId="{A6E68F37-B8CF-441C-BEB7-8B766B232B0D}" type="parTrans" cxnId="{AFD441CD-471D-47AF-B2B0-E5B7E6D63212}">
      <dgm:prSet/>
      <dgm:spPr/>
      <dgm:t>
        <a:bodyPr/>
        <a:lstStyle/>
        <a:p>
          <a:endParaRPr lang="el-GR"/>
        </a:p>
      </dgm:t>
    </dgm:pt>
    <dgm:pt modelId="{AB964C25-767B-401F-8C27-2D5B2A6EC89D}" type="sibTrans" cxnId="{AFD441CD-471D-47AF-B2B0-E5B7E6D63212}">
      <dgm:prSet/>
      <dgm:spPr/>
      <dgm:t>
        <a:bodyPr/>
        <a:lstStyle/>
        <a:p>
          <a:endParaRPr lang="el-GR"/>
        </a:p>
      </dgm:t>
    </dgm:pt>
    <dgm:pt modelId="{E7FE7EB0-0A22-4AFB-8552-82A9B06CC97F}">
      <dgm:prSet phldrT="[Κείμενο]"/>
      <dgm:spPr/>
      <dgm:t>
        <a:bodyPr/>
        <a:lstStyle/>
        <a:p>
          <a:r>
            <a:rPr lang="el-GR" dirty="0" smtClean="0"/>
            <a:t>Κατοχή από </a:t>
          </a:r>
          <a:r>
            <a:rPr lang="el-GR" b="1" dirty="0" smtClean="0"/>
            <a:t>Ιάπωνες</a:t>
          </a:r>
          <a:endParaRPr lang="el-GR" b="1" dirty="0"/>
        </a:p>
      </dgm:t>
    </dgm:pt>
    <dgm:pt modelId="{BDF91291-F247-473E-A533-F2B6254AB62E}" type="parTrans" cxnId="{CD72EDE1-1717-4CC3-A1FC-23DC132B6F57}">
      <dgm:prSet/>
      <dgm:spPr/>
      <dgm:t>
        <a:bodyPr/>
        <a:lstStyle/>
        <a:p>
          <a:endParaRPr lang="el-GR"/>
        </a:p>
      </dgm:t>
    </dgm:pt>
    <dgm:pt modelId="{AE75C424-1598-449F-AB4E-F3EBCC0CF674}" type="sibTrans" cxnId="{CD72EDE1-1717-4CC3-A1FC-23DC132B6F57}">
      <dgm:prSet/>
      <dgm:spPr/>
      <dgm:t>
        <a:bodyPr/>
        <a:lstStyle/>
        <a:p>
          <a:endParaRPr lang="el-GR"/>
        </a:p>
      </dgm:t>
    </dgm:pt>
    <dgm:pt modelId="{2A01A862-F708-4BD8-8935-C7DEF4E03125}">
      <dgm:prSet phldrT="[Κείμενο]"/>
      <dgm:spPr/>
      <dgm:t>
        <a:bodyPr/>
        <a:lstStyle/>
        <a:p>
          <a:r>
            <a:rPr lang="el-GR" dirty="0" smtClean="0"/>
            <a:t>Απαγόρευση κάθε κορεάτικης πολεμικής τέχνης</a:t>
          </a:r>
          <a:endParaRPr lang="el-GR" dirty="0"/>
        </a:p>
      </dgm:t>
    </dgm:pt>
    <dgm:pt modelId="{13D1288E-F528-4D1B-833E-AE311E12FEF5}" type="parTrans" cxnId="{ED5DA6DB-BF16-48A2-B3AE-0BBFA5966A3F}">
      <dgm:prSet/>
      <dgm:spPr/>
      <dgm:t>
        <a:bodyPr/>
        <a:lstStyle/>
        <a:p>
          <a:endParaRPr lang="el-GR"/>
        </a:p>
      </dgm:t>
    </dgm:pt>
    <dgm:pt modelId="{2394B3D6-0326-483E-8540-7267CF34F054}" type="sibTrans" cxnId="{ED5DA6DB-BF16-48A2-B3AE-0BBFA5966A3F}">
      <dgm:prSet/>
      <dgm:spPr/>
      <dgm:t>
        <a:bodyPr/>
        <a:lstStyle/>
        <a:p>
          <a:endParaRPr lang="el-GR"/>
        </a:p>
      </dgm:t>
    </dgm:pt>
    <dgm:pt modelId="{12C483C5-8B25-4645-9359-04D5BA17C993}">
      <dgm:prSet phldrT="[Κείμενο]"/>
      <dgm:spPr/>
      <dgm:t>
        <a:bodyPr/>
        <a:lstStyle/>
        <a:p>
          <a:r>
            <a:rPr lang="el-GR" b="1" dirty="0" smtClean="0"/>
            <a:t>Υποβάθμιση</a:t>
          </a:r>
          <a:r>
            <a:rPr lang="el-GR" dirty="0" smtClean="0"/>
            <a:t> πολεμικών τεχνών</a:t>
          </a:r>
          <a:endParaRPr lang="el-GR" dirty="0"/>
        </a:p>
      </dgm:t>
    </dgm:pt>
    <dgm:pt modelId="{6751E1E1-289B-4196-AEA4-E058214FEB28}" type="parTrans" cxnId="{7ACD8977-499E-478F-B99B-B6E503394701}">
      <dgm:prSet/>
      <dgm:spPr/>
      <dgm:t>
        <a:bodyPr/>
        <a:lstStyle/>
        <a:p>
          <a:endParaRPr lang="el-GR"/>
        </a:p>
      </dgm:t>
    </dgm:pt>
    <dgm:pt modelId="{90693131-E4AB-413B-AC02-C4589B07AB8D}" type="sibTrans" cxnId="{7ACD8977-499E-478F-B99B-B6E503394701}">
      <dgm:prSet/>
      <dgm:spPr/>
      <dgm:t>
        <a:bodyPr/>
        <a:lstStyle/>
        <a:p>
          <a:endParaRPr lang="el-GR"/>
        </a:p>
      </dgm:t>
    </dgm:pt>
    <dgm:pt modelId="{05ACFBED-3DC3-45E2-A32B-9FE785CFF024}">
      <dgm:prSet phldrT="[Κείμενο]"/>
      <dgm:spPr/>
      <dgm:t>
        <a:bodyPr/>
        <a:lstStyle/>
        <a:p>
          <a:r>
            <a:rPr lang="el-GR" b="1" dirty="0" smtClean="0"/>
            <a:t>Ιαπωνικές πολεμικές τέχνες </a:t>
          </a:r>
          <a:r>
            <a:rPr lang="el-GR" dirty="0" smtClean="0"/>
            <a:t>(Καράτε, Τζούντο, </a:t>
          </a:r>
          <a:r>
            <a:rPr lang="el-GR" dirty="0" err="1" smtClean="0"/>
            <a:t>Κέντο</a:t>
          </a:r>
          <a:r>
            <a:rPr lang="el-GR" dirty="0" smtClean="0"/>
            <a:t>…)</a:t>
          </a:r>
          <a:endParaRPr lang="el-GR" dirty="0"/>
        </a:p>
      </dgm:t>
    </dgm:pt>
    <dgm:pt modelId="{5A6D2665-A7E0-4001-95FF-CD3A1756A189}" type="parTrans" cxnId="{FF6CA963-1F16-4110-ABDD-31CE90E740A9}">
      <dgm:prSet/>
      <dgm:spPr/>
      <dgm:t>
        <a:bodyPr/>
        <a:lstStyle/>
        <a:p>
          <a:endParaRPr lang="el-GR"/>
        </a:p>
      </dgm:t>
    </dgm:pt>
    <dgm:pt modelId="{D877450F-6940-4EF7-834A-490127B62FC5}" type="sibTrans" cxnId="{FF6CA963-1F16-4110-ABDD-31CE90E740A9}">
      <dgm:prSet/>
      <dgm:spPr/>
      <dgm:t>
        <a:bodyPr/>
        <a:lstStyle/>
        <a:p>
          <a:endParaRPr lang="el-GR"/>
        </a:p>
      </dgm:t>
    </dgm:pt>
    <dgm:pt modelId="{6A3F5590-73BA-448E-AC3B-C073D68A4E18}">
      <dgm:prSet/>
      <dgm:spPr/>
      <dgm:t>
        <a:bodyPr/>
        <a:lstStyle/>
        <a:p>
          <a:r>
            <a:rPr lang="el-GR" dirty="0" smtClean="0"/>
            <a:t>Ανασυγκρότηση Κορεάτικων πολεμικών τεχνών</a:t>
          </a:r>
          <a:endParaRPr lang="el-GR" dirty="0"/>
        </a:p>
      </dgm:t>
    </dgm:pt>
    <dgm:pt modelId="{9788FACA-0438-41F2-9872-F83986BE06C8}" type="parTrans" cxnId="{FFBA7F22-4381-4F3E-9239-EEA0FE1456CD}">
      <dgm:prSet/>
      <dgm:spPr/>
      <dgm:t>
        <a:bodyPr/>
        <a:lstStyle/>
        <a:p>
          <a:endParaRPr lang="el-GR"/>
        </a:p>
      </dgm:t>
    </dgm:pt>
    <dgm:pt modelId="{A284C129-EC46-4506-9DF1-809CD23B58E7}" type="sibTrans" cxnId="{FFBA7F22-4381-4F3E-9239-EEA0FE1456CD}">
      <dgm:prSet/>
      <dgm:spPr/>
      <dgm:t>
        <a:bodyPr/>
        <a:lstStyle/>
        <a:p>
          <a:endParaRPr lang="el-GR"/>
        </a:p>
      </dgm:t>
    </dgm:pt>
    <dgm:pt modelId="{DEBE56BA-CCAB-457F-8730-87CA4DCE6872}">
      <dgm:prSet custT="1"/>
      <dgm:spPr/>
      <dgm:t>
        <a:bodyPr/>
        <a:lstStyle/>
        <a:p>
          <a:r>
            <a:rPr lang="el-GR" sz="4400" dirty="0" smtClean="0"/>
            <a:t>Τέλη Β’ ΠΠ</a:t>
          </a:r>
          <a:endParaRPr lang="el-GR" sz="4400" dirty="0"/>
        </a:p>
      </dgm:t>
    </dgm:pt>
    <dgm:pt modelId="{4DAA3168-4F12-4C29-A05A-B8AAAA09F27F}" type="parTrans" cxnId="{6F86C179-92ED-4C4B-BC08-230E14CA8952}">
      <dgm:prSet/>
      <dgm:spPr/>
      <dgm:t>
        <a:bodyPr/>
        <a:lstStyle/>
        <a:p>
          <a:endParaRPr lang="el-GR"/>
        </a:p>
      </dgm:t>
    </dgm:pt>
    <dgm:pt modelId="{E6786430-2E47-4C31-B5A5-AEF3839767D2}" type="sibTrans" cxnId="{6F86C179-92ED-4C4B-BC08-230E14CA8952}">
      <dgm:prSet/>
      <dgm:spPr/>
      <dgm:t>
        <a:bodyPr/>
        <a:lstStyle/>
        <a:p>
          <a:endParaRPr lang="el-GR"/>
        </a:p>
      </dgm:t>
    </dgm:pt>
    <dgm:pt modelId="{2BC8C9C6-C1AB-4285-88DF-FBD6829B024A}">
      <dgm:prSet/>
      <dgm:spPr/>
      <dgm:t>
        <a:bodyPr/>
        <a:lstStyle/>
        <a:p>
          <a:r>
            <a:rPr lang="el-GR" dirty="0" smtClean="0"/>
            <a:t>Δημιουργία </a:t>
          </a:r>
          <a:r>
            <a:rPr lang="el-GR" b="1" dirty="0" smtClean="0"/>
            <a:t>Ακαδημιών</a:t>
          </a:r>
          <a:r>
            <a:rPr lang="el-GR" dirty="0" smtClean="0"/>
            <a:t> (</a:t>
          </a:r>
          <a:r>
            <a:rPr lang="el-GR" dirty="0" err="1" smtClean="0"/>
            <a:t>Κουάν</a:t>
          </a:r>
          <a:r>
            <a:rPr lang="el-GR" dirty="0" smtClean="0"/>
            <a:t>)</a:t>
          </a:r>
          <a:endParaRPr lang="el-GR" dirty="0"/>
        </a:p>
      </dgm:t>
    </dgm:pt>
    <dgm:pt modelId="{0E84A6C7-F892-46C4-A65D-720C363B30DA}" type="parTrans" cxnId="{3DDE2AA8-1102-47AD-AB4A-C2F5D9C23144}">
      <dgm:prSet/>
      <dgm:spPr/>
      <dgm:t>
        <a:bodyPr/>
        <a:lstStyle/>
        <a:p>
          <a:endParaRPr lang="el-GR"/>
        </a:p>
      </dgm:t>
    </dgm:pt>
    <dgm:pt modelId="{5469002C-16A6-4FDD-9C77-051EE4A84FDB}" type="sibTrans" cxnId="{3DDE2AA8-1102-47AD-AB4A-C2F5D9C23144}">
      <dgm:prSet/>
      <dgm:spPr/>
      <dgm:t>
        <a:bodyPr/>
        <a:lstStyle/>
        <a:p>
          <a:endParaRPr lang="el-GR"/>
        </a:p>
      </dgm:t>
    </dgm:pt>
    <dgm:pt modelId="{255DEA0A-ABD7-4E9C-A3A1-1E21D6FC0D22}">
      <dgm:prSet/>
      <dgm:spPr/>
      <dgm:t>
        <a:bodyPr/>
        <a:lstStyle/>
        <a:p>
          <a:r>
            <a:rPr lang="el-GR" dirty="0" smtClean="0"/>
            <a:t>«Πατέρας» του σύγχρονου </a:t>
          </a:r>
          <a:r>
            <a:rPr lang="el-GR" dirty="0" err="1" smtClean="0"/>
            <a:t>Ταεκβοντό</a:t>
          </a:r>
          <a:r>
            <a:rPr lang="el-GR" dirty="0" smtClean="0"/>
            <a:t>: </a:t>
          </a:r>
          <a:r>
            <a:rPr lang="el-GR" b="1" dirty="0" err="1" smtClean="0"/>
            <a:t>Τσόι</a:t>
          </a:r>
          <a:r>
            <a:rPr lang="el-GR" b="1" dirty="0" smtClean="0"/>
            <a:t> Χονγκ Χι</a:t>
          </a:r>
          <a:endParaRPr lang="el-GR" b="1" dirty="0"/>
        </a:p>
      </dgm:t>
    </dgm:pt>
    <dgm:pt modelId="{FFB66157-78A1-477E-B007-EC7BB456FA84}" type="parTrans" cxnId="{A6CB4C11-9383-4C39-9E40-6F2B598BDCF7}">
      <dgm:prSet/>
      <dgm:spPr/>
      <dgm:t>
        <a:bodyPr/>
        <a:lstStyle/>
        <a:p>
          <a:endParaRPr lang="el-GR"/>
        </a:p>
      </dgm:t>
    </dgm:pt>
    <dgm:pt modelId="{63EA03C3-420F-46E7-B447-F1C9F807427A}" type="sibTrans" cxnId="{A6CB4C11-9383-4C39-9E40-6F2B598BDCF7}">
      <dgm:prSet/>
      <dgm:spPr/>
      <dgm:t>
        <a:bodyPr/>
        <a:lstStyle/>
        <a:p>
          <a:endParaRPr lang="el-GR"/>
        </a:p>
      </dgm:t>
    </dgm:pt>
    <dgm:pt modelId="{7F143476-7C68-4C59-9AF5-258DC5777714}" type="pres">
      <dgm:prSet presAssocID="{B19247FD-402F-43F8-8BE5-D00C4E2B3C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A305C17-E797-4A21-A15D-C9E90351EC04}" type="pres">
      <dgm:prSet presAssocID="{CA3E7836-6331-4421-B38A-AA3A880A65BB}" presName="linNode" presStyleCnt="0"/>
      <dgm:spPr/>
    </dgm:pt>
    <dgm:pt modelId="{F4A1302C-EDC3-4ED5-9669-E54DE99203B1}" type="pres">
      <dgm:prSet presAssocID="{CA3E7836-6331-4421-B38A-AA3A880A65B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CEAFF42-4465-4660-96EF-1A30BF975F4D}" type="pres">
      <dgm:prSet presAssocID="{CA3E7836-6331-4421-B38A-AA3A880A65B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E69808D-B27F-457C-A80C-C9F2582AA62B}" type="pres">
      <dgm:prSet presAssocID="{84385985-26D4-4420-BFCD-7310B067D0DA}" presName="sp" presStyleCnt="0"/>
      <dgm:spPr/>
    </dgm:pt>
    <dgm:pt modelId="{F0395500-CFEF-48DF-B591-D7AFE84AA2C1}" type="pres">
      <dgm:prSet presAssocID="{D82ACD9A-F81F-4159-A1C5-D2894D7D05F4}" presName="linNode" presStyleCnt="0"/>
      <dgm:spPr/>
    </dgm:pt>
    <dgm:pt modelId="{AB4A0545-2B7E-4270-A803-25086E4C4A45}" type="pres">
      <dgm:prSet presAssocID="{D82ACD9A-F81F-4159-A1C5-D2894D7D05F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C8A749B-250B-4EA8-9669-E5A7449D6ECF}" type="pres">
      <dgm:prSet presAssocID="{D82ACD9A-F81F-4159-A1C5-D2894D7D05F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5861773-C02D-4E62-978A-4DC4F782FF8A}" type="pres">
      <dgm:prSet presAssocID="{AB964C25-767B-401F-8C27-2D5B2A6EC89D}" presName="sp" presStyleCnt="0"/>
      <dgm:spPr/>
    </dgm:pt>
    <dgm:pt modelId="{A5E26609-52D2-486D-AC0F-B470660AD072}" type="pres">
      <dgm:prSet presAssocID="{DEBE56BA-CCAB-457F-8730-87CA4DCE6872}" presName="linNode" presStyleCnt="0"/>
      <dgm:spPr/>
    </dgm:pt>
    <dgm:pt modelId="{76909BEB-B956-4143-880D-1650E3C4CB56}" type="pres">
      <dgm:prSet presAssocID="{DEBE56BA-CCAB-457F-8730-87CA4DCE687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ECD4842-BE4B-43FE-9DF9-49C4CB764129}" type="pres">
      <dgm:prSet presAssocID="{DEBE56BA-CCAB-457F-8730-87CA4DCE687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8339491-3F9B-402F-8C76-B3098F58232A}" type="presOf" srcId="{05ACFBED-3DC3-45E2-A32B-9FE785CFF024}" destId="{CC8A749B-250B-4EA8-9669-E5A7449D6ECF}" srcOrd="0" destOrd="2" presId="urn:microsoft.com/office/officeart/2005/8/layout/vList5"/>
    <dgm:cxn modelId="{FF6CA963-1F16-4110-ABDD-31CE90E740A9}" srcId="{D82ACD9A-F81F-4159-A1C5-D2894D7D05F4}" destId="{05ACFBED-3DC3-45E2-A32B-9FE785CFF024}" srcOrd="2" destOrd="0" parTransId="{5A6D2665-A7E0-4001-95FF-CD3A1756A189}" sibTransId="{D877450F-6940-4EF7-834A-490127B62FC5}"/>
    <dgm:cxn modelId="{39DDD6AF-A0BE-47C7-AF0A-734F205A48CC}" type="presOf" srcId="{2BC8C9C6-C1AB-4285-88DF-FBD6829B024A}" destId="{DECD4842-BE4B-43FE-9DF9-49C4CB764129}" srcOrd="0" destOrd="1" presId="urn:microsoft.com/office/officeart/2005/8/layout/vList5"/>
    <dgm:cxn modelId="{7CA00AF7-A003-4599-83B9-D6121ECC7448}" type="presOf" srcId="{12C483C5-8B25-4645-9359-04D5BA17C993}" destId="{BCEAFF42-4465-4660-96EF-1A30BF975F4D}" srcOrd="0" destOrd="2" presId="urn:microsoft.com/office/officeart/2005/8/layout/vList5"/>
    <dgm:cxn modelId="{5545F3FA-0C5B-4AEC-927A-F858EC8375BA}" srcId="{B19247FD-402F-43F8-8BE5-D00C4E2B3C1B}" destId="{CA3E7836-6331-4421-B38A-AA3A880A65BB}" srcOrd="0" destOrd="0" parTransId="{434C3CFC-221F-4B69-B461-E05B4F58DD38}" sibTransId="{84385985-26D4-4420-BFCD-7310B067D0DA}"/>
    <dgm:cxn modelId="{59CB7CF2-7C70-411B-9B6F-5BF208B08CF6}" type="presOf" srcId="{2A01A862-F708-4BD8-8935-C7DEF4E03125}" destId="{CC8A749B-250B-4EA8-9669-E5A7449D6ECF}" srcOrd="0" destOrd="1" presId="urn:microsoft.com/office/officeart/2005/8/layout/vList5"/>
    <dgm:cxn modelId="{C2DCC9B4-1B3F-49CE-8112-51F5B6898E4A}" type="presOf" srcId="{D82ACD9A-F81F-4159-A1C5-D2894D7D05F4}" destId="{AB4A0545-2B7E-4270-A803-25086E4C4A45}" srcOrd="0" destOrd="0" presId="urn:microsoft.com/office/officeart/2005/8/layout/vList5"/>
    <dgm:cxn modelId="{3DDE2AA8-1102-47AD-AB4A-C2F5D9C23144}" srcId="{DEBE56BA-CCAB-457F-8730-87CA4DCE6872}" destId="{2BC8C9C6-C1AB-4285-88DF-FBD6829B024A}" srcOrd="1" destOrd="0" parTransId="{0E84A6C7-F892-46C4-A65D-720C363B30DA}" sibTransId="{5469002C-16A6-4FDD-9C77-051EE4A84FDB}"/>
    <dgm:cxn modelId="{59A237BD-F735-459C-A556-D27189CAA9D0}" type="presOf" srcId="{E7FE7EB0-0A22-4AFB-8552-82A9B06CC97F}" destId="{CC8A749B-250B-4EA8-9669-E5A7449D6ECF}" srcOrd="0" destOrd="0" presId="urn:microsoft.com/office/officeart/2005/8/layout/vList5"/>
    <dgm:cxn modelId="{8F7F3016-8384-4E0C-81A0-5F697FB9A595}" type="presOf" srcId="{FDAB84C4-0317-4448-B86C-ED392DD1587C}" destId="{BCEAFF42-4465-4660-96EF-1A30BF975F4D}" srcOrd="0" destOrd="1" presId="urn:microsoft.com/office/officeart/2005/8/layout/vList5"/>
    <dgm:cxn modelId="{D15F523F-3093-4776-A0DF-9AB20ACD3A6A}" type="presOf" srcId="{B19247FD-402F-43F8-8BE5-D00C4E2B3C1B}" destId="{7F143476-7C68-4C59-9AF5-258DC5777714}" srcOrd="0" destOrd="0" presId="urn:microsoft.com/office/officeart/2005/8/layout/vList5"/>
    <dgm:cxn modelId="{6F86C179-92ED-4C4B-BC08-230E14CA8952}" srcId="{B19247FD-402F-43F8-8BE5-D00C4E2B3C1B}" destId="{DEBE56BA-CCAB-457F-8730-87CA4DCE6872}" srcOrd="2" destOrd="0" parTransId="{4DAA3168-4F12-4C29-A05A-B8AAAA09F27F}" sibTransId="{E6786430-2E47-4C31-B5A5-AEF3839767D2}"/>
    <dgm:cxn modelId="{CD72EDE1-1717-4CC3-A1FC-23DC132B6F57}" srcId="{D82ACD9A-F81F-4159-A1C5-D2894D7D05F4}" destId="{E7FE7EB0-0A22-4AFB-8552-82A9B06CC97F}" srcOrd="0" destOrd="0" parTransId="{BDF91291-F247-473E-A533-F2B6254AB62E}" sibTransId="{AE75C424-1598-449F-AB4E-F3EBCC0CF674}"/>
    <dgm:cxn modelId="{2743FE18-90A6-4026-8891-2E8839EDD966}" type="presOf" srcId="{CA3E7836-6331-4421-B38A-AA3A880A65BB}" destId="{F4A1302C-EDC3-4ED5-9669-E54DE99203B1}" srcOrd="0" destOrd="0" presId="urn:microsoft.com/office/officeart/2005/8/layout/vList5"/>
    <dgm:cxn modelId="{FFBA7F22-4381-4F3E-9239-EEA0FE1456CD}" srcId="{DEBE56BA-CCAB-457F-8730-87CA4DCE6872}" destId="{6A3F5590-73BA-448E-AC3B-C073D68A4E18}" srcOrd="0" destOrd="0" parTransId="{9788FACA-0438-41F2-9872-F83986BE06C8}" sibTransId="{A284C129-EC46-4506-9DF1-809CD23B58E7}"/>
    <dgm:cxn modelId="{7ACD8977-499E-478F-B99B-B6E503394701}" srcId="{CA3E7836-6331-4421-B38A-AA3A880A65BB}" destId="{12C483C5-8B25-4645-9359-04D5BA17C993}" srcOrd="2" destOrd="0" parTransId="{6751E1E1-289B-4196-AEA4-E058214FEB28}" sibTransId="{90693131-E4AB-413B-AC02-C4589B07AB8D}"/>
    <dgm:cxn modelId="{1E7B1F67-9EB5-49B7-A52F-83CB613B4096}" type="presOf" srcId="{DEBE56BA-CCAB-457F-8730-87CA4DCE6872}" destId="{76909BEB-B956-4143-880D-1650E3C4CB56}" srcOrd="0" destOrd="0" presId="urn:microsoft.com/office/officeart/2005/8/layout/vList5"/>
    <dgm:cxn modelId="{8ADD9175-8844-4EC2-88F0-97692B2A1EB5}" type="presOf" srcId="{6A3F5590-73BA-448E-AC3B-C073D68A4E18}" destId="{DECD4842-BE4B-43FE-9DF9-49C4CB764129}" srcOrd="0" destOrd="0" presId="urn:microsoft.com/office/officeart/2005/8/layout/vList5"/>
    <dgm:cxn modelId="{A6CB4C11-9383-4C39-9E40-6F2B598BDCF7}" srcId="{DEBE56BA-CCAB-457F-8730-87CA4DCE6872}" destId="{255DEA0A-ABD7-4E9C-A3A1-1E21D6FC0D22}" srcOrd="2" destOrd="0" parTransId="{FFB66157-78A1-477E-B007-EC7BB456FA84}" sibTransId="{63EA03C3-420F-46E7-B447-F1C9F807427A}"/>
    <dgm:cxn modelId="{0E1088BB-5953-45D8-91AA-C84419AE2941}" srcId="{CA3E7836-6331-4421-B38A-AA3A880A65BB}" destId="{FDAB84C4-0317-4448-B86C-ED392DD1587C}" srcOrd="1" destOrd="0" parTransId="{0BA92A76-CC43-40FF-AFE4-1750B900585A}" sibTransId="{D0C54097-613B-44CF-B838-9061D5E522E6}"/>
    <dgm:cxn modelId="{AFD441CD-471D-47AF-B2B0-E5B7E6D63212}" srcId="{B19247FD-402F-43F8-8BE5-D00C4E2B3C1B}" destId="{D82ACD9A-F81F-4159-A1C5-D2894D7D05F4}" srcOrd="1" destOrd="0" parTransId="{A6E68F37-B8CF-441C-BEB7-8B766B232B0D}" sibTransId="{AB964C25-767B-401F-8C27-2D5B2A6EC89D}"/>
    <dgm:cxn modelId="{AC816DAB-42F6-4F7F-8C93-8DD716F60965}" type="presOf" srcId="{255DEA0A-ABD7-4E9C-A3A1-1E21D6FC0D22}" destId="{DECD4842-BE4B-43FE-9DF9-49C4CB764129}" srcOrd="0" destOrd="2" presId="urn:microsoft.com/office/officeart/2005/8/layout/vList5"/>
    <dgm:cxn modelId="{ED5DA6DB-BF16-48A2-B3AE-0BBFA5966A3F}" srcId="{D82ACD9A-F81F-4159-A1C5-D2894D7D05F4}" destId="{2A01A862-F708-4BD8-8935-C7DEF4E03125}" srcOrd="1" destOrd="0" parTransId="{13D1288E-F528-4D1B-833E-AE311E12FEF5}" sibTransId="{2394B3D6-0326-483E-8540-7267CF34F054}"/>
    <dgm:cxn modelId="{1A42A05B-A3BE-47D4-9BD6-DF673202B878}" srcId="{CA3E7836-6331-4421-B38A-AA3A880A65BB}" destId="{AAABF848-473B-4313-9A5B-291621573DD9}" srcOrd="0" destOrd="0" parTransId="{986556C4-F851-40F0-BEA2-4ED820DAF805}" sibTransId="{6AC5FCD9-B82D-4EDD-9179-0B2FDE9889AD}"/>
    <dgm:cxn modelId="{C969A995-666F-4B4E-9B82-328589224005}" type="presOf" srcId="{AAABF848-473B-4313-9A5B-291621573DD9}" destId="{BCEAFF42-4465-4660-96EF-1A30BF975F4D}" srcOrd="0" destOrd="0" presId="urn:microsoft.com/office/officeart/2005/8/layout/vList5"/>
    <dgm:cxn modelId="{E98D1C93-A515-48FD-96C5-0C3C5B4DA9B8}" type="presParOf" srcId="{7F143476-7C68-4C59-9AF5-258DC5777714}" destId="{EA305C17-E797-4A21-A15D-C9E90351EC04}" srcOrd="0" destOrd="0" presId="urn:microsoft.com/office/officeart/2005/8/layout/vList5"/>
    <dgm:cxn modelId="{4D0D6663-054F-41FE-AD9D-3A42C51385EF}" type="presParOf" srcId="{EA305C17-E797-4A21-A15D-C9E90351EC04}" destId="{F4A1302C-EDC3-4ED5-9669-E54DE99203B1}" srcOrd="0" destOrd="0" presId="urn:microsoft.com/office/officeart/2005/8/layout/vList5"/>
    <dgm:cxn modelId="{3810DDEA-0F4B-4ADC-AC7A-6B5C5B9935B4}" type="presParOf" srcId="{EA305C17-E797-4A21-A15D-C9E90351EC04}" destId="{BCEAFF42-4465-4660-96EF-1A30BF975F4D}" srcOrd="1" destOrd="0" presId="urn:microsoft.com/office/officeart/2005/8/layout/vList5"/>
    <dgm:cxn modelId="{752E5D74-2603-477A-AEBC-62431713CC13}" type="presParOf" srcId="{7F143476-7C68-4C59-9AF5-258DC5777714}" destId="{1E69808D-B27F-457C-A80C-C9F2582AA62B}" srcOrd="1" destOrd="0" presId="urn:microsoft.com/office/officeart/2005/8/layout/vList5"/>
    <dgm:cxn modelId="{32695861-65CA-4D32-AEEE-BE2E2D569683}" type="presParOf" srcId="{7F143476-7C68-4C59-9AF5-258DC5777714}" destId="{F0395500-CFEF-48DF-B591-D7AFE84AA2C1}" srcOrd="2" destOrd="0" presId="urn:microsoft.com/office/officeart/2005/8/layout/vList5"/>
    <dgm:cxn modelId="{BCBC0A31-18C0-4D33-AA48-731ADACD7CEE}" type="presParOf" srcId="{F0395500-CFEF-48DF-B591-D7AFE84AA2C1}" destId="{AB4A0545-2B7E-4270-A803-25086E4C4A45}" srcOrd="0" destOrd="0" presId="urn:microsoft.com/office/officeart/2005/8/layout/vList5"/>
    <dgm:cxn modelId="{63047929-1A2E-40F1-A97E-3C926E62F46D}" type="presParOf" srcId="{F0395500-CFEF-48DF-B591-D7AFE84AA2C1}" destId="{CC8A749B-250B-4EA8-9669-E5A7449D6ECF}" srcOrd="1" destOrd="0" presId="urn:microsoft.com/office/officeart/2005/8/layout/vList5"/>
    <dgm:cxn modelId="{36B7A483-7F49-4C93-B2AF-0F31302A40A1}" type="presParOf" srcId="{7F143476-7C68-4C59-9AF5-258DC5777714}" destId="{E5861773-C02D-4E62-978A-4DC4F782FF8A}" srcOrd="3" destOrd="0" presId="urn:microsoft.com/office/officeart/2005/8/layout/vList5"/>
    <dgm:cxn modelId="{ED2112C0-D99E-4EB0-BC28-BF08796FF607}" type="presParOf" srcId="{7F143476-7C68-4C59-9AF5-258DC5777714}" destId="{A5E26609-52D2-486D-AC0F-B470660AD072}" srcOrd="4" destOrd="0" presId="urn:microsoft.com/office/officeart/2005/8/layout/vList5"/>
    <dgm:cxn modelId="{F5FA957E-739E-4138-8755-42FEB46B33F8}" type="presParOf" srcId="{A5E26609-52D2-486D-AC0F-B470660AD072}" destId="{76909BEB-B956-4143-880D-1650E3C4CB56}" srcOrd="0" destOrd="0" presId="urn:microsoft.com/office/officeart/2005/8/layout/vList5"/>
    <dgm:cxn modelId="{675452D8-108F-470B-813F-6C64A86D927E}" type="presParOf" srcId="{A5E26609-52D2-486D-AC0F-B470660AD072}" destId="{DECD4842-BE4B-43FE-9DF9-49C4CB7641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87F040-9568-4FF3-8052-13BCB5C61931}" type="doc">
      <dgm:prSet loTypeId="urn:microsoft.com/office/officeart/2005/8/layout/vList5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l-GR"/>
        </a:p>
      </dgm:t>
    </dgm:pt>
    <dgm:pt modelId="{C3BF76F3-3850-4865-BDFA-A6A02C122A6E}">
      <dgm:prSet phldrT="[Κείμενο]" custT="1"/>
      <dgm:spPr/>
      <dgm:t>
        <a:bodyPr/>
        <a:lstStyle/>
        <a:p>
          <a:r>
            <a:rPr lang="el-GR" sz="4400" dirty="0" smtClean="0"/>
            <a:t>1955</a:t>
          </a:r>
          <a:endParaRPr lang="el-GR" sz="4400" dirty="0"/>
        </a:p>
      </dgm:t>
    </dgm:pt>
    <dgm:pt modelId="{6703C0DC-ADB5-44A9-881E-59E69C6B9E4E}" type="parTrans" cxnId="{6172F360-A385-48D8-BE03-CC63CC395474}">
      <dgm:prSet/>
      <dgm:spPr/>
      <dgm:t>
        <a:bodyPr/>
        <a:lstStyle/>
        <a:p>
          <a:endParaRPr lang="el-GR"/>
        </a:p>
      </dgm:t>
    </dgm:pt>
    <dgm:pt modelId="{47E44C0A-69C5-4247-A573-674C30841B6D}" type="sibTrans" cxnId="{6172F360-A385-48D8-BE03-CC63CC395474}">
      <dgm:prSet/>
      <dgm:spPr/>
      <dgm:t>
        <a:bodyPr/>
        <a:lstStyle/>
        <a:p>
          <a:endParaRPr lang="el-GR"/>
        </a:p>
      </dgm:t>
    </dgm:pt>
    <dgm:pt modelId="{4B4FCADD-254B-4254-A6BD-2A2E2246CE0D}">
      <dgm:prSet phldrT="[Κείμενο]" custT="1"/>
      <dgm:spPr/>
      <dgm:t>
        <a:bodyPr/>
        <a:lstStyle/>
        <a:p>
          <a:r>
            <a:rPr lang="el-GR" sz="2400" dirty="0" smtClean="0"/>
            <a:t>Επίσημη ονομασία «</a:t>
          </a:r>
          <a:r>
            <a:rPr lang="el-GR" sz="2400" dirty="0" err="1" smtClean="0"/>
            <a:t>Ταεκβοντό</a:t>
          </a:r>
          <a:r>
            <a:rPr lang="el-GR" sz="2400" dirty="0" smtClean="0"/>
            <a:t>»</a:t>
          </a:r>
          <a:endParaRPr lang="el-GR" sz="2400" dirty="0"/>
        </a:p>
      </dgm:t>
    </dgm:pt>
    <dgm:pt modelId="{98FEB70B-04DE-47D6-A09B-50B56627B228}" type="parTrans" cxnId="{9619A564-6A13-4FCA-92CA-147D3A9D72B7}">
      <dgm:prSet/>
      <dgm:spPr/>
      <dgm:t>
        <a:bodyPr/>
        <a:lstStyle/>
        <a:p>
          <a:endParaRPr lang="el-GR"/>
        </a:p>
      </dgm:t>
    </dgm:pt>
    <dgm:pt modelId="{1C00A489-8521-47C2-BC35-E419C87511ED}" type="sibTrans" cxnId="{9619A564-6A13-4FCA-92CA-147D3A9D72B7}">
      <dgm:prSet/>
      <dgm:spPr/>
      <dgm:t>
        <a:bodyPr/>
        <a:lstStyle/>
        <a:p>
          <a:endParaRPr lang="el-GR"/>
        </a:p>
      </dgm:t>
    </dgm:pt>
    <dgm:pt modelId="{504F0F80-D5E8-4648-9CA2-373728C0D895}">
      <dgm:prSet phldrT="[Κείμενο]" custT="1"/>
      <dgm:spPr/>
      <dgm:t>
        <a:bodyPr/>
        <a:lstStyle/>
        <a:p>
          <a:r>
            <a:rPr lang="el-GR" sz="4400" dirty="0" smtClean="0"/>
            <a:t>1961</a:t>
          </a:r>
          <a:endParaRPr lang="el-GR" sz="4400" dirty="0"/>
        </a:p>
      </dgm:t>
    </dgm:pt>
    <dgm:pt modelId="{3FDC9E10-C421-45C3-986B-71C1384FE4D9}" type="parTrans" cxnId="{D7D60523-26EF-4F31-9DE0-A6E29A94B320}">
      <dgm:prSet/>
      <dgm:spPr/>
      <dgm:t>
        <a:bodyPr/>
        <a:lstStyle/>
        <a:p>
          <a:endParaRPr lang="el-GR"/>
        </a:p>
      </dgm:t>
    </dgm:pt>
    <dgm:pt modelId="{216A0181-6E50-4326-917E-8F3DF737967E}" type="sibTrans" cxnId="{D7D60523-26EF-4F31-9DE0-A6E29A94B320}">
      <dgm:prSet/>
      <dgm:spPr/>
      <dgm:t>
        <a:bodyPr/>
        <a:lstStyle/>
        <a:p>
          <a:endParaRPr lang="el-GR"/>
        </a:p>
      </dgm:t>
    </dgm:pt>
    <dgm:pt modelId="{326CA2EA-C576-41CC-857F-96D292831D03}">
      <dgm:prSet phldrT="[Κείμενο]" custT="1"/>
      <dgm:spPr/>
      <dgm:t>
        <a:bodyPr/>
        <a:lstStyle/>
        <a:p>
          <a:r>
            <a:rPr lang="el-GR" sz="2400" dirty="0" smtClean="0"/>
            <a:t>Ίδρυση Κορεατικής Ομοσπονδίας </a:t>
          </a:r>
          <a:r>
            <a:rPr lang="el-GR" sz="2400" dirty="0" err="1" smtClean="0"/>
            <a:t>Ταεσουντό</a:t>
          </a:r>
          <a:endParaRPr lang="el-GR" sz="2400" dirty="0"/>
        </a:p>
      </dgm:t>
    </dgm:pt>
    <dgm:pt modelId="{DA159861-CBBD-4FED-AA11-89C2E76AE4EC}" type="parTrans" cxnId="{075F0E51-6DF7-4ACC-B0B2-75FF510841C1}">
      <dgm:prSet/>
      <dgm:spPr/>
      <dgm:t>
        <a:bodyPr/>
        <a:lstStyle/>
        <a:p>
          <a:endParaRPr lang="el-GR"/>
        </a:p>
      </dgm:t>
    </dgm:pt>
    <dgm:pt modelId="{271F7C62-AEB9-43D7-97A9-F20572F30961}" type="sibTrans" cxnId="{075F0E51-6DF7-4ACC-B0B2-75FF510841C1}">
      <dgm:prSet/>
      <dgm:spPr/>
      <dgm:t>
        <a:bodyPr/>
        <a:lstStyle/>
        <a:p>
          <a:endParaRPr lang="el-GR"/>
        </a:p>
      </dgm:t>
    </dgm:pt>
    <dgm:pt modelId="{3B5B1190-B0CB-48DF-A5D2-8420236F00D9}">
      <dgm:prSet phldrT="[Κείμενο]" custT="1"/>
      <dgm:spPr/>
      <dgm:t>
        <a:bodyPr/>
        <a:lstStyle/>
        <a:p>
          <a:r>
            <a:rPr lang="el-GR" sz="4400" dirty="0" smtClean="0"/>
            <a:t>1965</a:t>
          </a:r>
          <a:endParaRPr lang="el-GR" sz="4400" dirty="0"/>
        </a:p>
      </dgm:t>
    </dgm:pt>
    <dgm:pt modelId="{BAD1A895-D7F5-417A-878A-29DC13C40F03}" type="parTrans" cxnId="{C3492E03-F6B0-4B97-8F73-09D0C213A0A6}">
      <dgm:prSet/>
      <dgm:spPr/>
      <dgm:t>
        <a:bodyPr/>
        <a:lstStyle/>
        <a:p>
          <a:endParaRPr lang="el-GR"/>
        </a:p>
      </dgm:t>
    </dgm:pt>
    <dgm:pt modelId="{BC97AC2C-66AB-4F16-967E-D091FB143028}" type="sibTrans" cxnId="{C3492E03-F6B0-4B97-8F73-09D0C213A0A6}">
      <dgm:prSet/>
      <dgm:spPr/>
      <dgm:t>
        <a:bodyPr/>
        <a:lstStyle/>
        <a:p>
          <a:endParaRPr lang="el-GR"/>
        </a:p>
      </dgm:t>
    </dgm:pt>
    <dgm:pt modelId="{831F8D85-762F-4ED6-AB84-3D97F08A9E76}">
      <dgm:prSet phldrT="[Κείμενο]" custT="1"/>
      <dgm:spPr/>
      <dgm:t>
        <a:bodyPr/>
        <a:lstStyle/>
        <a:p>
          <a:r>
            <a:rPr lang="el-GR" sz="2400" dirty="0" smtClean="0"/>
            <a:t>Μετονομασία σε Κορεατική Ομοσπονδία </a:t>
          </a:r>
          <a:r>
            <a:rPr lang="el-GR" sz="2400" dirty="0" err="1" smtClean="0"/>
            <a:t>Ταεκβοντό</a:t>
          </a:r>
          <a:endParaRPr lang="el-GR" sz="2400" dirty="0"/>
        </a:p>
      </dgm:t>
    </dgm:pt>
    <dgm:pt modelId="{0ADCAC33-10E4-4F8E-BE3D-C94C1240418E}" type="parTrans" cxnId="{D988CE15-A2B0-40FC-9815-905191432E14}">
      <dgm:prSet/>
      <dgm:spPr/>
      <dgm:t>
        <a:bodyPr/>
        <a:lstStyle/>
        <a:p>
          <a:endParaRPr lang="el-GR"/>
        </a:p>
      </dgm:t>
    </dgm:pt>
    <dgm:pt modelId="{52F2733B-ECE0-42A9-8EA9-5A9C336C414F}" type="sibTrans" cxnId="{D988CE15-A2B0-40FC-9815-905191432E14}">
      <dgm:prSet/>
      <dgm:spPr/>
      <dgm:t>
        <a:bodyPr/>
        <a:lstStyle/>
        <a:p>
          <a:endParaRPr lang="el-GR"/>
        </a:p>
      </dgm:t>
    </dgm:pt>
    <dgm:pt modelId="{7FCA15B5-C844-4FCC-A71F-25C4A511BBA4}" type="pres">
      <dgm:prSet presAssocID="{B887F040-9568-4FF3-8052-13BCB5C619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4A3458F-2375-4994-BF9C-FD95D648FE23}" type="pres">
      <dgm:prSet presAssocID="{C3BF76F3-3850-4865-BDFA-A6A02C122A6E}" presName="linNode" presStyleCnt="0"/>
      <dgm:spPr/>
    </dgm:pt>
    <dgm:pt modelId="{63B25347-69D4-48B8-B8AF-2A5694C9D977}" type="pres">
      <dgm:prSet presAssocID="{C3BF76F3-3850-4865-BDFA-A6A02C122A6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9E10377-AE2F-46D6-A4DE-132DE47915B7}" type="pres">
      <dgm:prSet presAssocID="{C3BF76F3-3850-4865-BDFA-A6A02C122A6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3B91BF-BC6E-4004-BFE9-C95D74EBD799}" type="pres">
      <dgm:prSet presAssocID="{47E44C0A-69C5-4247-A573-674C30841B6D}" presName="sp" presStyleCnt="0"/>
      <dgm:spPr/>
    </dgm:pt>
    <dgm:pt modelId="{51D63B6A-E5F4-4772-A0C9-FB51439B5540}" type="pres">
      <dgm:prSet presAssocID="{504F0F80-D5E8-4648-9CA2-373728C0D895}" presName="linNode" presStyleCnt="0"/>
      <dgm:spPr/>
    </dgm:pt>
    <dgm:pt modelId="{6945ED45-7B6F-4530-8A78-72A0711C4858}" type="pres">
      <dgm:prSet presAssocID="{504F0F80-D5E8-4648-9CA2-373728C0D89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013043A-3BEB-4A6A-9484-6D81905017D6}" type="pres">
      <dgm:prSet presAssocID="{504F0F80-D5E8-4648-9CA2-373728C0D89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AACE0C1-2A0E-4675-AB15-12DAD7F2D511}" type="pres">
      <dgm:prSet presAssocID="{216A0181-6E50-4326-917E-8F3DF737967E}" presName="sp" presStyleCnt="0"/>
      <dgm:spPr/>
    </dgm:pt>
    <dgm:pt modelId="{B1CA0905-F9B5-4CBC-AE27-9B1CCF5F1FD9}" type="pres">
      <dgm:prSet presAssocID="{3B5B1190-B0CB-48DF-A5D2-8420236F00D9}" presName="linNode" presStyleCnt="0"/>
      <dgm:spPr/>
    </dgm:pt>
    <dgm:pt modelId="{36E4664C-62A0-4202-A727-9EA3C8B636DF}" type="pres">
      <dgm:prSet presAssocID="{3B5B1190-B0CB-48DF-A5D2-8420236F00D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CEFC625-C555-4BA2-8362-1FBBAF5E8875}" type="pres">
      <dgm:prSet presAssocID="{3B5B1190-B0CB-48DF-A5D2-8420236F00D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75F0E51-6DF7-4ACC-B0B2-75FF510841C1}" srcId="{504F0F80-D5E8-4648-9CA2-373728C0D895}" destId="{326CA2EA-C576-41CC-857F-96D292831D03}" srcOrd="0" destOrd="0" parTransId="{DA159861-CBBD-4FED-AA11-89C2E76AE4EC}" sibTransId="{271F7C62-AEB9-43D7-97A9-F20572F30961}"/>
    <dgm:cxn modelId="{B5F10F31-09C6-4F7C-B89B-8D1A6DCFFE68}" type="presOf" srcId="{3B5B1190-B0CB-48DF-A5D2-8420236F00D9}" destId="{36E4664C-62A0-4202-A727-9EA3C8B636DF}" srcOrd="0" destOrd="0" presId="urn:microsoft.com/office/officeart/2005/8/layout/vList5"/>
    <dgm:cxn modelId="{7C63E2D8-7A33-4867-A7B9-1D85708F415B}" type="presOf" srcId="{504F0F80-D5E8-4648-9CA2-373728C0D895}" destId="{6945ED45-7B6F-4530-8A78-72A0711C4858}" srcOrd="0" destOrd="0" presId="urn:microsoft.com/office/officeart/2005/8/layout/vList5"/>
    <dgm:cxn modelId="{D988CE15-A2B0-40FC-9815-905191432E14}" srcId="{3B5B1190-B0CB-48DF-A5D2-8420236F00D9}" destId="{831F8D85-762F-4ED6-AB84-3D97F08A9E76}" srcOrd="0" destOrd="0" parTransId="{0ADCAC33-10E4-4F8E-BE3D-C94C1240418E}" sibTransId="{52F2733B-ECE0-42A9-8EA9-5A9C336C414F}"/>
    <dgm:cxn modelId="{7355F746-42D9-44DC-A656-089D1AF26A92}" type="presOf" srcId="{B887F040-9568-4FF3-8052-13BCB5C61931}" destId="{7FCA15B5-C844-4FCC-A71F-25C4A511BBA4}" srcOrd="0" destOrd="0" presId="urn:microsoft.com/office/officeart/2005/8/layout/vList5"/>
    <dgm:cxn modelId="{CC15BA00-FC70-4E77-92E1-1363EE4FD110}" type="presOf" srcId="{C3BF76F3-3850-4865-BDFA-A6A02C122A6E}" destId="{63B25347-69D4-48B8-B8AF-2A5694C9D977}" srcOrd="0" destOrd="0" presId="urn:microsoft.com/office/officeart/2005/8/layout/vList5"/>
    <dgm:cxn modelId="{6172F360-A385-48D8-BE03-CC63CC395474}" srcId="{B887F040-9568-4FF3-8052-13BCB5C61931}" destId="{C3BF76F3-3850-4865-BDFA-A6A02C122A6E}" srcOrd="0" destOrd="0" parTransId="{6703C0DC-ADB5-44A9-881E-59E69C6B9E4E}" sibTransId="{47E44C0A-69C5-4247-A573-674C30841B6D}"/>
    <dgm:cxn modelId="{D7D60523-26EF-4F31-9DE0-A6E29A94B320}" srcId="{B887F040-9568-4FF3-8052-13BCB5C61931}" destId="{504F0F80-D5E8-4648-9CA2-373728C0D895}" srcOrd="1" destOrd="0" parTransId="{3FDC9E10-C421-45C3-986B-71C1384FE4D9}" sibTransId="{216A0181-6E50-4326-917E-8F3DF737967E}"/>
    <dgm:cxn modelId="{E83A13AE-374D-46FE-A69D-1DA19A244FDE}" type="presOf" srcId="{4B4FCADD-254B-4254-A6BD-2A2E2246CE0D}" destId="{B9E10377-AE2F-46D6-A4DE-132DE47915B7}" srcOrd="0" destOrd="0" presId="urn:microsoft.com/office/officeart/2005/8/layout/vList5"/>
    <dgm:cxn modelId="{C3492E03-F6B0-4B97-8F73-09D0C213A0A6}" srcId="{B887F040-9568-4FF3-8052-13BCB5C61931}" destId="{3B5B1190-B0CB-48DF-A5D2-8420236F00D9}" srcOrd="2" destOrd="0" parTransId="{BAD1A895-D7F5-417A-878A-29DC13C40F03}" sibTransId="{BC97AC2C-66AB-4F16-967E-D091FB143028}"/>
    <dgm:cxn modelId="{01E7DB53-FDAC-446D-994A-CE31FFC5A167}" type="presOf" srcId="{326CA2EA-C576-41CC-857F-96D292831D03}" destId="{8013043A-3BEB-4A6A-9484-6D81905017D6}" srcOrd="0" destOrd="0" presId="urn:microsoft.com/office/officeart/2005/8/layout/vList5"/>
    <dgm:cxn modelId="{9619A564-6A13-4FCA-92CA-147D3A9D72B7}" srcId="{C3BF76F3-3850-4865-BDFA-A6A02C122A6E}" destId="{4B4FCADD-254B-4254-A6BD-2A2E2246CE0D}" srcOrd="0" destOrd="0" parTransId="{98FEB70B-04DE-47D6-A09B-50B56627B228}" sibTransId="{1C00A489-8521-47C2-BC35-E419C87511ED}"/>
    <dgm:cxn modelId="{A290A67C-3753-4693-A877-55C0EAA765E6}" type="presOf" srcId="{831F8D85-762F-4ED6-AB84-3D97F08A9E76}" destId="{BCEFC625-C555-4BA2-8362-1FBBAF5E8875}" srcOrd="0" destOrd="0" presId="urn:microsoft.com/office/officeart/2005/8/layout/vList5"/>
    <dgm:cxn modelId="{5E2CACDA-90F8-4B97-9510-DCEFE18FBAFE}" type="presParOf" srcId="{7FCA15B5-C844-4FCC-A71F-25C4A511BBA4}" destId="{54A3458F-2375-4994-BF9C-FD95D648FE23}" srcOrd="0" destOrd="0" presId="urn:microsoft.com/office/officeart/2005/8/layout/vList5"/>
    <dgm:cxn modelId="{1C34FB9F-4349-4B0D-BFA5-899CB82F3243}" type="presParOf" srcId="{54A3458F-2375-4994-BF9C-FD95D648FE23}" destId="{63B25347-69D4-48B8-B8AF-2A5694C9D977}" srcOrd="0" destOrd="0" presId="urn:microsoft.com/office/officeart/2005/8/layout/vList5"/>
    <dgm:cxn modelId="{CA7891CA-F4BC-4B25-99A7-8E04D2AFE4A0}" type="presParOf" srcId="{54A3458F-2375-4994-BF9C-FD95D648FE23}" destId="{B9E10377-AE2F-46D6-A4DE-132DE47915B7}" srcOrd="1" destOrd="0" presId="urn:microsoft.com/office/officeart/2005/8/layout/vList5"/>
    <dgm:cxn modelId="{4458DE1E-B67D-4C26-A3B3-149C8CAC1B37}" type="presParOf" srcId="{7FCA15B5-C844-4FCC-A71F-25C4A511BBA4}" destId="{083B91BF-BC6E-4004-BFE9-C95D74EBD799}" srcOrd="1" destOrd="0" presId="urn:microsoft.com/office/officeart/2005/8/layout/vList5"/>
    <dgm:cxn modelId="{38B8A461-433A-48B3-B5E4-43E86ED1B54A}" type="presParOf" srcId="{7FCA15B5-C844-4FCC-A71F-25C4A511BBA4}" destId="{51D63B6A-E5F4-4772-A0C9-FB51439B5540}" srcOrd="2" destOrd="0" presId="urn:microsoft.com/office/officeart/2005/8/layout/vList5"/>
    <dgm:cxn modelId="{B0C22F34-BB9A-4ACA-ADF5-99E4C805B0A1}" type="presParOf" srcId="{51D63B6A-E5F4-4772-A0C9-FB51439B5540}" destId="{6945ED45-7B6F-4530-8A78-72A0711C4858}" srcOrd="0" destOrd="0" presId="urn:microsoft.com/office/officeart/2005/8/layout/vList5"/>
    <dgm:cxn modelId="{403748CA-18E5-4E21-ABEC-082413231BF2}" type="presParOf" srcId="{51D63B6A-E5F4-4772-A0C9-FB51439B5540}" destId="{8013043A-3BEB-4A6A-9484-6D81905017D6}" srcOrd="1" destOrd="0" presId="urn:microsoft.com/office/officeart/2005/8/layout/vList5"/>
    <dgm:cxn modelId="{A1A4F3C8-F3F7-4D26-8132-1CB12E773B8F}" type="presParOf" srcId="{7FCA15B5-C844-4FCC-A71F-25C4A511BBA4}" destId="{AAACE0C1-2A0E-4675-AB15-12DAD7F2D511}" srcOrd="3" destOrd="0" presId="urn:microsoft.com/office/officeart/2005/8/layout/vList5"/>
    <dgm:cxn modelId="{53AF546B-CD42-4E89-8EE4-58C3552B8BF6}" type="presParOf" srcId="{7FCA15B5-C844-4FCC-A71F-25C4A511BBA4}" destId="{B1CA0905-F9B5-4CBC-AE27-9B1CCF5F1FD9}" srcOrd="4" destOrd="0" presId="urn:microsoft.com/office/officeart/2005/8/layout/vList5"/>
    <dgm:cxn modelId="{BC9A2982-8A30-4C4B-88A1-4726CFA3E11E}" type="presParOf" srcId="{B1CA0905-F9B5-4CBC-AE27-9B1CCF5F1FD9}" destId="{36E4664C-62A0-4202-A727-9EA3C8B636DF}" srcOrd="0" destOrd="0" presId="urn:microsoft.com/office/officeart/2005/8/layout/vList5"/>
    <dgm:cxn modelId="{F47634DC-95FF-4D48-8A29-2A96ACD5004B}" type="presParOf" srcId="{B1CA0905-F9B5-4CBC-AE27-9B1CCF5F1FD9}" destId="{BCEFC625-C555-4BA2-8362-1FBBAF5E887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B6C03AA-2F4B-4E6C-A176-6B293A0F86ED}" type="doc">
      <dgm:prSet loTypeId="urn:microsoft.com/office/officeart/2005/8/layout/process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691937CA-49C8-4DED-966F-FCB853157346}">
      <dgm:prSet phldrT="[Κείμενο]" custT="1"/>
      <dgm:spPr/>
      <dgm:t>
        <a:bodyPr/>
        <a:lstStyle/>
        <a:p>
          <a:r>
            <a:rPr lang="el-GR" sz="3200" b="1" dirty="0" smtClean="0">
              <a:latin typeface="Calibri" panose="020F0502020204030204" pitchFamily="34" charset="0"/>
              <a:cs typeface="Calibri" panose="020F0502020204030204" pitchFamily="34" charset="0"/>
            </a:rPr>
            <a:t>Δ.Ο.Ε</a:t>
          </a:r>
          <a:endParaRPr lang="el-GR" sz="32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94BEA98-EA26-49B2-8726-3FBA5EF104B2}" type="parTrans" cxnId="{240FD7EE-0836-4880-96BA-07B87C993BA3}">
      <dgm:prSet/>
      <dgm:spPr/>
      <dgm:t>
        <a:bodyPr/>
        <a:lstStyle/>
        <a:p>
          <a:endParaRPr lang="el-GR"/>
        </a:p>
      </dgm:t>
    </dgm:pt>
    <dgm:pt modelId="{1AB3EDF4-948B-463D-B0A0-3C2D6160B7C3}" type="sibTrans" cxnId="{240FD7EE-0836-4880-96BA-07B87C993BA3}">
      <dgm:prSet/>
      <dgm:spPr/>
      <dgm:t>
        <a:bodyPr/>
        <a:lstStyle/>
        <a:p>
          <a:endParaRPr lang="el-GR"/>
        </a:p>
      </dgm:t>
    </dgm:pt>
    <dgm:pt modelId="{EE9EF752-32D3-442C-87FC-4B46062D1716}">
      <dgm:prSet phldrT="[Κείμενο]" custT="1"/>
      <dgm:spPr/>
      <dgm:t>
        <a:bodyPr/>
        <a:lstStyle/>
        <a:p>
          <a:r>
            <a:rPr lang="el-GR" sz="2400" b="0" dirty="0" smtClean="0">
              <a:latin typeface="Calibri" panose="020F0502020204030204" pitchFamily="34" charset="0"/>
              <a:cs typeface="Calibri" panose="020F0502020204030204" pitchFamily="34" charset="0"/>
            </a:rPr>
            <a:t>Παγκόσμια Ομοσπονδία </a:t>
          </a:r>
          <a:r>
            <a:rPr lang="el-GR" sz="2400" b="0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Ταεκβοντό</a:t>
          </a:r>
          <a:r>
            <a:rPr lang="el-GR" sz="2400" b="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400" b="0" dirty="0" smtClean="0">
              <a:latin typeface="Calibri" panose="020F0502020204030204" pitchFamily="34" charset="0"/>
              <a:cs typeface="Calibri" panose="020F0502020204030204" pitchFamily="34" charset="0"/>
            </a:rPr>
            <a:t>(World Taekwondo Federation- </a:t>
          </a:r>
          <a:r>
            <a:rPr lang="en-US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WTF</a:t>
          </a:r>
          <a:r>
            <a:rPr lang="en-US" sz="2400" b="0" dirty="0" smtClean="0">
              <a:latin typeface="Calibri" panose="020F0502020204030204" pitchFamily="34" charset="0"/>
              <a:cs typeface="Calibri" panose="020F0502020204030204" pitchFamily="34" charset="0"/>
            </a:rPr>
            <a:t>) (</a:t>
          </a:r>
          <a:r>
            <a:rPr lang="el-GR" sz="2400" b="0" dirty="0" smtClean="0">
              <a:latin typeface="Calibri" panose="020F0502020204030204" pitchFamily="34" charset="0"/>
              <a:cs typeface="Calibri" panose="020F0502020204030204" pitchFamily="34" charset="0"/>
            </a:rPr>
            <a:t>Πλέον </a:t>
          </a:r>
          <a:r>
            <a:rPr lang="en-US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WT</a:t>
          </a:r>
          <a:r>
            <a:rPr lang="en-US" sz="2400" b="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2400" b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EF3A1A9-3AC0-4551-BEFD-58A9DD8239F5}" type="parTrans" cxnId="{D00695BF-DAB6-4991-862D-AA737C536720}">
      <dgm:prSet/>
      <dgm:spPr/>
      <dgm:t>
        <a:bodyPr/>
        <a:lstStyle/>
        <a:p>
          <a:endParaRPr lang="el-GR"/>
        </a:p>
      </dgm:t>
    </dgm:pt>
    <dgm:pt modelId="{ADB8F383-4C72-4DF4-82AB-D57F97EF848D}" type="sibTrans" cxnId="{D00695BF-DAB6-4991-862D-AA737C536720}">
      <dgm:prSet/>
      <dgm:spPr/>
      <dgm:t>
        <a:bodyPr/>
        <a:lstStyle/>
        <a:p>
          <a:endParaRPr lang="el-GR"/>
        </a:p>
      </dgm:t>
    </dgm:pt>
    <dgm:pt modelId="{5806240D-1273-473E-A7FB-799E17BA76F0}">
      <dgm:prSet phldrT="[Κείμενο]" custT="1"/>
      <dgm:spPr/>
      <dgm:t>
        <a:bodyPr/>
        <a:lstStyle/>
        <a:p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Ευρωπαϊκή Ένωση </a:t>
          </a:r>
          <a:r>
            <a:rPr lang="el-GR" sz="2400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Ταεκβοντό</a:t>
          </a:r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n-US" sz="2400" dirty="0" smtClean="0">
              <a:latin typeface="Calibri" panose="020F0502020204030204" pitchFamily="34" charset="0"/>
              <a:cs typeface="Calibri" panose="020F0502020204030204" pitchFamily="34" charset="0"/>
            </a:rPr>
            <a:t>European Taekwondo Union- </a:t>
          </a:r>
          <a:r>
            <a:rPr lang="en-US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ETU</a:t>
          </a:r>
          <a:r>
            <a:rPr lang="en-US" sz="24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2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A46F44A-F781-4745-A05D-EC6876358272}" type="parTrans" cxnId="{44FBF6DE-352B-4F4D-91D4-AA69042B87DE}">
      <dgm:prSet/>
      <dgm:spPr/>
      <dgm:t>
        <a:bodyPr/>
        <a:lstStyle/>
        <a:p>
          <a:endParaRPr lang="el-GR"/>
        </a:p>
      </dgm:t>
    </dgm:pt>
    <dgm:pt modelId="{219E6B86-B1D8-4D64-B157-5A83FDE7E9CD}" type="sibTrans" cxnId="{44FBF6DE-352B-4F4D-91D4-AA69042B87DE}">
      <dgm:prSet/>
      <dgm:spPr/>
      <dgm:t>
        <a:bodyPr/>
        <a:lstStyle/>
        <a:p>
          <a:endParaRPr lang="el-GR"/>
        </a:p>
      </dgm:t>
    </dgm:pt>
    <dgm:pt modelId="{156184C0-124C-4F3B-AE97-3C053F632978}">
      <dgm:prSet phldrT="[Κείμενο]" custT="1"/>
      <dgm:spPr/>
      <dgm:t>
        <a:bodyPr/>
        <a:lstStyle/>
        <a:p>
          <a:r>
            <a:rPr lang="en-US" sz="2000" dirty="0" smtClean="0">
              <a:latin typeface="Calibri" panose="020F0502020204030204" pitchFamily="34" charset="0"/>
              <a:cs typeface="Calibri" panose="020F0502020204030204" pitchFamily="34" charset="0"/>
            </a:rPr>
            <a:t>(</a:t>
          </a:r>
          <a:r>
            <a:rPr lang="el-GR" sz="2000" dirty="0" smtClean="0">
              <a:latin typeface="Calibri" panose="020F0502020204030204" pitchFamily="34" charset="0"/>
              <a:cs typeface="Calibri" panose="020F0502020204030204" pitchFamily="34" charset="0"/>
            </a:rPr>
            <a:t>Επίσης, </a:t>
          </a:r>
          <a:r>
            <a:rPr lang="en-US" sz="2000" dirty="0" smtClean="0">
              <a:latin typeface="Calibri" panose="020F0502020204030204" pitchFamily="34" charset="0"/>
              <a:cs typeface="Calibri" panose="020F0502020204030204" pitchFamily="34" charset="0"/>
            </a:rPr>
            <a:t>Asian Taekwondo Union, African Taekwondo Union, Oceania Taekwondo Union, Pan American Taekwondo Union</a:t>
          </a:r>
          <a:endParaRPr lang="el-GR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A8DF50E-18BC-4378-A2FB-9D30BFDF7DF9}" type="parTrans" cxnId="{6DB757A5-E882-4899-97F8-32B9A9436369}">
      <dgm:prSet/>
      <dgm:spPr/>
      <dgm:t>
        <a:bodyPr/>
        <a:lstStyle/>
        <a:p>
          <a:endParaRPr lang="el-GR"/>
        </a:p>
      </dgm:t>
    </dgm:pt>
    <dgm:pt modelId="{4889D675-399A-41E0-A753-FA6392DE0C10}" type="sibTrans" cxnId="{6DB757A5-E882-4899-97F8-32B9A9436369}">
      <dgm:prSet/>
      <dgm:spPr/>
      <dgm:t>
        <a:bodyPr/>
        <a:lstStyle/>
        <a:p>
          <a:endParaRPr lang="el-GR"/>
        </a:p>
      </dgm:t>
    </dgm:pt>
    <dgm:pt modelId="{B73856CD-7FDF-4E5A-855E-7F118EF55B9C}">
      <dgm:prSet custT="1"/>
      <dgm:spPr/>
      <dgm:t>
        <a:bodyPr/>
        <a:lstStyle/>
        <a:p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Μεσογειακή Ένωση </a:t>
          </a:r>
          <a:r>
            <a:rPr lang="el-GR" sz="2400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Ταεκβοντο</a:t>
          </a:r>
          <a:r>
            <a:rPr lang="el-GR" sz="2400" dirty="0" smtClean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n-US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Mediterranean</a:t>
          </a:r>
          <a:r>
            <a:rPr lang="en-US" sz="24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Taekwondo</a:t>
          </a:r>
          <a:r>
            <a:rPr lang="en-US" sz="24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Union</a:t>
          </a:r>
          <a:r>
            <a:rPr lang="en-US" sz="24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2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C6F38B3-C951-46A3-8907-E7B28AE33FA9}" type="parTrans" cxnId="{E8E31704-AE19-4152-9714-63F80A67F19A}">
      <dgm:prSet/>
      <dgm:spPr/>
      <dgm:t>
        <a:bodyPr/>
        <a:lstStyle/>
        <a:p>
          <a:endParaRPr lang="el-GR"/>
        </a:p>
      </dgm:t>
    </dgm:pt>
    <dgm:pt modelId="{3F68DC04-CFFA-4254-8CF5-211B017E20A8}" type="sibTrans" cxnId="{E8E31704-AE19-4152-9714-63F80A67F19A}">
      <dgm:prSet/>
      <dgm:spPr/>
      <dgm:t>
        <a:bodyPr/>
        <a:lstStyle/>
        <a:p>
          <a:endParaRPr lang="el-GR"/>
        </a:p>
      </dgm:t>
    </dgm:pt>
    <dgm:pt modelId="{D11507D8-DA1F-4CB4-8C7E-5394433C0F0A}">
      <dgm:prSet custT="1"/>
      <dgm:spPr/>
      <dgm:t>
        <a:bodyPr/>
        <a:lstStyle/>
        <a:p>
          <a:r>
            <a:rPr lang="el-GR" sz="2800" dirty="0" smtClean="0">
              <a:latin typeface="Calibri" panose="020F0502020204030204" pitchFamily="34" charset="0"/>
              <a:cs typeface="Calibri" panose="020F0502020204030204" pitchFamily="34" charset="0"/>
            </a:rPr>
            <a:t>Ελληνική Ομοσπονδία </a:t>
          </a:r>
          <a:r>
            <a:rPr lang="el-GR" sz="2800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Ταεκβοντο</a:t>
          </a:r>
          <a:r>
            <a:rPr lang="el-GR" sz="2800" dirty="0" smtClean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l-GR" sz="2800" b="1" dirty="0" smtClean="0">
              <a:latin typeface="Calibri" panose="020F0502020204030204" pitchFamily="34" charset="0"/>
              <a:cs typeface="Calibri" panose="020F0502020204030204" pitchFamily="34" charset="0"/>
            </a:rPr>
            <a:t>ΕΛΟΤ</a:t>
          </a:r>
          <a:r>
            <a:rPr lang="el-GR" sz="28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2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97BE2B6-B286-4DE4-9975-142B62BEB363}" type="parTrans" cxnId="{05BF88CE-4A1E-4F66-83F5-DD50892C127A}">
      <dgm:prSet/>
      <dgm:spPr/>
      <dgm:t>
        <a:bodyPr/>
        <a:lstStyle/>
        <a:p>
          <a:endParaRPr lang="el-GR"/>
        </a:p>
      </dgm:t>
    </dgm:pt>
    <dgm:pt modelId="{02FC5B33-42CC-4EDD-9E6D-0BA4F95D35B1}" type="sibTrans" cxnId="{05BF88CE-4A1E-4F66-83F5-DD50892C127A}">
      <dgm:prSet/>
      <dgm:spPr/>
      <dgm:t>
        <a:bodyPr/>
        <a:lstStyle/>
        <a:p>
          <a:endParaRPr lang="el-GR"/>
        </a:p>
      </dgm:t>
    </dgm:pt>
    <dgm:pt modelId="{8D6B2156-3F66-4A3E-AEC0-33748A923E4F}">
      <dgm:prSet/>
      <dgm:spPr/>
      <dgm:t>
        <a:bodyPr/>
        <a:lstStyle/>
        <a:p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Ένωση </a:t>
          </a:r>
          <a:r>
            <a:rPr lang="el-GR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Ταεκβοντό</a:t>
          </a:r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 Νοτίου Ελλάδος (</a:t>
          </a:r>
          <a:r>
            <a:rPr lang="el-GR" b="1" dirty="0" smtClean="0">
              <a:latin typeface="Calibri" panose="020F0502020204030204" pitchFamily="34" charset="0"/>
              <a:cs typeface="Calibri" panose="020F0502020204030204" pitchFamily="34" charset="0"/>
            </a:rPr>
            <a:t>ΕΤΑΝΕ</a:t>
          </a:r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72B07E6-AAA3-440C-9976-91D7419EEEF1}" type="parTrans" cxnId="{B1B6C761-D460-4031-BAEB-20D7AB21D9A8}">
      <dgm:prSet/>
      <dgm:spPr/>
      <dgm:t>
        <a:bodyPr/>
        <a:lstStyle/>
        <a:p>
          <a:endParaRPr lang="el-GR"/>
        </a:p>
      </dgm:t>
    </dgm:pt>
    <dgm:pt modelId="{394BBF8A-023D-4964-B8FE-F6F23FE4BBDA}" type="sibTrans" cxnId="{B1B6C761-D460-4031-BAEB-20D7AB21D9A8}">
      <dgm:prSet/>
      <dgm:spPr/>
      <dgm:t>
        <a:bodyPr/>
        <a:lstStyle/>
        <a:p>
          <a:endParaRPr lang="el-GR"/>
        </a:p>
      </dgm:t>
    </dgm:pt>
    <dgm:pt modelId="{DAD4EFEC-C483-43FF-AB23-3B6CA9D30769}">
      <dgm:prSet/>
      <dgm:spPr/>
      <dgm:t>
        <a:bodyPr/>
        <a:lstStyle/>
        <a:p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Ένωση </a:t>
          </a:r>
          <a:r>
            <a:rPr lang="el-GR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Ταεκβοντό</a:t>
          </a:r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 Βορείου Ελλάδος (</a:t>
          </a:r>
          <a:r>
            <a:rPr lang="el-GR" b="1" dirty="0" smtClean="0">
              <a:latin typeface="Calibri" panose="020F0502020204030204" pitchFamily="34" charset="0"/>
              <a:cs typeface="Calibri" panose="020F0502020204030204" pitchFamily="34" charset="0"/>
            </a:rPr>
            <a:t>ΕΤΑΒΕ</a:t>
          </a:r>
          <a:r>
            <a:rPr lang="el-GR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2B7F5F0-15BC-4623-9708-5655A53FF24A}" type="parTrans" cxnId="{AB94AA1E-B60C-49AC-89FE-491886DCCF37}">
      <dgm:prSet/>
      <dgm:spPr/>
      <dgm:t>
        <a:bodyPr/>
        <a:lstStyle/>
        <a:p>
          <a:endParaRPr lang="el-GR"/>
        </a:p>
      </dgm:t>
    </dgm:pt>
    <dgm:pt modelId="{D5DBB10A-C09B-4D63-AC7E-206DDC2ABB16}" type="sibTrans" cxnId="{AB94AA1E-B60C-49AC-89FE-491886DCCF37}">
      <dgm:prSet/>
      <dgm:spPr/>
      <dgm:t>
        <a:bodyPr/>
        <a:lstStyle/>
        <a:p>
          <a:endParaRPr lang="el-GR"/>
        </a:p>
      </dgm:t>
    </dgm:pt>
    <dgm:pt modelId="{856818F8-02A6-418C-A3A5-828207AB5A98}">
      <dgm:prSet custT="1"/>
      <dgm:spPr/>
      <dgm:t>
        <a:bodyPr/>
        <a:lstStyle/>
        <a:p>
          <a:r>
            <a:rPr lang="el-GR" sz="2800" b="1" dirty="0" smtClean="0">
              <a:latin typeface="Calibri" panose="020F0502020204030204" pitchFamily="34" charset="0"/>
              <a:cs typeface="Calibri" panose="020F0502020204030204" pitchFamily="34" charset="0"/>
            </a:rPr>
            <a:t>Αθλητικό Σωματείο</a:t>
          </a:r>
          <a:endParaRPr lang="el-GR" sz="28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E5389A-FEE5-4AB1-B218-EC45E7ABB7E6}" type="parTrans" cxnId="{C9984E39-9E22-4F1A-9999-B78794A93BC5}">
      <dgm:prSet/>
      <dgm:spPr/>
      <dgm:t>
        <a:bodyPr/>
        <a:lstStyle/>
        <a:p>
          <a:endParaRPr lang="el-GR"/>
        </a:p>
      </dgm:t>
    </dgm:pt>
    <dgm:pt modelId="{D9D98280-7E4B-4D8A-B420-525FE8DB976C}" type="sibTrans" cxnId="{C9984E39-9E22-4F1A-9999-B78794A93BC5}">
      <dgm:prSet/>
      <dgm:spPr/>
      <dgm:t>
        <a:bodyPr/>
        <a:lstStyle/>
        <a:p>
          <a:endParaRPr lang="el-GR"/>
        </a:p>
      </dgm:t>
    </dgm:pt>
    <dgm:pt modelId="{F9415636-9ECE-435E-BB26-53F5F6481DCE}" type="pres">
      <dgm:prSet presAssocID="{0B6C03AA-2F4B-4E6C-A176-6B293A0F86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2B5D476-DD70-49FB-82DD-44272CE3C0C8}" type="pres">
      <dgm:prSet presAssocID="{856818F8-02A6-418C-A3A5-828207AB5A98}" presName="boxAndChildren" presStyleCnt="0"/>
      <dgm:spPr/>
    </dgm:pt>
    <dgm:pt modelId="{5E66B74C-6739-48B5-A641-CBECE06F1D95}" type="pres">
      <dgm:prSet presAssocID="{856818F8-02A6-418C-A3A5-828207AB5A98}" presName="parentTextBox" presStyleLbl="node1" presStyleIdx="0" presStyleCnt="6" custScaleY="53634" custLinFactNeighborY="1596"/>
      <dgm:spPr/>
      <dgm:t>
        <a:bodyPr/>
        <a:lstStyle/>
        <a:p>
          <a:endParaRPr lang="el-GR"/>
        </a:p>
      </dgm:t>
    </dgm:pt>
    <dgm:pt modelId="{B9F8EA5B-BEC4-412A-9C27-8671AC6A4C52}" type="pres">
      <dgm:prSet presAssocID="{02FC5B33-42CC-4EDD-9E6D-0BA4F95D35B1}" presName="sp" presStyleCnt="0"/>
      <dgm:spPr/>
    </dgm:pt>
    <dgm:pt modelId="{6586AD73-C0BA-43FF-AE7B-2F0705113F3E}" type="pres">
      <dgm:prSet presAssocID="{D11507D8-DA1F-4CB4-8C7E-5394433C0F0A}" presName="arrowAndChildren" presStyleCnt="0"/>
      <dgm:spPr/>
    </dgm:pt>
    <dgm:pt modelId="{0D400B35-198B-414F-9839-351DB72E99C1}" type="pres">
      <dgm:prSet presAssocID="{D11507D8-DA1F-4CB4-8C7E-5394433C0F0A}" presName="parentTextArrow" presStyleLbl="node1" presStyleIdx="0" presStyleCnt="6"/>
      <dgm:spPr/>
      <dgm:t>
        <a:bodyPr/>
        <a:lstStyle/>
        <a:p>
          <a:endParaRPr lang="el-GR"/>
        </a:p>
      </dgm:t>
    </dgm:pt>
    <dgm:pt modelId="{D8B0684B-9719-43E5-AF84-020FCA280F6C}" type="pres">
      <dgm:prSet presAssocID="{D11507D8-DA1F-4CB4-8C7E-5394433C0F0A}" presName="arrow" presStyleLbl="node1" presStyleIdx="1" presStyleCnt="6" custScaleY="110607"/>
      <dgm:spPr/>
      <dgm:t>
        <a:bodyPr/>
        <a:lstStyle/>
        <a:p>
          <a:endParaRPr lang="el-GR"/>
        </a:p>
      </dgm:t>
    </dgm:pt>
    <dgm:pt modelId="{08972FAE-879F-4308-A3BE-9315D719C9AE}" type="pres">
      <dgm:prSet presAssocID="{D11507D8-DA1F-4CB4-8C7E-5394433C0F0A}" presName="descendantArrow" presStyleCnt="0"/>
      <dgm:spPr/>
    </dgm:pt>
    <dgm:pt modelId="{579ECDED-60E5-41E3-96AB-A45E1DB38F74}" type="pres">
      <dgm:prSet presAssocID="{8D6B2156-3F66-4A3E-AEC0-33748A923E4F}" presName="childTextArrow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0BD86FE-B347-44A5-ADF7-410FE8FDB603}" type="pres">
      <dgm:prSet presAssocID="{DAD4EFEC-C483-43FF-AB23-3B6CA9D30769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60A3D6C-B813-48BF-8D00-4523631E7596}" type="pres">
      <dgm:prSet presAssocID="{3F68DC04-CFFA-4254-8CF5-211B017E20A8}" presName="sp" presStyleCnt="0"/>
      <dgm:spPr/>
    </dgm:pt>
    <dgm:pt modelId="{730F9342-484A-4220-8D0F-C39957274A35}" type="pres">
      <dgm:prSet presAssocID="{B73856CD-7FDF-4E5A-855E-7F118EF55B9C}" presName="arrowAndChildren" presStyleCnt="0"/>
      <dgm:spPr/>
    </dgm:pt>
    <dgm:pt modelId="{97E7AA0D-B62F-4659-9680-EFDD0559B0CE}" type="pres">
      <dgm:prSet presAssocID="{B73856CD-7FDF-4E5A-855E-7F118EF55B9C}" presName="parentTextArrow" presStyleLbl="node1" presStyleIdx="2" presStyleCnt="6" custScaleY="77870"/>
      <dgm:spPr/>
      <dgm:t>
        <a:bodyPr/>
        <a:lstStyle/>
        <a:p>
          <a:endParaRPr lang="el-GR"/>
        </a:p>
      </dgm:t>
    </dgm:pt>
    <dgm:pt modelId="{B14E79C9-DA2E-442D-ACAA-3AD9790D548A}" type="pres">
      <dgm:prSet presAssocID="{219E6B86-B1D8-4D64-B157-5A83FDE7E9CD}" presName="sp" presStyleCnt="0"/>
      <dgm:spPr/>
    </dgm:pt>
    <dgm:pt modelId="{FA3734E7-E300-4AF1-9C8D-44CF94B5159C}" type="pres">
      <dgm:prSet presAssocID="{5806240D-1273-473E-A7FB-799E17BA76F0}" presName="arrowAndChildren" presStyleCnt="0"/>
      <dgm:spPr/>
    </dgm:pt>
    <dgm:pt modelId="{2A8F2A5F-64DB-420F-9205-E2910EEA9A4F}" type="pres">
      <dgm:prSet presAssocID="{5806240D-1273-473E-A7FB-799E17BA76F0}" presName="parentTextArrow" presStyleLbl="node1" presStyleIdx="2" presStyleCnt="6"/>
      <dgm:spPr/>
      <dgm:t>
        <a:bodyPr/>
        <a:lstStyle/>
        <a:p>
          <a:endParaRPr lang="el-GR"/>
        </a:p>
      </dgm:t>
    </dgm:pt>
    <dgm:pt modelId="{39CB7788-87D2-4DCC-8248-B4D90B30CE1F}" type="pres">
      <dgm:prSet presAssocID="{5806240D-1273-473E-A7FB-799E17BA76F0}" presName="arrow" presStyleLbl="node1" presStyleIdx="3" presStyleCnt="6" custScaleY="81748"/>
      <dgm:spPr/>
      <dgm:t>
        <a:bodyPr/>
        <a:lstStyle/>
        <a:p>
          <a:endParaRPr lang="el-GR"/>
        </a:p>
      </dgm:t>
    </dgm:pt>
    <dgm:pt modelId="{47135F4C-CCDB-4689-A53E-20132C694909}" type="pres">
      <dgm:prSet presAssocID="{5806240D-1273-473E-A7FB-799E17BA76F0}" presName="descendantArrow" presStyleCnt="0"/>
      <dgm:spPr/>
    </dgm:pt>
    <dgm:pt modelId="{973658CB-F941-4A3E-A481-4D4338ADB07F}" type="pres">
      <dgm:prSet presAssocID="{156184C0-124C-4F3B-AE97-3C053F632978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2145D3F-9C0F-420E-AC17-76E5AEBD1DFF}" type="pres">
      <dgm:prSet presAssocID="{ADB8F383-4C72-4DF4-82AB-D57F97EF848D}" presName="sp" presStyleCnt="0"/>
      <dgm:spPr/>
    </dgm:pt>
    <dgm:pt modelId="{5D216111-8969-4979-AEA5-0D7A4AB6B5CD}" type="pres">
      <dgm:prSet presAssocID="{EE9EF752-32D3-442C-87FC-4B46062D1716}" presName="arrowAndChildren" presStyleCnt="0"/>
      <dgm:spPr/>
    </dgm:pt>
    <dgm:pt modelId="{332FC691-AD97-499A-8974-84E6E2A1D98C}" type="pres">
      <dgm:prSet presAssocID="{EE9EF752-32D3-442C-87FC-4B46062D1716}" presName="parentTextArrow" presStyleLbl="node1" presStyleIdx="4" presStyleCnt="6" custScaleY="64286"/>
      <dgm:spPr/>
      <dgm:t>
        <a:bodyPr/>
        <a:lstStyle/>
        <a:p>
          <a:endParaRPr lang="el-GR"/>
        </a:p>
      </dgm:t>
    </dgm:pt>
    <dgm:pt modelId="{6BCA9FC8-B98D-42D0-AC6C-715CEBB73BCA}" type="pres">
      <dgm:prSet presAssocID="{1AB3EDF4-948B-463D-B0A0-3C2D6160B7C3}" presName="sp" presStyleCnt="0"/>
      <dgm:spPr/>
    </dgm:pt>
    <dgm:pt modelId="{1B36724C-02F1-4BDB-935F-D02E9BB8E530}" type="pres">
      <dgm:prSet presAssocID="{691937CA-49C8-4DED-966F-FCB853157346}" presName="arrowAndChildren" presStyleCnt="0"/>
      <dgm:spPr/>
    </dgm:pt>
    <dgm:pt modelId="{6F45FBC9-C54F-4841-9B17-F7EB204DB15B}" type="pres">
      <dgm:prSet presAssocID="{691937CA-49C8-4DED-966F-FCB853157346}" presName="parentTextArrow" presStyleLbl="node1" presStyleIdx="5" presStyleCnt="6" custScaleY="45962"/>
      <dgm:spPr/>
      <dgm:t>
        <a:bodyPr/>
        <a:lstStyle/>
        <a:p>
          <a:endParaRPr lang="el-GR"/>
        </a:p>
      </dgm:t>
    </dgm:pt>
  </dgm:ptLst>
  <dgm:cxnLst>
    <dgm:cxn modelId="{D248BCA6-E7D2-45AF-9BAF-3B26211F372A}" type="presOf" srcId="{B73856CD-7FDF-4E5A-855E-7F118EF55B9C}" destId="{97E7AA0D-B62F-4659-9680-EFDD0559B0CE}" srcOrd="0" destOrd="0" presId="urn:microsoft.com/office/officeart/2005/8/layout/process4"/>
    <dgm:cxn modelId="{CBA2B0C9-EECA-4869-BDA9-47C2608EBDA0}" type="presOf" srcId="{D11507D8-DA1F-4CB4-8C7E-5394433C0F0A}" destId="{D8B0684B-9719-43E5-AF84-020FCA280F6C}" srcOrd="1" destOrd="0" presId="urn:microsoft.com/office/officeart/2005/8/layout/process4"/>
    <dgm:cxn modelId="{4E02E991-AA29-40BA-9832-D6A2B74C2416}" type="presOf" srcId="{8D6B2156-3F66-4A3E-AEC0-33748A923E4F}" destId="{579ECDED-60E5-41E3-96AB-A45E1DB38F74}" srcOrd="0" destOrd="0" presId="urn:microsoft.com/office/officeart/2005/8/layout/process4"/>
    <dgm:cxn modelId="{B61365B9-899F-4129-82A6-DC2FAE781AE3}" type="presOf" srcId="{0B6C03AA-2F4B-4E6C-A176-6B293A0F86ED}" destId="{F9415636-9ECE-435E-BB26-53F5F6481DCE}" srcOrd="0" destOrd="0" presId="urn:microsoft.com/office/officeart/2005/8/layout/process4"/>
    <dgm:cxn modelId="{05BF88CE-4A1E-4F66-83F5-DD50892C127A}" srcId="{0B6C03AA-2F4B-4E6C-A176-6B293A0F86ED}" destId="{D11507D8-DA1F-4CB4-8C7E-5394433C0F0A}" srcOrd="4" destOrd="0" parTransId="{297BE2B6-B286-4DE4-9975-142B62BEB363}" sibTransId="{02FC5B33-42CC-4EDD-9E6D-0BA4F95D35B1}"/>
    <dgm:cxn modelId="{AB94AA1E-B60C-49AC-89FE-491886DCCF37}" srcId="{D11507D8-DA1F-4CB4-8C7E-5394433C0F0A}" destId="{DAD4EFEC-C483-43FF-AB23-3B6CA9D30769}" srcOrd="1" destOrd="0" parTransId="{92B7F5F0-15BC-4623-9708-5655A53FF24A}" sibTransId="{D5DBB10A-C09B-4D63-AC7E-206DDC2ABB16}"/>
    <dgm:cxn modelId="{05F62339-5BEC-4454-BF9D-093D2B4F152D}" type="presOf" srcId="{5806240D-1273-473E-A7FB-799E17BA76F0}" destId="{39CB7788-87D2-4DCC-8248-B4D90B30CE1F}" srcOrd="1" destOrd="0" presId="urn:microsoft.com/office/officeart/2005/8/layout/process4"/>
    <dgm:cxn modelId="{B1B6C761-D460-4031-BAEB-20D7AB21D9A8}" srcId="{D11507D8-DA1F-4CB4-8C7E-5394433C0F0A}" destId="{8D6B2156-3F66-4A3E-AEC0-33748A923E4F}" srcOrd="0" destOrd="0" parTransId="{172B07E6-AAA3-440C-9976-91D7419EEEF1}" sibTransId="{394BBF8A-023D-4964-B8FE-F6F23FE4BBDA}"/>
    <dgm:cxn modelId="{C9984E39-9E22-4F1A-9999-B78794A93BC5}" srcId="{0B6C03AA-2F4B-4E6C-A176-6B293A0F86ED}" destId="{856818F8-02A6-418C-A3A5-828207AB5A98}" srcOrd="5" destOrd="0" parTransId="{7CE5389A-FEE5-4AB1-B218-EC45E7ABB7E6}" sibTransId="{D9D98280-7E4B-4D8A-B420-525FE8DB976C}"/>
    <dgm:cxn modelId="{9D137923-7849-4363-89F4-3E957F40E290}" type="presOf" srcId="{856818F8-02A6-418C-A3A5-828207AB5A98}" destId="{5E66B74C-6739-48B5-A641-CBECE06F1D95}" srcOrd="0" destOrd="0" presId="urn:microsoft.com/office/officeart/2005/8/layout/process4"/>
    <dgm:cxn modelId="{706C6F17-AF82-405B-915E-B020D9381259}" type="presOf" srcId="{691937CA-49C8-4DED-966F-FCB853157346}" destId="{6F45FBC9-C54F-4841-9B17-F7EB204DB15B}" srcOrd="0" destOrd="0" presId="urn:microsoft.com/office/officeart/2005/8/layout/process4"/>
    <dgm:cxn modelId="{8F6B3CD1-CE32-436E-97AA-E64C2F5E6B65}" type="presOf" srcId="{DAD4EFEC-C483-43FF-AB23-3B6CA9D30769}" destId="{70BD86FE-B347-44A5-ADF7-410FE8FDB603}" srcOrd="0" destOrd="0" presId="urn:microsoft.com/office/officeart/2005/8/layout/process4"/>
    <dgm:cxn modelId="{7C62200D-A9EC-435D-86AF-FBC12E87C31D}" type="presOf" srcId="{EE9EF752-32D3-442C-87FC-4B46062D1716}" destId="{332FC691-AD97-499A-8974-84E6E2A1D98C}" srcOrd="0" destOrd="0" presId="urn:microsoft.com/office/officeart/2005/8/layout/process4"/>
    <dgm:cxn modelId="{67976EC9-25E2-4908-8FA0-0138C2851071}" type="presOf" srcId="{156184C0-124C-4F3B-AE97-3C053F632978}" destId="{973658CB-F941-4A3E-A481-4D4338ADB07F}" srcOrd="0" destOrd="0" presId="urn:microsoft.com/office/officeart/2005/8/layout/process4"/>
    <dgm:cxn modelId="{E8E31704-AE19-4152-9714-63F80A67F19A}" srcId="{0B6C03AA-2F4B-4E6C-A176-6B293A0F86ED}" destId="{B73856CD-7FDF-4E5A-855E-7F118EF55B9C}" srcOrd="3" destOrd="0" parTransId="{FC6F38B3-C951-46A3-8907-E7B28AE33FA9}" sibTransId="{3F68DC04-CFFA-4254-8CF5-211B017E20A8}"/>
    <dgm:cxn modelId="{D00695BF-DAB6-4991-862D-AA737C536720}" srcId="{0B6C03AA-2F4B-4E6C-A176-6B293A0F86ED}" destId="{EE9EF752-32D3-442C-87FC-4B46062D1716}" srcOrd="1" destOrd="0" parTransId="{8EF3A1A9-3AC0-4551-BEFD-58A9DD8239F5}" sibTransId="{ADB8F383-4C72-4DF4-82AB-D57F97EF848D}"/>
    <dgm:cxn modelId="{240FD7EE-0836-4880-96BA-07B87C993BA3}" srcId="{0B6C03AA-2F4B-4E6C-A176-6B293A0F86ED}" destId="{691937CA-49C8-4DED-966F-FCB853157346}" srcOrd="0" destOrd="0" parTransId="{794BEA98-EA26-49B2-8726-3FBA5EF104B2}" sibTransId="{1AB3EDF4-948B-463D-B0A0-3C2D6160B7C3}"/>
    <dgm:cxn modelId="{44FBF6DE-352B-4F4D-91D4-AA69042B87DE}" srcId="{0B6C03AA-2F4B-4E6C-A176-6B293A0F86ED}" destId="{5806240D-1273-473E-A7FB-799E17BA76F0}" srcOrd="2" destOrd="0" parTransId="{6A46F44A-F781-4745-A05D-EC6876358272}" sibTransId="{219E6B86-B1D8-4D64-B157-5A83FDE7E9CD}"/>
    <dgm:cxn modelId="{6DB757A5-E882-4899-97F8-32B9A9436369}" srcId="{5806240D-1273-473E-A7FB-799E17BA76F0}" destId="{156184C0-124C-4F3B-AE97-3C053F632978}" srcOrd="0" destOrd="0" parTransId="{1A8DF50E-18BC-4378-A2FB-9D30BFDF7DF9}" sibTransId="{4889D675-399A-41E0-A753-FA6392DE0C10}"/>
    <dgm:cxn modelId="{92267B30-13F2-462F-9265-383AC4107C12}" type="presOf" srcId="{5806240D-1273-473E-A7FB-799E17BA76F0}" destId="{2A8F2A5F-64DB-420F-9205-E2910EEA9A4F}" srcOrd="0" destOrd="0" presId="urn:microsoft.com/office/officeart/2005/8/layout/process4"/>
    <dgm:cxn modelId="{92CD98C8-61FE-4AA6-B344-00501943F0B1}" type="presOf" srcId="{D11507D8-DA1F-4CB4-8C7E-5394433C0F0A}" destId="{0D400B35-198B-414F-9839-351DB72E99C1}" srcOrd="0" destOrd="0" presId="urn:microsoft.com/office/officeart/2005/8/layout/process4"/>
    <dgm:cxn modelId="{C942C32E-EA2D-4B5E-972D-D54BC2201C16}" type="presParOf" srcId="{F9415636-9ECE-435E-BB26-53F5F6481DCE}" destId="{C2B5D476-DD70-49FB-82DD-44272CE3C0C8}" srcOrd="0" destOrd="0" presId="urn:microsoft.com/office/officeart/2005/8/layout/process4"/>
    <dgm:cxn modelId="{9C25CD89-04EB-490F-AB35-5FC0623E88F3}" type="presParOf" srcId="{C2B5D476-DD70-49FB-82DD-44272CE3C0C8}" destId="{5E66B74C-6739-48B5-A641-CBECE06F1D95}" srcOrd="0" destOrd="0" presId="urn:microsoft.com/office/officeart/2005/8/layout/process4"/>
    <dgm:cxn modelId="{83ED76FC-A503-488F-8217-1BF7515E4B53}" type="presParOf" srcId="{F9415636-9ECE-435E-BB26-53F5F6481DCE}" destId="{B9F8EA5B-BEC4-412A-9C27-8671AC6A4C52}" srcOrd="1" destOrd="0" presId="urn:microsoft.com/office/officeart/2005/8/layout/process4"/>
    <dgm:cxn modelId="{343BEA3E-6CCC-4831-8672-6DB505162FD8}" type="presParOf" srcId="{F9415636-9ECE-435E-BB26-53F5F6481DCE}" destId="{6586AD73-C0BA-43FF-AE7B-2F0705113F3E}" srcOrd="2" destOrd="0" presId="urn:microsoft.com/office/officeart/2005/8/layout/process4"/>
    <dgm:cxn modelId="{1692B82E-4D40-4422-A06A-6BDF4589F0BE}" type="presParOf" srcId="{6586AD73-C0BA-43FF-AE7B-2F0705113F3E}" destId="{0D400B35-198B-414F-9839-351DB72E99C1}" srcOrd="0" destOrd="0" presId="urn:microsoft.com/office/officeart/2005/8/layout/process4"/>
    <dgm:cxn modelId="{C59A2754-3192-443F-8202-E8708FBB28A3}" type="presParOf" srcId="{6586AD73-C0BA-43FF-AE7B-2F0705113F3E}" destId="{D8B0684B-9719-43E5-AF84-020FCA280F6C}" srcOrd="1" destOrd="0" presId="urn:microsoft.com/office/officeart/2005/8/layout/process4"/>
    <dgm:cxn modelId="{23081EEA-6561-4916-B4FA-FC753BFF91C0}" type="presParOf" srcId="{6586AD73-C0BA-43FF-AE7B-2F0705113F3E}" destId="{08972FAE-879F-4308-A3BE-9315D719C9AE}" srcOrd="2" destOrd="0" presId="urn:microsoft.com/office/officeart/2005/8/layout/process4"/>
    <dgm:cxn modelId="{8C4F73EC-1EA1-4348-9705-BF0593A3D32B}" type="presParOf" srcId="{08972FAE-879F-4308-A3BE-9315D719C9AE}" destId="{579ECDED-60E5-41E3-96AB-A45E1DB38F74}" srcOrd="0" destOrd="0" presId="urn:microsoft.com/office/officeart/2005/8/layout/process4"/>
    <dgm:cxn modelId="{C2D806B6-4349-4577-B354-C54C362F4F61}" type="presParOf" srcId="{08972FAE-879F-4308-A3BE-9315D719C9AE}" destId="{70BD86FE-B347-44A5-ADF7-410FE8FDB603}" srcOrd="1" destOrd="0" presId="urn:microsoft.com/office/officeart/2005/8/layout/process4"/>
    <dgm:cxn modelId="{CECA3A4F-D2FC-4A39-8237-7E41B37E5D4C}" type="presParOf" srcId="{F9415636-9ECE-435E-BB26-53F5F6481DCE}" destId="{960A3D6C-B813-48BF-8D00-4523631E7596}" srcOrd="3" destOrd="0" presId="urn:microsoft.com/office/officeart/2005/8/layout/process4"/>
    <dgm:cxn modelId="{851C49E8-3C51-4DCE-A802-76471B6E9D59}" type="presParOf" srcId="{F9415636-9ECE-435E-BB26-53F5F6481DCE}" destId="{730F9342-484A-4220-8D0F-C39957274A35}" srcOrd="4" destOrd="0" presId="urn:microsoft.com/office/officeart/2005/8/layout/process4"/>
    <dgm:cxn modelId="{1F5F22EA-0D71-4AB4-8D48-8041D80F0C5F}" type="presParOf" srcId="{730F9342-484A-4220-8D0F-C39957274A35}" destId="{97E7AA0D-B62F-4659-9680-EFDD0559B0CE}" srcOrd="0" destOrd="0" presId="urn:microsoft.com/office/officeart/2005/8/layout/process4"/>
    <dgm:cxn modelId="{AB963123-6D0B-4E16-A678-A22BC7575BBB}" type="presParOf" srcId="{F9415636-9ECE-435E-BB26-53F5F6481DCE}" destId="{B14E79C9-DA2E-442D-ACAA-3AD9790D548A}" srcOrd="5" destOrd="0" presId="urn:microsoft.com/office/officeart/2005/8/layout/process4"/>
    <dgm:cxn modelId="{67F250FB-7EE5-465D-B0F8-4D522FECBA61}" type="presParOf" srcId="{F9415636-9ECE-435E-BB26-53F5F6481DCE}" destId="{FA3734E7-E300-4AF1-9C8D-44CF94B5159C}" srcOrd="6" destOrd="0" presId="urn:microsoft.com/office/officeart/2005/8/layout/process4"/>
    <dgm:cxn modelId="{4BAB8B22-970D-4FBF-9419-EA238D788799}" type="presParOf" srcId="{FA3734E7-E300-4AF1-9C8D-44CF94B5159C}" destId="{2A8F2A5F-64DB-420F-9205-E2910EEA9A4F}" srcOrd="0" destOrd="0" presId="urn:microsoft.com/office/officeart/2005/8/layout/process4"/>
    <dgm:cxn modelId="{C4337124-839C-40C2-8D2D-C9E0F16D2BB1}" type="presParOf" srcId="{FA3734E7-E300-4AF1-9C8D-44CF94B5159C}" destId="{39CB7788-87D2-4DCC-8248-B4D90B30CE1F}" srcOrd="1" destOrd="0" presId="urn:microsoft.com/office/officeart/2005/8/layout/process4"/>
    <dgm:cxn modelId="{31C1232A-7D8A-4F15-A77E-E0EF91CFE4E0}" type="presParOf" srcId="{FA3734E7-E300-4AF1-9C8D-44CF94B5159C}" destId="{47135F4C-CCDB-4689-A53E-20132C694909}" srcOrd="2" destOrd="0" presId="urn:microsoft.com/office/officeart/2005/8/layout/process4"/>
    <dgm:cxn modelId="{76F9F7B2-4F17-4160-AC21-65BAD687C0C1}" type="presParOf" srcId="{47135F4C-CCDB-4689-A53E-20132C694909}" destId="{973658CB-F941-4A3E-A481-4D4338ADB07F}" srcOrd="0" destOrd="0" presId="urn:microsoft.com/office/officeart/2005/8/layout/process4"/>
    <dgm:cxn modelId="{3328D855-B493-42BD-A0FD-A6746B0DD9F2}" type="presParOf" srcId="{F9415636-9ECE-435E-BB26-53F5F6481DCE}" destId="{32145D3F-9C0F-420E-AC17-76E5AEBD1DFF}" srcOrd="7" destOrd="0" presId="urn:microsoft.com/office/officeart/2005/8/layout/process4"/>
    <dgm:cxn modelId="{C3B9C1FE-C0EB-4BAE-966C-585BF71D2AEC}" type="presParOf" srcId="{F9415636-9ECE-435E-BB26-53F5F6481DCE}" destId="{5D216111-8969-4979-AEA5-0D7A4AB6B5CD}" srcOrd="8" destOrd="0" presId="urn:microsoft.com/office/officeart/2005/8/layout/process4"/>
    <dgm:cxn modelId="{EBB1DF79-7E11-4DE6-A65A-173DB969DA21}" type="presParOf" srcId="{5D216111-8969-4979-AEA5-0D7A4AB6B5CD}" destId="{332FC691-AD97-499A-8974-84E6E2A1D98C}" srcOrd="0" destOrd="0" presId="urn:microsoft.com/office/officeart/2005/8/layout/process4"/>
    <dgm:cxn modelId="{4E63B900-A727-4892-8548-E2132133B20A}" type="presParOf" srcId="{F9415636-9ECE-435E-BB26-53F5F6481DCE}" destId="{6BCA9FC8-B98D-42D0-AC6C-715CEBB73BCA}" srcOrd="9" destOrd="0" presId="urn:microsoft.com/office/officeart/2005/8/layout/process4"/>
    <dgm:cxn modelId="{07D3DF25-5BC1-45E8-B770-FFA079D1443B}" type="presParOf" srcId="{F9415636-9ECE-435E-BB26-53F5F6481DCE}" destId="{1B36724C-02F1-4BDB-935F-D02E9BB8E530}" srcOrd="10" destOrd="0" presId="urn:microsoft.com/office/officeart/2005/8/layout/process4"/>
    <dgm:cxn modelId="{A017834C-1FEF-4E1E-9BCE-692CDC814D6F}" type="presParOf" srcId="{1B36724C-02F1-4BDB-935F-D02E9BB8E530}" destId="{6F45FBC9-C54F-4841-9B17-F7EB204DB15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BC9DEFE-821D-41BE-89AC-764B83BB85B4}" type="doc">
      <dgm:prSet loTypeId="urn:microsoft.com/office/officeart/2005/8/layout/h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l-GR"/>
        </a:p>
      </dgm:t>
    </dgm:pt>
    <dgm:pt modelId="{3F753044-1448-4A02-B111-07ADFAA8F651}">
      <dgm:prSet phldrT="[Κείμενο]"/>
      <dgm:spPr/>
      <dgm:t>
        <a:bodyPr/>
        <a:lstStyle/>
        <a:p>
          <a:r>
            <a:rPr lang="el-GR" dirty="0" smtClean="0"/>
            <a:t>Το αρχηγείο του </a:t>
          </a:r>
          <a:r>
            <a:rPr lang="el-GR" dirty="0" err="1" smtClean="0"/>
            <a:t>ταεκβοντό</a:t>
          </a:r>
          <a:endParaRPr lang="el-GR" dirty="0"/>
        </a:p>
      </dgm:t>
    </dgm:pt>
    <dgm:pt modelId="{2ECAE03F-91B7-4702-B64F-D3E2CAA05A9E}" type="parTrans" cxnId="{D12666A1-6A11-4C63-AE42-9D0C51C87717}">
      <dgm:prSet/>
      <dgm:spPr/>
      <dgm:t>
        <a:bodyPr/>
        <a:lstStyle/>
        <a:p>
          <a:endParaRPr lang="el-GR"/>
        </a:p>
      </dgm:t>
    </dgm:pt>
    <dgm:pt modelId="{370477C9-C2E8-4C62-9406-A12625025306}" type="sibTrans" cxnId="{D12666A1-6A11-4C63-AE42-9D0C51C87717}">
      <dgm:prSet/>
      <dgm:spPr/>
      <dgm:t>
        <a:bodyPr/>
        <a:lstStyle/>
        <a:p>
          <a:endParaRPr lang="el-GR"/>
        </a:p>
      </dgm:t>
    </dgm:pt>
    <dgm:pt modelId="{26A20509-A84D-4F55-8032-89C8E83402E5}">
      <dgm:prSet phldrT="[Κείμενο]" custT="1"/>
      <dgm:spPr/>
      <dgm:t>
        <a:bodyPr/>
        <a:lstStyle/>
        <a:p>
          <a:r>
            <a:rPr lang="en-US" sz="3600" b="1" dirty="0" err="1" smtClean="0">
              <a:latin typeface="Calibri" panose="020F0502020204030204" pitchFamily="34" charset="0"/>
              <a:cs typeface="Calibri" panose="020F0502020204030204" pitchFamily="34" charset="0"/>
            </a:rPr>
            <a:t>Kukkiwon</a:t>
          </a:r>
          <a:r>
            <a:rPr lang="en-US" sz="3600" b="1" dirty="0" smtClean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l-GR" sz="3600" b="1" dirty="0" err="1" smtClean="0">
              <a:latin typeface="Calibri" panose="020F0502020204030204" pitchFamily="34" charset="0"/>
              <a:cs typeface="Calibri" panose="020F0502020204030204" pitchFamily="34" charset="0"/>
            </a:rPr>
            <a:t>Κουκιβόν</a:t>
          </a:r>
          <a:r>
            <a:rPr lang="el-GR" sz="3600" b="1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3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4BED210-556D-4120-8FFF-54D6EDC7B04F}" type="sibTrans" cxnId="{71757ABD-3508-4A97-8A30-A2E4F85221D2}">
      <dgm:prSet/>
      <dgm:spPr/>
      <dgm:t>
        <a:bodyPr/>
        <a:lstStyle/>
        <a:p>
          <a:endParaRPr lang="el-GR"/>
        </a:p>
      </dgm:t>
    </dgm:pt>
    <dgm:pt modelId="{01CA05F9-E0D5-4F6D-A1E0-D2B54E188EF9}" type="parTrans" cxnId="{71757ABD-3508-4A97-8A30-A2E4F85221D2}">
      <dgm:prSet/>
      <dgm:spPr/>
      <dgm:t>
        <a:bodyPr/>
        <a:lstStyle/>
        <a:p>
          <a:endParaRPr lang="el-GR"/>
        </a:p>
      </dgm:t>
    </dgm:pt>
    <dgm:pt modelId="{1BE9D722-C6E0-4EB6-B5BF-D783019A7098}">
      <dgm:prSet phldrT="[Κείμενο]"/>
      <dgm:spPr/>
      <dgm:t>
        <a:bodyPr/>
        <a:lstStyle/>
        <a:p>
          <a:r>
            <a:rPr lang="el-GR" dirty="0" smtClean="0"/>
            <a:t>Έδρα της Παγκόσμιας Ακαδημίας </a:t>
          </a:r>
          <a:r>
            <a:rPr lang="el-GR" dirty="0" err="1" smtClean="0"/>
            <a:t>Ταεκβοντό</a:t>
          </a:r>
          <a:endParaRPr lang="el-GR" dirty="0"/>
        </a:p>
      </dgm:t>
    </dgm:pt>
    <dgm:pt modelId="{C2868BA7-0E97-463A-B80B-BF7BEF1CCF4D}" type="parTrans" cxnId="{EDE64C4F-13F7-4D94-80E4-32DF77DC2A47}">
      <dgm:prSet/>
      <dgm:spPr/>
      <dgm:t>
        <a:bodyPr/>
        <a:lstStyle/>
        <a:p>
          <a:endParaRPr lang="el-GR"/>
        </a:p>
      </dgm:t>
    </dgm:pt>
    <dgm:pt modelId="{70F43A8D-19C9-4021-978E-BD248E63BF41}" type="sibTrans" cxnId="{EDE64C4F-13F7-4D94-80E4-32DF77DC2A47}">
      <dgm:prSet/>
      <dgm:spPr/>
      <dgm:t>
        <a:bodyPr/>
        <a:lstStyle/>
        <a:p>
          <a:endParaRPr lang="el-GR"/>
        </a:p>
      </dgm:t>
    </dgm:pt>
    <dgm:pt modelId="{B1514691-237B-47D8-B7A5-651FF0C80913}">
      <dgm:prSet phldrT="[Κείμενο]"/>
      <dgm:spPr/>
      <dgm:t>
        <a:bodyPr/>
        <a:lstStyle/>
        <a:p>
          <a:r>
            <a:rPr lang="el-GR" dirty="0" smtClean="0"/>
            <a:t>Τόπος: Σεούλ</a:t>
          </a:r>
          <a:endParaRPr lang="el-GR" dirty="0"/>
        </a:p>
      </dgm:t>
    </dgm:pt>
    <dgm:pt modelId="{1D863F28-0841-491D-B375-9A14D01554EE}" type="parTrans" cxnId="{2F312BB3-0A02-46B6-900C-9DADF4C1F34E}">
      <dgm:prSet/>
      <dgm:spPr/>
      <dgm:t>
        <a:bodyPr/>
        <a:lstStyle/>
        <a:p>
          <a:endParaRPr lang="el-GR"/>
        </a:p>
      </dgm:t>
    </dgm:pt>
    <dgm:pt modelId="{028D704F-0FB6-45F6-A90C-43C7893EA4C8}" type="sibTrans" cxnId="{2F312BB3-0A02-46B6-900C-9DADF4C1F34E}">
      <dgm:prSet/>
      <dgm:spPr/>
      <dgm:t>
        <a:bodyPr/>
        <a:lstStyle/>
        <a:p>
          <a:endParaRPr lang="el-GR"/>
        </a:p>
      </dgm:t>
    </dgm:pt>
    <dgm:pt modelId="{B718542C-F225-4EE9-8C82-68F641C8F61F}">
      <dgm:prSet phldrT="[Κείμενο]"/>
      <dgm:spPr/>
      <dgm:t>
        <a:bodyPr/>
        <a:lstStyle/>
        <a:p>
          <a:r>
            <a:rPr lang="el-GR" dirty="0" smtClean="0"/>
            <a:t>Εγκαίνια: Νοέμβριος 1972</a:t>
          </a:r>
          <a:endParaRPr lang="el-GR" dirty="0"/>
        </a:p>
      </dgm:t>
    </dgm:pt>
    <dgm:pt modelId="{1E54EE89-A569-4C6F-A3C7-F51AF3760811}" type="parTrans" cxnId="{E56E4189-5481-4600-B23B-221DF8C6EDEA}">
      <dgm:prSet/>
      <dgm:spPr/>
      <dgm:t>
        <a:bodyPr/>
        <a:lstStyle/>
        <a:p>
          <a:endParaRPr lang="el-GR"/>
        </a:p>
      </dgm:t>
    </dgm:pt>
    <dgm:pt modelId="{229BF5E4-FDF6-48E9-B553-7532C033C4B5}" type="sibTrans" cxnId="{E56E4189-5481-4600-B23B-221DF8C6EDEA}">
      <dgm:prSet/>
      <dgm:spPr/>
      <dgm:t>
        <a:bodyPr/>
        <a:lstStyle/>
        <a:p>
          <a:endParaRPr lang="el-GR"/>
        </a:p>
      </dgm:t>
    </dgm:pt>
    <dgm:pt modelId="{287FCE28-8229-43BF-9546-9832DDF16C42}">
      <dgm:prSet phldrT="[Κείμενο]"/>
      <dgm:spPr/>
      <dgm:t>
        <a:bodyPr/>
        <a:lstStyle/>
        <a:p>
          <a:r>
            <a:rPr lang="el-GR" dirty="0" smtClean="0"/>
            <a:t>Έκδοση και πιστοποίηση επίσημων Πτυχίων Νταν και </a:t>
          </a:r>
          <a:r>
            <a:rPr lang="el-GR" dirty="0" err="1" smtClean="0"/>
            <a:t>Πουμ</a:t>
          </a:r>
          <a:endParaRPr lang="el-GR" dirty="0"/>
        </a:p>
      </dgm:t>
    </dgm:pt>
    <dgm:pt modelId="{FAA6AD4F-196F-4E01-B9CA-930BC3FE3283}" type="parTrans" cxnId="{8BFF576E-4334-4D99-8ACE-55BAB21C78DD}">
      <dgm:prSet/>
      <dgm:spPr/>
      <dgm:t>
        <a:bodyPr/>
        <a:lstStyle/>
        <a:p>
          <a:endParaRPr lang="el-GR"/>
        </a:p>
      </dgm:t>
    </dgm:pt>
    <dgm:pt modelId="{14D576D0-C142-492E-BAB2-BFF5990A134C}" type="sibTrans" cxnId="{8BFF576E-4334-4D99-8ACE-55BAB21C78DD}">
      <dgm:prSet/>
      <dgm:spPr/>
      <dgm:t>
        <a:bodyPr/>
        <a:lstStyle/>
        <a:p>
          <a:endParaRPr lang="el-GR"/>
        </a:p>
      </dgm:t>
    </dgm:pt>
    <dgm:pt modelId="{4370A948-16C4-4EAE-A7A2-1DF7AE887978}">
      <dgm:prSet phldrT="[Κείμενο]"/>
      <dgm:spPr/>
      <dgm:t>
        <a:bodyPr/>
        <a:lstStyle/>
        <a:p>
          <a:r>
            <a:rPr lang="el-GR" dirty="0" smtClean="0"/>
            <a:t>Φεστιβάλ </a:t>
          </a:r>
          <a:r>
            <a:rPr lang="el-GR" dirty="0" err="1" smtClean="0"/>
            <a:t>Χάμανταν</a:t>
          </a:r>
          <a:r>
            <a:rPr lang="el-GR" dirty="0" smtClean="0"/>
            <a:t> (παγκόσμιος διαγωνισμός θραύσεων, αυτοάμυνας και </a:t>
          </a:r>
          <a:r>
            <a:rPr lang="el-GR" dirty="0" err="1" smtClean="0"/>
            <a:t>πούμσε</a:t>
          </a:r>
          <a:r>
            <a:rPr lang="el-GR" dirty="0" smtClean="0"/>
            <a:t>)</a:t>
          </a:r>
          <a:endParaRPr lang="el-GR" dirty="0"/>
        </a:p>
      </dgm:t>
    </dgm:pt>
    <dgm:pt modelId="{5E2F6ACA-9FB5-483A-AA2F-4D322AAC7C12}" type="parTrans" cxnId="{445DE744-FE53-4E2E-82A1-F1882677D5AA}">
      <dgm:prSet/>
      <dgm:spPr/>
      <dgm:t>
        <a:bodyPr/>
        <a:lstStyle/>
        <a:p>
          <a:endParaRPr lang="el-GR"/>
        </a:p>
      </dgm:t>
    </dgm:pt>
    <dgm:pt modelId="{F6F9B0CC-D503-4551-8819-5451A570D490}" type="sibTrans" cxnId="{445DE744-FE53-4E2E-82A1-F1882677D5AA}">
      <dgm:prSet/>
      <dgm:spPr/>
      <dgm:t>
        <a:bodyPr/>
        <a:lstStyle/>
        <a:p>
          <a:endParaRPr lang="el-GR"/>
        </a:p>
      </dgm:t>
    </dgm:pt>
    <dgm:pt modelId="{E2F0C377-7EE3-4F61-BEF5-2CCDDD61F26C}" type="pres">
      <dgm:prSet presAssocID="{8BC9DEFE-821D-41BE-89AC-764B83BB85B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8CDDADE-AF53-42B2-B0F6-73A8346BE52E}" type="pres">
      <dgm:prSet presAssocID="{26A20509-A84D-4F55-8032-89C8E83402E5}" presName="composite" presStyleCnt="0"/>
      <dgm:spPr/>
    </dgm:pt>
    <dgm:pt modelId="{DDA5E971-3570-4563-8C53-E2F7173AAF84}" type="pres">
      <dgm:prSet presAssocID="{26A20509-A84D-4F55-8032-89C8E83402E5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277DE85-C11F-4C56-9FD8-34A58FAC4BE0}" type="pres">
      <dgm:prSet presAssocID="{26A20509-A84D-4F55-8032-89C8E83402E5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96A45A9-C657-4F43-8593-4AF9C796C454}" type="presOf" srcId="{B1514691-237B-47D8-B7A5-651FF0C80913}" destId="{0277DE85-C11F-4C56-9FD8-34A58FAC4BE0}" srcOrd="0" destOrd="2" presId="urn:microsoft.com/office/officeart/2005/8/layout/hList1"/>
    <dgm:cxn modelId="{FD276CA1-6120-4117-A047-43B2312A50C5}" type="presOf" srcId="{26A20509-A84D-4F55-8032-89C8E83402E5}" destId="{DDA5E971-3570-4563-8C53-E2F7173AAF84}" srcOrd="0" destOrd="0" presId="urn:microsoft.com/office/officeart/2005/8/layout/hList1"/>
    <dgm:cxn modelId="{160A10E0-96A8-4ACB-8BF9-6F142A77748F}" type="presOf" srcId="{8BC9DEFE-821D-41BE-89AC-764B83BB85B4}" destId="{E2F0C377-7EE3-4F61-BEF5-2CCDDD61F26C}" srcOrd="0" destOrd="0" presId="urn:microsoft.com/office/officeart/2005/8/layout/hList1"/>
    <dgm:cxn modelId="{3B478D8D-3CC9-4979-8E37-F97A75BB6905}" type="presOf" srcId="{4370A948-16C4-4EAE-A7A2-1DF7AE887978}" destId="{0277DE85-C11F-4C56-9FD8-34A58FAC4BE0}" srcOrd="0" destOrd="5" presId="urn:microsoft.com/office/officeart/2005/8/layout/hList1"/>
    <dgm:cxn modelId="{8BFF576E-4334-4D99-8ACE-55BAB21C78DD}" srcId="{26A20509-A84D-4F55-8032-89C8E83402E5}" destId="{287FCE28-8229-43BF-9546-9832DDF16C42}" srcOrd="4" destOrd="0" parTransId="{FAA6AD4F-196F-4E01-B9CA-930BC3FE3283}" sibTransId="{14D576D0-C142-492E-BAB2-BFF5990A134C}"/>
    <dgm:cxn modelId="{7597361C-A5BA-40D7-8D42-6158A06BA9EB}" type="presOf" srcId="{B718542C-F225-4EE9-8C82-68F641C8F61F}" destId="{0277DE85-C11F-4C56-9FD8-34A58FAC4BE0}" srcOrd="0" destOrd="3" presId="urn:microsoft.com/office/officeart/2005/8/layout/hList1"/>
    <dgm:cxn modelId="{C4E92602-5D0E-4435-A0CA-A8B65FF2010F}" type="presOf" srcId="{287FCE28-8229-43BF-9546-9832DDF16C42}" destId="{0277DE85-C11F-4C56-9FD8-34A58FAC4BE0}" srcOrd="0" destOrd="4" presId="urn:microsoft.com/office/officeart/2005/8/layout/hList1"/>
    <dgm:cxn modelId="{71757ABD-3508-4A97-8A30-A2E4F85221D2}" srcId="{8BC9DEFE-821D-41BE-89AC-764B83BB85B4}" destId="{26A20509-A84D-4F55-8032-89C8E83402E5}" srcOrd="0" destOrd="0" parTransId="{01CA05F9-E0D5-4F6D-A1E0-D2B54E188EF9}" sibTransId="{34BED210-556D-4120-8FFF-54D6EDC7B04F}"/>
    <dgm:cxn modelId="{898C8F4A-807A-4FA5-930F-BF7EDCBB1597}" type="presOf" srcId="{3F753044-1448-4A02-B111-07ADFAA8F651}" destId="{0277DE85-C11F-4C56-9FD8-34A58FAC4BE0}" srcOrd="0" destOrd="0" presId="urn:microsoft.com/office/officeart/2005/8/layout/hList1"/>
    <dgm:cxn modelId="{EDE64C4F-13F7-4D94-80E4-32DF77DC2A47}" srcId="{26A20509-A84D-4F55-8032-89C8E83402E5}" destId="{1BE9D722-C6E0-4EB6-B5BF-D783019A7098}" srcOrd="1" destOrd="0" parTransId="{C2868BA7-0E97-463A-B80B-BF7BEF1CCF4D}" sibTransId="{70F43A8D-19C9-4021-978E-BD248E63BF41}"/>
    <dgm:cxn modelId="{D12666A1-6A11-4C63-AE42-9D0C51C87717}" srcId="{26A20509-A84D-4F55-8032-89C8E83402E5}" destId="{3F753044-1448-4A02-B111-07ADFAA8F651}" srcOrd="0" destOrd="0" parTransId="{2ECAE03F-91B7-4702-B64F-D3E2CAA05A9E}" sibTransId="{370477C9-C2E8-4C62-9406-A12625025306}"/>
    <dgm:cxn modelId="{E56E4189-5481-4600-B23B-221DF8C6EDEA}" srcId="{26A20509-A84D-4F55-8032-89C8E83402E5}" destId="{B718542C-F225-4EE9-8C82-68F641C8F61F}" srcOrd="3" destOrd="0" parTransId="{1E54EE89-A569-4C6F-A3C7-F51AF3760811}" sibTransId="{229BF5E4-FDF6-48E9-B553-7532C033C4B5}"/>
    <dgm:cxn modelId="{F4751083-BA7F-4494-BB37-3C3C90697FEF}" type="presOf" srcId="{1BE9D722-C6E0-4EB6-B5BF-D783019A7098}" destId="{0277DE85-C11F-4C56-9FD8-34A58FAC4BE0}" srcOrd="0" destOrd="1" presId="urn:microsoft.com/office/officeart/2005/8/layout/hList1"/>
    <dgm:cxn modelId="{445DE744-FE53-4E2E-82A1-F1882677D5AA}" srcId="{26A20509-A84D-4F55-8032-89C8E83402E5}" destId="{4370A948-16C4-4EAE-A7A2-1DF7AE887978}" srcOrd="5" destOrd="0" parTransId="{5E2F6ACA-9FB5-483A-AA2F-4D322AAC7C12}" sibTransId="{F6F9B0CC-D503-4551-8819-5451A570D490}"/>
    <dgm:cxn modelId="{2F312BB3-0A02-46B6-900C-9DADF4C1F34E}" srcId="{26A20509-A84D-4F55-8032-89C8E83402E5}" destId="{B1514691-237B-47D8-B7A5-651FF0C80913}" srcOrd="2" destOrd="0" parTransId="{1D863F28-0841-491D-B375-9A14D01554EE}" sibTransId="{028D704F-0FB6-45F6-A90C-43C7893EA4C8}"/>
    <dgm:cxn modelId="{9FB14127-F242-4C4C-AF07-784ACF3AB295}" type="presParOf" srcId="{E2F0C377-7EE3-4F61-BEF5-2CCDDD61F26C}" destId="{E8CDDADE-AF53-42B2-B0F6-73A8346BE52E}" srcOrd="0" destOrd="0" presId="urn:microsoft.com/office/officeart/2005/8/layout/hList1"/>
    <dgm:cxn modelId="{39A070DC-38FA-4FDB-A0D6-E246C18CC3A6}" type="presParOf" srcId="{E8CDDADE-AF53-42B2-B0F6-73A8346BE52E}" destId="{DDA5E971-3570-4563-8C53-E2F7173AAF84}" srcOrd="0" destOrd="0" presId="urn:microsoft.com/office/officeart/2005/8/layout/hList1"/>
    <dgm:cxn modelId="{B79A2DB4-9D61-478C-8E42-D15F928DDD7C}" type="presParOf" srcId="{E8CDDADE-AF53-42B2-B0F6-73A8346BE52E}" destId="{0277DE85-C11F-4C56-9FD8-34A58FAC4BE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257E6-AA0E-4472-986C-8AC4E9E05760}">
      <dsp:nvSpPr>
        <dsp:cNvPr id="0" name=""/>
        <dsp:cNvSpPr/>
      </dsp:nvSpPr>
      <dsp:spPr>
        <a:xfrm>
          <a:off x="0" y="0"/>
          <a:ext cx="6096000" cy="121920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Πρώτη μορφή άοπλης και ένοπλης πάλης στις πρωτόγονες κοινωνίες ως μέσο:</a:t>
          </a:r>
          <a:endParaRPr lang="el-GR" sz="2700" kern="1200" dirty="0"/>
        </a:p>
      </dsp:txBody>
      <dsp:txXfrm>
        <a:off x="0" y="0"/>
        <a:ext cx="6096000" cy="1219200"/>
      </dsp:txXfrm>
    </dsp:sp>
    <dsp:sp modelId="{B3982BE3-1684-4E37-ACB2-54F4775012AC}">
      <dsp:nvSpPr>
        <dsp:cNvPr id="0" name=""/>
        <dsp:cNvSpPr/>
      </dsp:nvSpPr>
      <dsp:spPr>
        <a:xfrm>
          <a:off x="2976" y="1219200"/>
          <a:ext cx="2030015" cy="25603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Άμυνας</a:t>
          </a: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(από ζώα και εχθρούς)</a:t>
          </a:r>
          <a:endParaRPr lang="el-GR" sz="2400" kern="1200" dirty="0"/>
        </a:p>
      </dsp:txBody>
      <dsp:txXfrm>
        <a:off x="2976" y="1219200"/>
        <a:ext cx="2030015" cy="2560320"/>
      </dsp:txXfrm>
    </dsp:sp>
    <dsp:sp modelId="{5E63C669-986B-4C5C-85BC-BF3014762EB0}">
      <dsp:nvSpPr>
        <dsp:cNvPr id="0" name=""/>
        <dsp:cNvSpPr/>
      </dsp:nvSpPr>
      <dsp:spPr>
        <a:xfrm>
          <a:off x="2032992" y="1219200"/>
          <a:ext cx="2030015" cy="25603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Κυνηγίου</a:t>
          </a:r>
          <a:endParaRPr lang="el-GR" sz="2400" kern="1200" dirty="0"/>
        </a:p>
      </dsp:txBody>
      <dsp:txXfrm>
        <a:off x="2032992" y="1219200"/>
        <a:ext cx="2030015" cy="2560320"/>
      </dsp:txXfrm>
    </dsp:sp>
    <dsp:sp modelId="{1A212924-1324-4862-A705-BCD6F9678126}">
      <dsp:nvSpPr>
        <dsp:cNvPr id="0" name=""/>
        <dsp:cNvSpPr/>
      </dsp:nvSpPr>
      <dsp:spPr>
        <a:xfrm>
          <a:off x="4063007" y="1219200"/>
          <a:ext cx="2030015" cy="25603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Εκγύμνασης</a:t>
          </a: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και </a:t>
          </a:r>
          <a:r>
            <a:rPr lang="el-GR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ενδυνάμωσης</a:t>
          </a: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του σώματος</a:t>
          </a:r>
          <a:endParaRPr lang="el-GR" sz="2400" kern="1200" dirty="0"/>
        </a:p>
      </dsp:txBody>
      <dsp:txXfrm>
        <a:off x="4063007" y="1219200"/>
        <a:ext cx="2030015" cy="2560320"/>
      </dsp:txXfrm>
    </dsp:sp>
    <dsp:sp modelId="{3A13A3BD-04FA-42B0-9459-117A0AEF01B1}">
      <dsp:nvSpPr>
        <dsp:cNvPr id="0" name=""/>
        <dsp:cNvSpPr/>
      </dsp:nvSpPr>
      <dsp:spPr>
        <a:xfrm>
          <a:off x="0" y="3779520"/>
          <a:ext cx="6096000" cy="28448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23D70-60A9-48FC-939E-5374C87774CE}">
      <dsp:nvSpPr>
        <dsp:cNvPr id="0" name=""/>
        <dsp:cNvSpPr/>
      </dsp:nvSpPr>
      <dsp:spPr>
        <a:xfrm>
          <a:off x="0" y="2195"/>
          <a:ext cx="81534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190D07-5E2A-431B-BD7E-88CB13FD7FA8}">
      <dsp:nvSpPr>
        <dsp:cNvPr id="0" name=""/>
        <dsp:cNvSpPr/>
      </dsp:nvSpPr>
      <dsp:spPr>
        <a:xfrm>
          <a:off x="0" y="2195"/>
          <a:ext cx="1630680" cy="1497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Tae</a:t>
          </a:r>
          <a:endParaRPr lang="el-GR" sz="4700" kern="1200" dirty="0"/>
        </a:p>
      </dsp:txBody>
      <dsp:txXfrm>
        <a:off x="0" y="2195"/>
        <a:ext cx="1630680" cy="1497136"/>
      </dsp:txXfrm>
    </dsp:sp>
    <dsp:sp modelId="{7004608D-C5B2-4492-8464-DC8C081F657C}">
      <dsp:nvSpPr>
        <dsp:cNvPr id="0" name=""/>
        <dsp:cNvSpPr/>
      </dsp:nvSpPr>
      <dsp:spPr>
        <a:xfrm>
          <a:off x="1752980" y="70180"/>
          <a:ext cx="6400418" cy="1359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Τεχνική με τα πόδια</a:t>
          </a:r>
          <a:endParaRPr lang="el-GR" sz="1800" kern="1200" dirty="0"/>
        </a:p>
      </dsp:txBody>
      <dsp:txXfrm>
        <a:off x="1752980" y="70180"/>
        <a:ext cx="6400418" cy="1359704"/>
      </dsp:txXfrm>
    </dsp:sp>
    <dsp:sp modelId="{FB7E5610-D535-4AEB-B970-0145BCE6B324}">
      <dsp:nvSpPr>
        <dsp:cNvPr id="0" name=""/>
        <dsp:cNvSpPr/>
      </dsp:nvSpPr>
      <dsp:spPr>
        <a:xfrm>
          <a:off x="1630679" y="1429884"/>
          <a:ext cx="65227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35617E-A5D9-4AF5-B130-41FD6A000AAF}">
      <dsp:nvSpPr>
        <dsp:cNvPr id="0" name=""/>
        <dsp:cNvSpPr/>
      </dsp:nvSpPr>
      <dsp:spPr>
        <a:xfrm>
          <a:off x="0" y="1499331"/>
          <a:ext cx="81534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AA0603-7F63-4CC1-B9CB-013D8EA1A5C6}">
      <dsp:nvSpPr>
        <dsp:cNvPr id="0" name=""/>
        <dsp:cNvSpPr/>
      </dsp:nvSpPr>
      <dsp:spPr>
        <a:xfrm>
          <a:off x="0" y="1499331"/>
          <a:ext cx="1630680" cy="1497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Kwon</a:t>
          </a:r>
          <a:endParaRPr lang="el-GR" sz="4700" kern="1200" dirty="0"/>
        </a:p>
      </dsp:txBody>
      <dsp:txXfrm>
        <a:off x="0" y="1499331"/>
        <a:ext cx="1630680" cy="1497136"/>
      </dsp:txXfrm>
    </dsp:sp>
    <dsp:sp modelId="{9C93A437-1728-47B6-B3D3-94AB67CCC7D9}">
      <dsp:nvSpPr>
        <dsp:cNvPr id="0" name=""/>
        <dsp:cNvSpPr/>
      </dsp:nvSpPr>
      <dsp:spPr>
        <a:xfrm>
          <a:off x="1752980" y="1567316"/>
          <a:ext cx="6400418" cy="1359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Τεχνική με τα χέρια</a:t>
          </a:r>
          <a:endParaRPr lang="el-GR" sz="1800" kern="1200" dirty="0"/>
        </a:p>
      </dsp:txBody>
      <dsp:txXfrm>
        <a:off x="1752980" y="1567316"/>
        <a:ext cx="6400418" cy="1359704"/>
      </dsp:txXfrm>
    </dsp:sp>
    <dsp:sp modelId="{6BE09F56-F87A-4272-833B-DEE32ADCA8CE}">
      <dsp:nvSpPr>
        <dsp:cNvPr id="0" name=""/>
        <dsp:cNvSpPr/>
      </dsp:nvSpPr>
      <dsp:spPr>
        <a:xfrm>
          <a:off x="1630679" y="2927021"/>
          <a:ext cx="65227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4900D-13AA-4F3A-8771-AA86DB08614A}">
      <dsp:nvSpPr>
        <dsp:cNvPr id="0" name=""/>
        <dsp:cNvSpPr/>
      </dsp:nvSpPr>
      <dsp:spPr>
        <a:xfrm>
          <a:off x="0" y="2996468"/>
          <a:ext cx="81534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DDC38D-94C2-40FC-89CB-8FDBA8DBA364}">
      <dsp:nvSpPr>
        <dsp:cNvPr id="0" name=""/>
        <dsp:cNvSpPr/>
      </dsp:nvSpPr>
      <dsp:spPr>
        <a:xfrm>
          <a:off x="0" y="2996468"/>
          <a:ext cx="1630680" cy="1497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Do</a:t>
          </a:r>
          <a:endParaRPr lang="el-GR" sz="4700" kern="1200" dirty="0"/>
        </a:p>
      </dsp:txBody>
      <dsp:txXfrm>
        <a:off x="0" y="2996468"/>
        <a:ext cx="1630680" cy="1497136"/>
      </dsp:txXfrm>
    </dsp:sp>
    <dsp:sp modelId="{6AE97046-1DC4-4EFF-8AAC-8671CF5EAA87}">
      <dsp:nvSpPr>
        <dsp:cNvPr id="0" name=""/>
        <dsp:cNvSpPr/>
      </dsp:nvSpPr>
      <dsp:spPr>
        <a:xfrm>
          <a:off x="1752980" y="3064453"/>
          <a:ext cx="6400418" cy="1359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Δρόμος, Φιλοσοφία, Τέχνη, Μέθοδος, Τρόπος</a:t>
          </a:r>
          <a:endParaRPr lang="el-GR" sz="1800" kern="1200" dirty="0"/>
        </a:p>
      </dsp:txBody>
      <dsp:txXfrm>
        <a:off x="1752980" y="3064453"/>
        <a:ext cx="6400418" cy="1359704"/>
      </dsp:txXfrm>
    </dsp:sp>
    <dsp:sp modelId="{88F1F96A-1039-488D-B971-34844EF66E82}">
      <dsp:nvSpPr>
        <dsp:cNvPr id="0" name=""/>
        <dsp:cNvSpPr/>
      </dsp:nvSpPr>
      <dsp:spPr>
        <a:xfrm>
          <a:off x="1630679" y="4424157"/>
          <a:ext cx="65227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CA254-8D31-49D1-B3E0-3F27A3B88FFA}">
      <dsp:nvSpPr>
        <dsp:cNvPr id="0" name=""/>
        <dsp:cNvSpPr/>
      </dsp:nvSpPr>
      <dsp:spPr>
        <a:xfrm>
          <a:off x="0" y="1152127"/>
          <a:ext cx="3717228" cy="3067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b="1" kern="1200" dirty="0" smtClean="0">
              <a:ln w="31550" cmpd="sng"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Βασικές αρχές του </a:t>
          </a:r>
          <a:r>
            <a:rPr lang="el-GR" sz="3600" b="1" kern="1200" dirty="0" err="1" smtClean="0">
              <a:ln w="31550" cmpd="sng"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Ταεκβοντό</a:t>
          </a:r>
          <a:endParaRPr lang="el-GR" sz="3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89853" y="1241980"/>
        <a:ext cx="3537522" cy="2888115"/>
      </dsp:txXfrm>
    </dsp:sp>
    <dsp:sp modelId="{D45F67BC-7842-42A3-93E2-9060DC74442D}">
      <dsp:nvSpPr>
        <dsp:cNvPr id="0" name=""/>
        <dsp:cNvSpPr/>
      </dsp:nvSpPr>
      <dsp:spPr>
        <a:xfrm rot="18015721">
          <a:off x="3079806" y="1560089"/>
          <a:ext cx="2570020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2570020" y="1604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900" kern="1200"/>
        </a:p>
      </dsp:txBody>
      <dsp:txXfrm>
        <a:off x="4300565" y="1511885"/>
        <a:ext cx="128501" cy="128501"/>
      </dsp:txXfrm>
    </dsp:sp>
    <dsp:sp modelId="{E15B5377-C591-4C88-8166-6ECED87F6724}">
      <dsp:nvSpPr>
        <dsp:cNvPr id="0" name=""/>
        <dsp:cNvSpPr/>
      </dsp:nvSpPr>
      <dsp:spPr>
        <a:xfrm>
          <a:off x="5012403" y="4048"/>
          <a:ext cx="1848742" cy="924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Σεμνότητα</a:t>
          </a:r>
          <a:endParaRPr lang="el-GR" sz="1800" b="1" kern="1200" dirty="0"/>
        </a:p>
      </dsp:txBody>
      <dsp:txXfrm>
        <a:off x="5039477" y="31122"/>
        <a:ext cx="1794594" cy="870223"/>
      </dsp:txXfrm>
    </dsp:sp>
    <dsp:sp modelId="{017E6CBB-99D7-4D21-AD16-5E9D125AFA9E}">
      <dsp:nvSpPr>
        <dsp:cNvPr id="0" name=""/>
        <dsp:cNvSpPr/>
      </dsp:nvSpPr>
      <dsp:spPr>
        <a:xfrm rot="19093835">
          <a:off x="3496540" y="2091603"/>
          <a:ext cx="173655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736551" y="1604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600" kern="1200"/>
        </a:p>
      </dsp:txBody>
      <dsp:txXfrm>
        <a:off x="4321402" y="2064235"/>
        <a:ext cx="86827" cy="86827"/>
      </dsp:txXfrm>
    </dsp:sp>
    <dsp:sp modelId="{03F63026-0EAC-4C00-A6C9-CF6C87B6ADF7}">
      <dsp:nvSpPr>
        <dsp:cNvPr id="0" name=""/>
        <dsp:cNvSpPr/>
      </dsp:nvSpPr>
      <dsp:spPr>
        <a:xfrm>
          <a:off x="5012403" y="1067075"/>
          <a:ext cx="1848742" cy="924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Ακεραιότητα χαρακτήρα</a:t>
          </a:r>
          <a:endParaRPr lang="el-GR" sz="1800" b="1" kern="1200" dirty="0"/>
        </a:p>
      </dsp:txBody>
      <dsp:txXfrm>
        <a:off x="5039477" y="1094149"/>
        <a:ext cx="1794594" cy="870223"/>
      </dsp:txXfrm>
    </dsp:sp>
    <dsp:sp modelId="{F1D8051B-7A54-45F3-AE79-73926EBF4EF1}">
      <dsp:nvSpPr>
        <dsp:cNvPr id="0" name=""/>
        <dsp:cNvSpPr/>
      </dsp:nvSpPr>
      <dsp:spPr>
        <a:xfrm rot="21351596">
          <a:off x="3715534" y="2623116"/>
          <a:ext cx="1298563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298563" y="1604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332352" y="2606698"/>
        <a:ext cx="64928" cy="64928"/>
      </dsp:txXfrm>
    </dsp:sp>
    <dsp:sp modelId="{B4A49DFC-5BD1-4FC8-8F78-E76BB1FF9317}">
      <dsp:nvSpPr>
        <dsp:cNvPr id="0" name=""/>
        <dsp:cNvSpPr/>
      </dsp:nvSpPr>
      <dsp:spPr>
        <a:xfrm>
          <a:off x="5012403" y="2130102"/>
          <a:ext cx="1848742" cy="924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Αυτοκυριαρχία</a:t>
          </a:r>
          <a:endParaRPr lang="el-GR" sz="1800" b="1" kern="1200" dirty="0"/>
        </a:p>
      </dsp:txBody>
      <dsp:txXfrm>
        <a:off x="5039477" y="2157176"/>
        <a:ext cx="1794594" cy="870223"/>
      </dsp:txXfrm>
    </dsp:sp>
    <dsp:sp modelId="{E0090E5E-AE10-4BCF-A920-7825125ACB0A}">
      <dsp:nvSpPr>
        <dsp:cNvPr id="0" name=""/>
        <dsp:cNvSpPr/>
      </dsp:nvSpPr>
      <dsp:spPr>
        <a:xfrm rot="2208617">
          <a:off x="3555962" y="3154629"/>
          <a:ext cx="1617707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617707" y="1604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324373" y="3130233"/>
        <a:ext cx="80885" cy="80885"/>
      </dsp:txXfrm>
    </dsp:sp>
    <dsp:sp modelId="{6B6F366F-60BC-4B79-8ED6-5B354E7BE898}">
      <dsp:nvSpPr>
        <dsp:cNvPr id="0" name=""/>
        <dsp:cNvSpPr/>
      </dsp:nvSpPr>
      <dsp:spPr>
        <a:xfrm>
          <a:off x="5012403" y="3193129"/>
          <a:ext cx="1848742" cy="924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Αδάμαστο πνεύμα</a:t>
          </a:r>
          <a:endParaRPr lang="el-GR" sz="1800" b="1" kern="1200" dirty="0"/>
        </a:p>
      </dsp:txBody>
      <dsp:txXfrm>
        <a:off x="5039477" y="3220203"/>
        <a:ext cx="1794594" cy="870223"/>
      </dsp:txXfrm>
    </dsp:sp>
    <dsp:sp modelId="{8066A7C8-B88D-4616-94CC-B627DD96E54E}">
      <dsp:nvSpPr>
        <dsp:cNvPr id="0" name=""/>
        <dsp:cNvSpPr/>
      </dsp:nvSpPr>
      <dsp:spPr>
        <a:xfrm rot="3449453">
          <a:off x="3159854" y="3686143"/>
          <a:ext cx="2409924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2409924" y="1604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800" kern="1200"/>
        </a:p>
      </dsp:txBody>
      <dsp:txXfrm>
        <a:off x="4304568" y="3641941"/>
        <a:ext cx="120496" cy="120496"/>
      </dsp:txXfrm>
    </dsp:sp>
    <dsp:sp modelId="{EBCDAA72-3F29-4A2A-BB9B-B4455C33172D}">
      <dsp:nvSpPr>
        <dsp:cNvPr id="0" name=""/>
        <dsp:cNvSpPr/>
      </dsp:nvSpPr>
      <dsp:spPr>
        <a:xfrm>
          <a:off x="5012403" y="4256155"/>
          <a:ext cx="1848742" cy="924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Επιμονή</a:t>
          </a:r>
          <a:endParaRPr lang="el-GR" sz="1700" b="1" kern="1200" dirty="0"/>
        </a:p>
      </dsp:txBody>
      <dsp:txXfrm>
        <a:off x="5039477" y="4283229"/>
        <a:ext cx="1794594" cy="8702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CF3803-C84C-4C16-A701-A6AD39EF3D41}">
      <dsp:nvSpPr>
        <dsp:cNvPr id="0" name=""/>
        <dsp:cNvSpPr/>
      </dsp:nvSpPr>
      <dsp:spPr>
        <a:xfrm>
          <a:off x="0" y="669646"/>
          <a:ext cx="5472608" cy="368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24735" tIns="937260" rIns="424735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Κίνα (3500 </a:t>
          </a:r>
          <a:r>
            <a:rPr lang="el-GR" sz="2400" kern="1200" dirty="0" err="1" smtClean="0"/>
            <a:t>π.Χ</a:t>
          </a:r>
          <a:r>
            <a:rPr lang="el-GR" sz="2400" kern="1200" dirty="0" smtClean="0"/>
            <a:t>)	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Αίγυπτος, ιερογλυφικά(3000 </a:t>
          </a:r>
          <a:r>
            <a:rPr lang="el-GR" sz="2400" kern="1200" dirty="0" err="1" smtClean="0"/>
            <a:t>π.Χ</a:t>
          </a:r>
          <a:r>
            <a:rPr lang="el-GR" sz="2400" kern="1200" dirty="0" smtClean="0"/>
            <a:t>)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Μεσοποταμία, προφορική παράδοση (3000-2500 </a:t>
          </a:r>
          <a:r>
            <a:rPr lang="el-GR" sz="2400" kern="1200" dirty="0" err="1" smtClean="0"/>
            <a:t>π.Χ</a:t>
          </a:r>
          <a:r>
            <a:rPr lang="el-GR" sz="2400" kern="1200" dirty="0" smtClean="0"/>
            <a:t>)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Αρχαία Ελλάδα, πυγμαχία (Μυκηναϊκή εποχή), παγκράτιο (Ολυμπιάδα του 648 </a:t>
          </a:r>
          <a:r>
            <a:rPr lang="el-GR" sz="2400" kern="1200" dirty="0" err="1" smtClean="0"/>
            <a:t>π.Χ</a:t>
          </a:r>
          <a:r>
            <a:rPr lang="el-GR" sz="2400" kern="1200" dirty="0" smtClean="0"/>
            <a:t>)</a:t>
          </a:r>
          <a:endParaRPr lang="el-GR" sz="2400" kern="1200" dirty="0"/>
        </a:p>
      </dsp:txBody>
      <dsp:txXfrm>
        <a:off x="0" y="669646"/>
        <a:ext cx="5472608" cy="3685500"/>
      </dsp:txXfrm>
    </dsp:sp>
    <dsp:sp modelId="{FDD1C4CB-8D28-425E-8E04-3CCBAC784E8A}">
      <dsp:nvSpPr>
        <dsp:cNvPr id="0" name=""/>
        <dsp:cNvSpPr/>
      </dsp:nvSpPr>
      <dsp:spPr>
        <a:xfrm>
          <a:off x="273630" y="5446"/>
          <a:ext cx="4550905" cy="132840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2">
              <a:shade val="8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96" tIns="0" rIns="14479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Σύμφωνα με τα ευρήματα:</a:t>
          </a:r>
          <a:endParaRPr lang="el-GR" sz="2800" kern="1200" dirty="0"/>
        </a:p>
      </dsp:txBody>
      <dsp:txXfrm>
        <a:off x="338477" y="70293"/>
        <a:ext cx="4421211" cy="11987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618A2-9E47-4A1D-B255-AC2F41ACF609}">
      <dsp:nvSpPr>
        <dsp:cNvPr id="0" name=""/>
        <dsp:cNvSpPr/>
      </dsp:nvSpPr>
      <dsp:spPr>
        <a:xfrm>
          <a:off x="39" y="23587"/>
          <a:ext cx="3809962" cy="60562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Προέλευση από Κίνα;</a:t>
          </a:r>
          <a:endParaRPr lang="el-GR" sz="27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9" y="23587"/>
        <a:ext cx="3809962" cy="605624"/>
      </dsp:txXfrm>
    </dsp:sp>
    <dsp:sp modelId="{7F2BF4B7-C755-4270-B871-65801457B654}">
      <dsp:nvSpPr>
        <dsp:cNvPr id="0" name=""/>
        <dsp:cNvSpPr/>
      </dsp:nvSpPr>
      <dsp:spPr>
        <a:xfrm>
          <a:off x="39" y="629212"/>
          <a:ext cx="3809962" cy="38429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Σύμφωνα με τον θρύλο και βουδιστικά κείμενα</a:t>
          </a:r>
          <a:endParaRPr lang="el-GR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ο Ινδός Βουδιστής Μοναχός </a:t>
          </a:r>
          <a:r>
            <a:rPr lang="el-GR" sz="2400" b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Μποντιντάρμα</a:t>
          </a: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(6</a:t>
          </a:r>
          <a:r>
            <a:rPr lang="el-GR" sz="2400" kern="1200" baseline="30000" dirty="0" smtClean="0">
              <a:latin typeface="Calibri" panose="020F0502020204030204" pitchFamily="34" charset="0"/>
              <a:cs typeface="Calibri" panose="020F0502020204030204" pitchFamily="34" charset="0"/>
            </a:rPr>
            <a:t>ος</a:t>
          </a: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αι. </a:t>
          </a:r>
          <a:r>
            <a:rPr lang="el-GR" sz="2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π.Χ</a:t>
          </a: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ίδρυσε </a:t>
          </a:r>
          <a:r>
            <a:rPr lang="el-GR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μοναστήρι</a:t>
          </a: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στην Κίνα και</a:t>
          </a:r>
          <a:endParaRPr lang="el-GR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δίδασκε «ειδικές τεχνικές των χεριών και των ποδιών»</a:t>
          </a:r>
          <a:endParaRPr lang="el-GR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9" y="629212"/>
        <a:ext cx="3809962" cy="3842999"/>
      </dsp:txXfrm>
    </dsp:sp>
    <dsp:sp modelId="{9D8CC15F-18FB-4905-AEFF-23765CE3AC3A}">
      <dsp:nvSpPr>
        <dsp:cNvPr id="0" name=""/>
        <dsp:cNvSpPr/>
      </dsp:nvSpPr>
      <dsp:spPr>
        <a:xfrm>
          <a:off x="4343397" y="23587"/>
          <a:ext cx="3809962" cy="605624"/>
        </a:xfrm>
        <a:prstGeom prst="rect">
          <a:avLst/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accent4">
              <a:hueOff val="7484979"/>
              <a:satOff val="-41387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Προέλευση από Κορέα;</a:t>
          </a:r>
          <a:endParaRPr lang="el-GR" sz="27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343397" y="23587"/>
        <a:ext cx="3809962" cy="605624"/>
      </dsp:txXfrm>
    </dsp:sp>
    <dsp:sp modelId="{FCE911D6-69F2-4E99-BA59-4742DDE5F2E9}">
      <dsp:nvSpPr>
        <dsp:cNvPr id="0" name=""/>
        <dsp:cNvSpPr/>
      </dsp:nvSpPr>
      <dsp:spPr>
        <a:xfrm>
          <a:off x="4343397" y="629212"/>
          <a:ext cx="3809962" cy="3842999"/>
        </a:xfrm>
        <a:prstGeom prst="rect">
          <a:avLst/>
        </a:prstGeom>
        <a:solidFill>
          <a:schemeClr val="accent4">
            <a:tint val="40000"/>
            <a:alpha val="90000"/>
            <a:hueOff val="7701753"/>
            <a:satOff val="-36518"/>
            <a:lumOff val="-1959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7701753"/>
              <a:satOff val="-36518"/>
              <a:lumOff val="-19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Κορεάτες αντιμέτωποι με Κινέζους, </a:t>
          </a:r>
          <a:r>
            <a:rPr lang="el-GR" sz="2400" kern="1200" dirty="0" err="1" smtClean="0"/>
            <a:t>Μογγόλους</a:t>
          </a:r>
          <a:r>
            <a:rPr lang="el-GR" sz="2400" kern="1200" dirty="0" smtClean="0"/>
            <a:t>, </a:t>
          </a:r>
          <a:r>
            <a:rPr lang="el-GR" sz="2400" kern="1200" dirty="0" err="1" smtClean="0"/>
            <a:t>Σιβηριανούς</a:t>
          </a:r>
          <a:r>
            <a:rPr lang="el-GR" sz="2400" kern="1200" dirty="0" smtClean="0"/>
            <a:t>, Ιάπωνες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b="1" kern="1200" dirty="0" smtClean="0"/>
            <a:t>Αρχαιολογικά ευρήματα </a:t>
          </a:r>
          <a:r>
            <a:rPr lang="el-GR" sz="2400" kern="1200" dirty="0" smtClean="0"/>
            <a:t>(2 αρχαίοι βασιλικοί τύμβοι, αγάλματα, αρχαία έγγραφα)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Παραμένει η ισχύουσα θεωρία</a:t>
          </a:r>
          <a:endParaRPr lang="el-GR" sz="2400" kern="1200" dirty="0"/>
        </a:p>
      </dsp:txBody>
      <dsp:txXfrm>
        <a:off x="4343397" y="629212"/>
        <a:ext cx="3809962" cy="38429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A70BA-187B-4CB0-AC2A-780AA6032605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BB09B-B0C5-4AA5-B438-5A8B5E2310BC}">
      <dsp:nvSpPr>
        <dsp:cNvPr id="0" name=""/>
        <dsp:cNvSpPr/>
      </dsp:nvSpPr>
      <dsp:spPr>
        <a:xfrm>
          <a:off x="564979" y="406400"/>
          <a:ext cx="8196326" cy="812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Βασίλειο δυναστείας Σίλα (57 </a:t>
          </a:r>
          <a:r>
            <a:rPr lang="el-GR" sz="2800" kern="1200" dirty="0" err="1" smtClean="0"/>
            <a:t>π.Χ</a:t>
          </a:r>
          <a:r>
            <a:rPr lang="el-GR" sz="2800" kern="1200" dirty="0" smtClean="0"/>
            <a:t>- 936 </a:t>
          </a:r>
          <a:r>
            <a:rPr lang="el-GR" sz="2800" kern="1200" dirty="0" err="1" smtClean="0"/>
            <a:t>μ.Χ</a:t>
          </a:r>
          <a:r>
            <a:rPr lang="el-GR" sz="2800" kern="1200" dirty="0" smtClean="0"/>
            <a:t>)</a:t>
          </a:r>
          <a:endParaRPr lang="el-GR" sz="2800" kern="1200" dirty="0"/>
        </a:p>
      </dsp:txBody>
      <dsp:txXfrm>
        <a:off x="564979" y="406400"/>
        <a:ext cx="8196326" cy="812800"/>
      </dsp:txXfrm>
    </dsp:sp>
    <dsp:sp modelId="{D3C48510-4B4E-49AE-ABB9-801063F907D1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727E3-E189-4188-93D9-15A2470A5D11}">
      <dsp:nvSpPr>
        <dsp:cNvPr id="0" name=""/>
        <dsp:cNvSpPr/>
      </dsp:nvSpPr>
      <dsp:spPr>
        <a:xfrm>
          <a:off x="860432" y="1625599"/>
          <a:ext cx="7900873" cy="812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Ονομασία «</a:t>
          </a:r>
          <a:r>
            <a:rPr lang="el-GR" sz="2800" kern="1200" dirty="0" err="1" smtClean="0"/>
            <a:t>Σούμπακ</a:t>
          </a:r>
          <a:r>
            <a:rPr lang="el-GR" sz="2800" kern="1200" dirty="0" smtClean="0"/>
            <a:t>»</a:t>
          </a:r>
          <a:endParaRPr lang="el-GR" sz="2800" kern="1200" dirty="0"/>
        </a:p>
      </dsp:txBody>
      <dsp:txXfrm>
        <a:off x="860432" y="1625599"/>
        <a:ext cx="7900873" cy="812800"/>
      </dsp:txXfrm>
    </dsp:sp>
    <dsp:sp modelId="{F42F1F8B-D3C7-44C2-8E1A-A01E60BD5683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DD43FE-20A1-4A1E-9D4A-057BF9F12B29}">
      <dsp:nvSpPr>
        <dsp:cNvPr id="0" name=""/>
        <dsp:cNvSpPr/>
      </dsp:nvSpPr>
      <dsp:spPr>
        <a:xfrm>
          <a:off x="564979" y="2844800"/>
          <a:ext cx="8196326" cy="8128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«επίλεκτο στρατιωτικό σώμα» </a:t>
          </a:r>
          <a:r>
            <a:rPr lang="el-GR" sz="2800" kern="1200" dirty="0" err="1" smtClean="0"/>
            <a:t>Χουαράνγκντο</a:t>
          </a:r>
          <a:endParaRPr lang="el-GR" sz="2800" kern="1200" dirty="0"/>
        </a:p>
      </dsp:txBody>
      <dsp:txXfrm>
        <a:off x="564979" y="2844800"/>
        <a:ext cx="8196326" cy="812800"/>
      </dsp:txXfrm>
    </dsp:sp>
    <dsp:sp modelId="{231BB9D0-1740-465A-BC4A-966CE3C4CD9B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F2D8D-C2BC-4856-B94E-6012FC26B35C}">
      <dsp:nvSpPr>
        <dsp:cNvPr id="0" name=""/>
        <dsp:cNvSpPr/>
      </dsp:nvSpPr>
      <dsp:spPr>
        <a:xfrm>
          <a:off x="0" y="565422"/>
          <a:ext cx="8064896" cy="6236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Άνδρες από οικογένειες ευγενών</a:t>
          </a:r>
          <a:endParaRPr lang="el-GR" sz="2600" kern="1200" dirty="0"/>
        </a:p>
      </dsp:txBody>
      <dsp:txXfrm>
        <a:off x="30442" y="595864"/>
        <a:ext cx="8004012" cy="562726"/>
      </dsp:txXfrm>
    </dsp:sp>
    <dsp:sp modelId="{176C54EA-589D-462F-9921-06FE45341417}">
      <dsp:nvSpPr>
        <dsp:cNvPr id="0" name=""/>
        <dsp:cNvSpPr/>
      </dsp:nvSpPr>
      <dsp:spPr>
        <a:xfrm>
          <a:off x="0" y="1263912"/>
          <a:ext cx="8064896" cy="623610"/>
        </a:xfrm>
        <a:prstGeom prst="roundRect">
          <a:avLst/>
        </a:prstGeom>
        <a:solidFill>
          <a:schemeClr val="accent5">
            <a:hueOff val="-3327248"/>
            <a:satOff val="-5151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Οι πρώτοι που χρησιμοποίησαν την τέχνη </a:t>
          </a:r>
          <a:r>
            <a:rPr lang="el-GR" sz="2600" kern="1200" dirty="0" err="1" smtClean="0"/>
            <a:t>Σούμπακ</a:t>
          </a:r>
          <a:endParaRPr lang="el-GR" sz="2600" kern="1200" dirty="0"/>
        </a:p>
      </dsp:txBody>
      <dsp:txXfrm>
        <a:off x="30442" y="1294354"/>
        <a:ext cx="8004012" cy="562726"/>
      </dsp:txXfrm>
    </dsp:sp>
    <dsp:sp modelId="{EC526EC9-0A3C-4C5D-97E4-B883D9AA3C33}">
      <dsp:nvSpPr>
        <dsp:cNvPr id="0" name=""/>
        <dsp:cNvSpPr/>
      </dsp:nvSpPr>
      <dsp:spPr>
        <a:xfrm>
          <a:off x="0" y="1962403"/>
          <a:ext cx="8064896" cy="623610"/>
        </a:xfrm>
        <a:prstGeom prst="roundRect">
          <a:avLst/>
        </a:prstGeom>
        <a:solidFill>
          <a:schemeClr val="accent5">
            <a:hueOff val="-6654497"/>
            <a:satOff val="-10303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Για την ένταξη στους </a:t>
          </a:r>
          <a:r>
            <a:rPr lang="el-GR" sz="2600" kern="1200" dirty="0" err="1" smtClean="0"/>
            <a:t>Χουαράνγκντο</a:t>
          </a:r>
          <a:r>
            <a:rPr lang="el-GR" sz="2600" kern="1200" dirty="0" smtClean="0"/>
            <a:t>:</a:t>
          </a:r>
          <a:endParaRPr lang="el-GR" sz="2600" kern="1200" dirty="0"/>
        </a:p>
      </dsp:txBody>
      <dsp:txXfrm>
        <a:off x="30442" y="1992845"/>
        <a:ext cx="8004012" cy="562726"/>
      </dsp:txXfrm>
    </dsp:sp>
    <dsp:sp modelId="{36737B44-EBCF-450D-B8CF-E12153D3C33E}">
      <dsp:nvSpPr>
        <dsp:cNvPr id="0" name=""/>
        <dsp:cNvSpPr/>
      </dsp:nvSpPr>
      <dsp:spPr>
        <a:xfrm>
          <a:off x="0" y="2586013"/>
          <a:ext cx="8064896" cy="104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6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000" kern="1200" dirty="0" smtClean="0"/>
            <a:t>Επιτυχία σε δύσκολες δοκιμασίες και τελετές</a:t>
          </a:r>
          <a:endParaRPr lang="el-G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000" kern="1200" dirty="0" smtClean="0"/>
            <a:t>Διακρίσεις σε αγώνες Πάλης, Τοξοβολίας..</a:t>
          </a:r>
          <a:endParaRPr lang="el-G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000" kern="1200" dirty="0" smtClean="0"/>
            <a:t>Εξετάσεις μύησης</a:t>
          </a:r>
          <a:endParaRPr lang="el-GR" sz="2000" kern="1200" dirty="0"/>
        </a:p>
      </dsp:txBody>
      <dsp:txXfrm>
        <a:off x="0" y="2586013"/>
        <a:ext cx="8064896" cy="1049490"/>
      </dsp:txXfrm>
    </dsp:sp>
    <dsp:sp modelId="{628B216C-0B01-4E07-9D7D-A041FF8B6A56}">
      <dsp:nvSpPr>
        <dsp:cNvPr id="0" name=""/>
        <dsp:cNvSpPr/>
      </dsp:nvSpPr>
      <dsp:spPr>
        <a:xfrm>
          <a:off x="0" y="3635503"/>
          <a:ext cx="8064896" cy="623610"/>
        </a:xfrm>
        <a:prstGeom prst="roundRect">
          <a:avLst/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Σκληρή, πειθαρχημένη και επίπονη πρακτική εκπαίδευση</a:t>
          </a:r>
          <a:endParaRPr lang="el-GR" sz="2600" kern="1200" dirty="0"/>
        </a:p>
      </dsp:txBody>
      <dsp:txXfrm>
        <a:off x="30442" y="3665945"/>
        <a:ext cx="8004012" cy="5627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AFF42-4465-4660-96EF-1A30BF975F4D}">
      <dsp:nvSpPr>
        <dsp:cNvPr id="0" name=""/>
        <dsp:cNvSpPr/>
      </dsp:nvSpPr>
      <dsp:spPr>
        <a:xfrm rot="5400000">
          <a:off x="5444693" y="-2147825"/>
          <a:ext cx="1058180" cy="562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Επιρροή </a:t>
          </a:r>
          <a:r>
            <a:rPr lang="el-GR" sz="1800" b="1" kern="1200" dirty="0" smtClean="0"/>
            <a:t>διανοουμένων</a:t>
          </a:r>
          <a:endParaRPr lang="el-GR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b="1" kern="1200" dirty="0" smtClean="0"/>
            <a:t>Πνευματική</a:t>
          </a:r>
          <a:r>
            <a:rPr lang="el-GR" sz="1800" kern="1200" dirty="0" smtClean="0"/>
            <a:t> και </a:t>
          </a:r>
          <a:r>
            <a:rPr lang="el-GR" sz="1800" b="1" kern="1200" dirty="0" smtClean="0"/>
            <a:t>φιλοσοφική</a:t>
          </a:r>
          <a:r>
            <a:rPr lang="el-GR" sz="1800" kern="1200" dirty="0" smtClean="0"/>
            <a:t> διάσταση στην εποχή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b="1" kern="1200" dirty="0" smtClean="0"/>
            <a:t>Υποβάθμιση</a:t>
          </a:r>
          <a:r>
            <a:rPr lang="el-GR" sz="1800" kern="1200" dirty="0" smtClean="0"/>
            <a:t> πολεμικών τεχνών</a:t>
          </a:r>
          <a:endParaRPr lang="el-GR" sz="1800" kern="1200" dirty="0"/>
        </a:p>
      </dsp:txBody>
      <dsp:txXfrm rot="-5400000">
        <a:off x="3162591" y="185933"/>
        <a:ext cx="5570728" cy="954868"/>
      </dsp:txXfrm>
    </dsp:sp>
    <dsp:sp modelId="{F4A1302C-EDC3-4ED5-9669-E54DE99203B1}">
      <dsp:nvSpPr>
        <dsp:cNvPr id="0" name=""/>
        <dsp:cNvSpPr/>
      </dsp:nvSpPr>
      <dsp:spPr>
        <a:xfrm>
          <a:off x="0" y="2004"/>
          <a:ext cx="3162591" cy="132272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dirty="0" smtClean="0"/>
            <a:t>Τέλη δυναστείας Γι</a:t>
          </a:r>
          <a:endParaRPr lang="el-GR" sz="3600" kern="1200" dirty="0"/>
        </a:p>
      </dsp:txBody>
      <dsp:txXfrm>
        <a:off x="64570" y="66574"/>
        <a:ext cx="3033451" cy="1193585"/>
      </dsp:txXfrm>
    </dsp:sp>
    <dsp:sp modelId="{CC8A749B-250B-4EA8-9669-E5A7449D6ECF}">
      <dsp:nvSpPr>
        <dsp:cNvPr id="0" name=""/>
        <dsp:cNvSpPr/>
      </dsp:nvSpPr>
      <dsp:spPr>
        <a:xfrm rot="5400000">
          <a:off x="5444693" y="-758964"/>
          <a:ext cx="1058180" cy="562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Κατοχή από </a:t>
          </a:r>
          <a:r>
            <a:rPr lang="el-GR" sz="1800" b="1" kern="1200" dirty="0" smtClean="0"/>
            <a:t>Ιάπωνες</a:t>
          </a:r>
          <a:endParaRPr lang="el-GR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Απαγόρευση κάθε κορεάτικης πολεμικής τέχνης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b="1" kern="1200" dirty="0" smtClean="0"/>
            <a:t>Ιαπωνικές πολεμικές τέχνες </a:t>
          </a:r>
          <a:r>
            <a:rPr lang="el-GR" sz="1800" kern="1200" dirty="0" smtClean="0"/>
            <a:t>(Καράτε, Τζούντο, </a:t>
          </a:r>
          <a:r>
            <a:rPr lang="el-GR" sz="1800" kern="1200" dirty="0" err="1" smtClean="0"/>
            <a:t>Κέντο</a:t>
          </a:r>
          <a:r>
            <a:rPr lang="el-GR" sz="1800" kern="1200" dirty="0" smtClean="0"/>
            <a:t>…)</a:t>
          </a:r>
          <a:endParaRPr lang="el-GR" sz="1800" kern="1200" dirty="0"/>
        </a:p>
      </dsp:txBody>
      <dsp:txXfrm rot="-5400000">
        <a:off x="3162591" y="1574794"/>
        <a:ext cx="5570728" cy="954868"/>
      </dsp:txXfrm>
    </dsp:sp>
    <dsp:sp modelId="{AB4A0545-2B7E-4270-A803-25086E4C4A45}">
      <dsp:nvSpPr>
        <dsp:cNvPr id="0" name=""/>
        <dsp:cNvSpPr/>
      </dsp:nvSpPr>
      <dsp:spPr>
        <a:xfrm>
          <a:off x="0" y="1390865"/>
          <a:ext cx="3162591" cy="132272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400" kern="1200" dirty="0" smtClean="0"/>
            <a:t>1909-1945</a:t>
          </a:r>
          <a:endParaRPr lang="el-GR" sz="4400" kern="1200" dirty="0"/>
        </a:p>
      </dsp:txBody>
      <dsp:txXfrm>
        <a:off x="64570" y="1455435"/>
        <a:ext cx="3033451" cy="1193585"/>
      </dsp:txXfrm>
    </dsp:sp>
    <dsp:sp modelId="{DECD4842-BE4B-43FE-9DF9-49C4CB764129}">
      <dsp:nvSpPr>
        <dsp:cNvPr id="0" name=""/>
        <dsp:cNvSpPr/>
      </dsp:nvSpPr>
      <dsp:spPr>
        <a:xfrm rot="5400000">
          <a:off x="5444693" y="629897"/>
          <a:ext cx="1058180" cy="562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Ανασυγκρότηση Κορεάτικων πολεμικών τεχνών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Δημιουργία </a:t>
          </a:r>
          <a:r>
            <a:rPr lang="el-GR" sz="1800" b="1" kern="1200" dirty="0" smtClean="0"/>
            <a:t>Ακαδημιών</a:t>
          </a:r>
          <a:r>
            <a:rPr lang="el-GR" sz="1800" kern="1200" dirty="0" smtClean="0"/>
            <a:t> (</a:t>
          </a:r>
          <a:r>
            <a:rPr lang="el-GR" sz="1800" kern="1200" dirty="0" err="1" smtClean="0"/>
            <a:t>Κουάν</a:t>
          </a:r>
          <a:r>
            <a:rPr lang="el-GR" sz="1800" kern="1200" dirty="0" smtClean="0"/>
            <a:t>)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«Πατέρας» του σύγχρονου </a:t>
          </a:r>
          <a:r>
            <a:rPr lang="el-GR" sz="1800" kern="1200" dirty="0" err="1" smtClean="0"/>
            <a:t>Ταεκβοντό</a:t>
          </a:r>
          <a:r>
            <a:rPr lang="el-GR" sz="1800" kern="1200" dirty="0" smtClean="0"/>
            <a:t>: </a:t>
          </a:r>
          <a:r>
            <a:rPr lang="el-GR" sz="1800" b="1" kern="1200" dirty="0" err="1" smtClean="0"/>
            <a:t>Τσόι</a:t>
          </a:r>
          <a:r>
            <a:rPr lang="el-GR" sz="1800" b="1" kern="1200" dirty="0" smtClean="0"/>
            <a:t> Χονγκ Χι</a:t>
          </a:r>
          <a:endParaRPr lang="el-GR" sz="1800" b="1" kern="1200" dirty="0"/>
        </a:p>
      </dsp:txBody>
      <dsp:txXfrm rot="-5400000">
        <a:off x="3162591" y="2963655"/>
        <a:ext cx="5570728" cy="954868"/>
      </dsp:txXfrm>
    </dsp:sp>
    <dsp:sp modelId="{76909BEB-B956-4143-880D-1650E3C4CB56}">
      <dsp:nvSpPr>
        <dsp:cNvPr id="0" name=""/>
        <dsp:cNvSpPr/>
      </dsp:nvSpPr>
      <dsp:spPr>
        <a:xfrm>
          <a:off x="0" y="2779726"/>
          <a:ext cx="3162591" cy="132272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400" kern="1200" dirty="0" smtClean="0"/>
            <a:t>Τέλη Β’ ΠΠ</a:t>
          </a:r>
          <a:endParaRPr lang="el-GR" sz="4400" kern="1200" dirty="0"/>
        </a:p>
      </dsp:txBody>
      <dsp:txXfrm>
        <a:off x="64570" y="2844296"/>
        <a:ext cx="3033451" cy="11935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10377-AE2F-46D6-A4DE-132DE47915B7}">
      <dsp:nvSpPr>
        <dsp:cNvPr id="0" name=""/>
        <dsp:cNvSpPr/>
      </dsp:nvSpPr>
      <dsp:spPr>
        <a:xfrm rot="5400000">
          <a:off x="4278183" y="-1573884"/>
          <a:ext cx="1122008" cy="455452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Επίσημη ονομασία «</a:t>
          </a:r>
          <a:r>
            <a:rPr lang="el-GR" sz="2400" kern="1200" dirty="0" err="1" smtClean="0"/>
            <a:t>Ταεκβοντό</a:t>
          </a:r>
          <a:r>
            <a:rPr lang="el-GR" sz="2400" kern="1200" dirty="0" smtClean="0"/>
            <a:t>»</a:t>
          </a:r>
          <a:endParaRPr lang="el-GR" sz="2400" kern="1200" dirty="0"/>
        </a:p>
      </dsp:txBody>
      <dsp:txXfrm rot="-5400000">
        <a:off x="2561923" y="197148"/>
        <a:ext cx="4499757" cy="1012464"/>
      </dsp:txXfrm>
    </dsp:sp>
    <dsp:sp modelId="{63B25347-69D4-48B8-B8AF-2A5694C9D977}">
      <dsp:nvSpPr>
        <dsp:cNvPr id="0" name=""/>
        <dsp:cNvSpPr/>
      </dsp:nvSpPr>
      <dsp:spPr>
        <a:xfrm>
          <a:off x="0" y="2125"/>
          <a:ext cx="2561922" cy="140251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400" kern="1200" dirty="0" smtClean="0"/>
            <a:t>1955</a:t>
          </a:r>
          <a:endParaRPr lang="el-GR" sz="4400" kern="1200" dirty="0"/>
        </a:p>
      </dsp:txBody>
      <dsp:txXfrm>
        <a:off x="68465" y="70590"/>
        <a:ext cx="2424992" cy="1265580"/>
      </dsp:txXfrm>
    </dsp:sp>
    <dsp:sp modelId="{8013043A-3BEB-4A6A-9484-6D81905017D6}">
      <dsp:nvSpPr>
        <dsp:cNvPr id="0" name=""/>
        <dsp:cNvSpPr/>
      </dsp:nvSpPr>
      <dsp:spPr>
        <a:xfrm rot="5400000">
          <a:off x="4278183" y="-101248"/>
          <a:ext cx="1122008" cy="455452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Ίδρυση Κορεατικής Ομοσπονδίας </a:t>
          </a:r>
          <a:r>
            <a:rPr lang="el-GR" sz="2400" kern="1200" dirty="0" err="1" smtClean="0"/>
            <a:t>Ταεσουντό</a:t>
          </a:r>
          <a:endParaRPr lang="el-GR" sz="2400" kern="1200" dirty="0"/>
        </a:p>
      </dsp:txBody>
      <dsp:txXfrm rot="-5400000">
        <a:off x="2561923" y="1669784"/>
        <a:ext cx="4499757" cy="1012464"/>
      </dsp:txXfrm>
    </dsp:sp>
    <dsp:sp modelId="{6945ED45-7B6F-4530-8A78-72A0711C4858}">
      <dsp:nvSpPr>
        <dsp:cNvPr id="0" name=""/>
        <dsp:cNvSpPr/>
      </dsp:nvSpPr>
      <dsp:spPr>
        <a:xfrm>
          <a:off x="0" y="1474760"/>
          <a:ext cx="2561922" cy="140251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400" kern="1200" dirty="0" smtClean="0"/>
            <a:t>1961</a:t>
          </a:r>
          <a:endParaRPr lang="el-GR" sz="4400" kern="1200" dirty="0"/>
        </a:p>
      </dsp:txBody>
      <dsp:txXfrm>
        <a:off x="68465" y="1543225"/>
        <a:ext cx="2424992" cy="1265580"/>
      </dsp:txXfrm>
    </dsp:sp>
    <dsp:sp modelId="{BCEFC625-C555-4BA2-8362-1FBBAF5E8875}">
      <dsp:nvSpPr>
        <dsp:cNvPr id="0" name=""/>
        <dsp:cNvSpPr/>
      </dsp:nvSpPr>
      <dsp:spPr>
        <a:xfrm rot="5400000">
          <a:off x="4278183" y="1371387"/>
          <a:ext cx="1122008" cy="455452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Μετονομασία σε Κορεατική Ομοσπονδία </a:t>
          </a:r>
          <a:r>
            <a:rPr lang="el-GR" sz="2400" kern="1200" dirty="0" err="1" smtClean="0"/>
            <a:t>Ταεκβοντό</a:t>
          </a:r>
          <a:endParaRPr lang="el-GR" sz="2400" kern="1200" dirty="0"/>
        </a:p>
      </dsp:txBody>
      <dsp:txXfrm rot="-5400000">
        <a:off x="2561923" y="3142419"/>
        <a:ext cx="4499757" cy="1012464"/>
      </dsp:txXfrm>
    </dsp:sp>
    <dsp:sp modelId="{36E4664C-62A0-4202-A727-9EA3C8B636DF}">
      <dsp:nvSpPr>
        <dsp:cNvPr id="0" name=""/>
        <dsp:cNvSpPr/>
      </dsp:nvSpPr>
      <dsp:spPr>
        <a:xfrm>
          <a:off x="0" y="2947396"/>
          <a:ext cx="2561922" cy="140251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400" kern="1200" dirty="0" smtClean="0"/>
            <a:t>1965</a:t>
          </a:r>
          <a:endParaRPr lang="el-GR" sz="4400" kern="1200" dirty="0"/>
        </a:p>
      </dsp:txBody>
      <dsp:txXfrm>
        <a:off x="68465" y="3015861"/>
        <a:ext cx="2424992" cy="12655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6B74C-6739-48B5-A641-CBECE06F1D95}">
      <dsp:nvSpPr>
        <dsp:cNvPr id="0" name=""/>
        <dsp:cNvSpPr/>
      </dsp:nvSpPr>
      <dsp:spPr>
        <a:xfrm>
          <a:off x="0" y="5864928"/>
          <a:ext cx="8712968" cy="54378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Αθλητικό Σωματείο</a:t>
          </a:r>
          <a:endParaRPr lang="el-GR" sz="28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5864928"/>
        <a:ext cx="8712968" cy="543783"/>
      </dsp:txXfrm>
    </dsp:sp>
    <dsp:sp modelId="{D8B0684B-9719-43E5-AF84-020FCA280F6C}">
      <dsp:nvSpPr>
        <dsp:cNvPr id="0" name=""/>
        <dsp:cNvSpPr/>
      </dsp:nvSpPr>
      <dsp:spPr>
        <a:xfrm rot="10800000">
          <a:off x="0" y="4151350"/>
          <a:ext cx="8712968" cy="1724744"/>
        </a:xfrm>
        <a:prstGeom prst="upArrowCallout">
          <a:avLst/>
        </a:prstGeom>
        <a:solidFill>
          <a:schemeClr val="accent4">
            <a:hueOff val="1496996"/>
            <a:satOff val="-8277"/>
            <a:lumOff val="-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Ελληνική Ομοσπονδία </a:t>
          </a:r>
          <a:r>
            <a:rPr lang="el-GR" sz="28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Ταεκβοντο</a:t>
          </a:r>
          <a:r>
            <a:rPr lang="el-GR" sz="28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l-GR" sz="28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ΕΛΟΤ</a:t>
          </a:r>
          <a:r>
            <a:rPr lang="el-GR" sz="28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2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10800000">
        <a:off x="0" y="4151350"/>
        <a:ext cx="8712968" cy="605385"/>
      </dsp:txXfrm>
    </dsp:sp>
    <dsp:sp modelId="{579ECDED-60E5-41E3-96AB-A45E1DB38F74}">
      <dsp:nvSpPr>
        <dsp:cNvPr id="0" name=""/>
        <dsp:cNvSpPr/>
      </dsp:nvSpPr>
      <dsp:spPr>
        <a:xfrm>
          <a:off x="0" y="4781380"/>
          <a:ext cx="4356483" cy="46624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Ένωση </a:t>
          </a:r>
          <a:r>
            <a:rPr lang="el-GR" sz="17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Ταεκβοντό</a:t>
          </a:r>
          <a:r>
            <a:rPr lang="el-GR" sz="17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Νοτίου Ελλάδος (</a:t>
          </a:r>
          <a:r>
            <a:rPr lang="el-GR" sz="17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ΕΤΑΝΕ</a:t>
          </a:r>
          <a:r>
            <a:rPr lang="el-GR" sz="17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17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4781380"/>
        <a:ext cx="4356483" cy="466244"/>
      </dsp:txXfrm>
    </dsp:sp>
    <dsp:sp modelId="{70BD86FE-B347-44A5-ADF7-410FE8FDB603}">
      <dsp:nvSpPr>
        <dsp:cNvPr id="0" name=""/>
        <dsp:cNvSpPr/>
      </dsp:nvSpPr>
      <dsp:spPr>
        <a:xfrm>
          <a:off x="4356484" y="4781380"/>
          <a:ext cx="4356483" cy="466244"/>
        </a:xfrm>
        <a:prstGeom prst="rect">
          <a:avLst/>
        </a:prstGeom>
        <a:solidFill>
          <a:schemeClr val="accent4">
            <a:tint val="40000"/>
            <a:alpha val="90000"/>
            <a:hueOff val="3850876"/>
            <a:satOff val="-18259"/>
            <a:lumOff val="-979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3850876"/>
              <a:satOff val="-18259"/>
              <a:lumOff val="-9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Ένωση </a:t>
          </a:r>
          <a:r>
            <a:rPr lang="el-GR" sz="17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Ταεκβοντό</a:t>
          </a:r>
          <a:r>
            <a:rPr lang="el-GR" sz="17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Βορείου Ελλάδος (</a:t>
          </a:r>
          <a:r>
            <a:rPr lang="el-GR" sz="17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ΕΤΑΒΕ</a:t>
          </a:r>
          <a:r>
            <a:rPr lang="el-GR" sz="17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17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356484" y="4781380"/>
        <a:ext cx="4356483" cy="466244"/>
      </dsp:txXfrm>
    </dsp:sp>
    <dsp:sp modelId="{97E7AA0D-B62F-4659-9680-EFDD0559B0CE}">
      <dsp:nvSpPr>
        <dsp:cNvPr id="0" name=""/>
        <dsp:cNvSpPr/>
      </dsp:nvSpPr>
      <dsp:spPr>
        <a:xfrm rot="10800000">
          <a:off x="0" y="2952296"/>
          <a:ext cx="8712968" cy="1214261"/>
        </a:xfrm>
        <a:prstGeom prst="upArrowCallout">
          <a:avLst/>
        </a:prstGeom>
        <a:solidFill>
          <a:schemeClr val="accent4">
            <a:hueOff val="2993992"/>
            <a:satOff val="-16555"/>
            <a:lumOff val="-14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Μεσογειακή Ένωση </a:t>
          </a:r>
          <a:r>
            <a:rPr lang="el-GR" sz="2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Ταεκβοντο</a:t>
          </a: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n-US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Mediterranean</a:t>
          </a:r>
          <a:r>
            <a:rPr lang="en-US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Taekwondo</a:t>
          </a:r>
          <a:r>
            <a:rPr lang="en-US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Union</a:t>
          </a:r>
          <a:r>
            <a:rPr lang="en-US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0" y="2952296"/>
        <a:ext cx="8712968" cy="788990"/>
      </dsp:txXfrm>
    </dsp:sp>
    <dsp:sp modelId="{39CB7788-87D2-4DCC-8248-B4D90B30CE1F}">
      <dsp:nvSpPr>
        <dsp:cNvPr id="0" name=""/>
        <dsp:cNvSpPr/>
      </dsp:nvSpPr>
      <dsp:spPr>
        <a:xfrm rot="10800000">
          <a:off x="0" y="1692771"/>
          <a:ext cx="8712968" cy="1274733"/>
        </a:xfrm>
        <a:prstGeom prst="upArrowCallout">
          <a:avLst/>
        </a:prstGeom>
        <a:solidFill>
          <a:schemeClr val="accent4">
            <a:hueOff val="4490988"/>
            <a:satOff val="-24832"/>
            <a:lumOff val="-211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Ευρωπαϊκή Ένωση </a:t>
          </a:r>
          <a:r>
            <a:rPr lang="el-GR" sz="2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Ταεκβοντό</a:t>
          </a:r>
          <a:r>
            <a:rPr lang="el-GR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n-US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European Taekwondo Union- </a:t>
          </a:r>
          <a:r>
            <a:rPr lang="en-US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ETU</a:t>
          </a:r>
          <a:r>
            <a:rPr lang="en-US" sz="2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10800000">
        <a:off x="0" y="1692771"/>
        <a:ext cx="8712968" cy="447431"/>
      </dsp:txXfrm>
    </dsp:sp>
    <dsp:sp modelId="{973658CB-F941-4A3E-A481-4D4338ADB07F}">
      <dsp:nvSpPr>
        <dsp:cNvPr id="0" name=""/>
        <dsp:cNvSpPr/>
      </dsp:nvSpPr>
      <dsp:spPr>
        <a:xfrm>
          <a:off x="0" y="2097796"/>
          <a:ext cx="8712968" cy="466244"/>
        </a:xfrm>
        <a:prstGeom prst="rect">
          <a:avLst/>
        </a:prstGeom>
        <a:solidFill>
          <a:schemeClr val="accent4">
            <a:tint val="40000"/>
            <a:alpha val="90000"/>
            <a:hueOff val="7701753"/>
            <a:satOff val="-36518"/>
            <a:lumOff val="-1959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7701753"/>
              <a:satOff val="-36518"/>
              <a:lumOff val="-19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(</a:t>
          </a:r>
          <a:r>
            <a:rPr lang="el-GR" sz="20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Επίσης, </a:t>
          </a:r>
          <a:r>
            <a:rPr lang="en-US" sz="20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Asian Taekwondo Union, African Taekwondo Union, Oceania Taekwondo Union, Pan American Taekwondo Union</a:t>
          </a:r>
          <a:endParaRPr lang="el-GR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2097796"/>
        <a:ext cx="8712968" cy="466244"/>
      </dsp:txXfrm>
    </dsp:sp>
    <dsp:sp modelId="{332FC691-AD97-499A-8974-84E6E2A1D98C}">
      <dsp:nvSpPr>
        <dsp:cNvPr id="0" name=""/>
        <dsp:cNvSpPr/>
      </dsp:nvSpPr>
      <dsp:spPr>
        <a:xfrm rot="10800000">
          <a:off x="0" y="705539"/>
          <a:ext cx="8712968" cy="1002440"/>
        </a:xfrm>
        <a:prstGeom prst="upArrowCallout">
          <a:avLst/>
        </a:prstGeom>
        <a:solidFill>
          <a:schemeClr val="accent4">
            <a:hueOff val="5987983"/>
            <a:satOff val="-33110"/>
            <a:lumOff val="-28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Παγκόσμια Ομοσπονδία </a:t>
          </a:r>
          <a:r>
            <a:rPr lang="el-GR" sz="2400" b="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Ταεκβοντό</a:t>
          </a:r>
          <a:r>
            <a:rPr lang="el-GR" sz="24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4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(World Taekwondo Federation- </a:t>
          </a:r>
          <a:r>
            <a:rPr lang="en-US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WTF</a:t>
          </a:r>
          <a:r>
            <a:rPr lang="en-US" sz="24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 (</a:t>
          </a:r>
          <a:r>
            <a:rPr lang="el-GR" sz="24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Πλέον </a:t>
          </a:r>
          <a:r>
            <a:rPr lang="en-US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WT</a:t>
          </a:r>
          <a:r>
            <a:rPr lang="en-US" sz="24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2400" b="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0" y="705539"/>
        <a:ext cx="8712968" cy="651355"/>
      </dsp:txXfrm>
    </dsp:sp>
    <dsp:sp modelId="{6F45FBC9-C54F-4841-9B17-F7EB204DB15B}">
      <dsp:nvSpPr>
        <dsp:cNvPr id="0" name=""/>
        <dsp:cNvSpPr/>
      </dsp:nvSpPr>
      <dsp:spPr>
        <a:xfrm rot="10800000">
          <a:off x="0" y="4041"/>
          <a:ext cx="8712968" cy="716706"/>
        </a:xfrm>
        <a:prstGeom prst="upArrowCallout">
          <a:avLst/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Δ.Ο.Ε</a:t>
          </a:r>
          <a:endParaRPr lang="el-GR" sz="32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0" y="4041"/>
        <a:ext cx="8712968" cy="4656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5E971-3570-4563-8C53-E2F7173AAF84}">
      <dsp:nvSpPr>
        <dsp:cNvPr id="0" name=""/>
        <dsp:cNvSpPr/>
      </dsp:nvSpPr>
      <dsp:spPr>
        <a:xfrm>
          <a:off x="0" y="160790"/>
          <a:ext cx="6720408" cy="8094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Kukkiwon</a:t>
          </a:r>
          <a:r>
            <a:rPr lang="en-US" sz="3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l-GR" sz="3600" b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Κουκιβόν</a:t>
          </a:r>
          <a:r>
            <a:rPr lang="el-GR" sz="3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l-GR" sz="3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160790"/>
        <a:ext cx="6720408" cy="809405"/>
      </dsp:txXfrm>
    </dsp:sp>
    <dsp:sp modelId="{0277DE85-C11F-4C56-9FD8-34A58FAC4BE0}">
      <dsp:nvSpPr>
        <dsp:cNvPr id="0" name=""/>
        <dsp:cNvSpPr/>
      </dsp:nvSpPr>
      <dsp:spPr>
        <a:xfrm>
          <a:off x="0" y="970195"/>
          <a:ext cx="6720408" cy="392535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600" kern="1200" dirty="0" smtClean="0"/>
            <a:t>Το αρχηγείο του </a:t>
          </a:r>
          <a:r>
            <a:rPr lang="el-GR" sz="2600" kern="1200" dirty="0" err="1" smtClean="0"/>
            <a:t>ταεκβοντό</a:t>
          </a:r>
          <a:endParaRPr lang="el-G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600" kern="1200" dirty="0" smtClean="0"/>
            <a:t>Έδρα της Παγκόσμιας Ακαδημίας </a:t>
          </a:r>
          <a:r>
            <a:rPr lang="el-GR" sz="2600" kern="1200" dirty="0" err="1" smtClean="0"/>
            <a:t>Ταεκβοντό</a:t>
          </a:r>
          <a:endParaRPr lang="el-G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600" kern="1200" dirty="0" smtClean="0"/>
            <a:t>Τόπος: Σεούλ</a:t>
          </a:r>
          <a:endParaRPr lang="el-G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600" kern="1200" dirty="0" smtClean="0"/>
            <a:t>Εγκαίνια: Νοέμβριος 1972</a:t>
          </a:r>
          <a:endParaRPr lang="el-G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600" kern="1200" dirty="0" smtClean="0"/>
            <a:t>Έκδοση και πιστοποίηση επίσημων Πτυχίων Νταν και </a:t>
          </a:r>
          <a:r>
            <a:rPr lang="el-GR" sz="2600" kern="1200" dirty="0" err="1" smtClean="0"/>
            <a:t>Πουμ</a:t>
          </a:r>
          <a:endParaRPr lang="el-G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600" kern="1200" dirty="0" smtClean="0"/>
            <a:t>Φεστιβάλ </a:t>
          </a:r>
          <a:r>
            <a:rPr lang="el-GR" sz="2600" kern="1200" dirty="0" err="1" smtClean="0"/>
            <a:t>Χάμανταν</a:t>
          </a:r>
          <a:r>
            <a:rPr lang="el-GR" sz="2600" kern="1200" dirty="0" smtClean="0"/>
            <a:t> (παγκόσμιος διαγωνισμός θραύσεων, αυτοάμυνας και </a:t>
          </a:r>
          <a:r>
            <a:rPr lang="el-GR" sz="2600" kern="1200" dirty="0" err="1" smtClean="0"/>
            <a:t>πούμσε</a:t>
          </a:r>
          <a:r>
            <a:rPr lang="el-GR" sz="2600" kern="1200" dirty="0" smtClean="0"/>
            <a:t>)</a:t>
          </a:r>
          <a:endParaRPr lang="el-GR" sz="2600" kern="1200" dirty="0"/>
        </a:p>
      </dsp:txBody>
      <dsp:txXfrm>
        <a:off x="0" y="970195"/>
        <a:ext cx="6720408" cy="3925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Ορθογώνιο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420DD7-B200-463C-83BC-9AB87CB08C6B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7BC534-6754-47CC-8298-A4EAC5207BE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925645" y="2408503"/>
            <a:ext cx="5256584" cy="138058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Εισαγωγικά στοιχεία για το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TaeKwonDo</a:t>
            </a:r>
            <a:endParaRPr lang="el-G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96020" y="3861048"/>
            <a:ext cx="66967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Μάθημα επιλογής: </a:t>
            </a:r>
            <a:r>
              <a:rPr lang="el-GR" sz="20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Διδακτική και Προπονητική </a:t>
            </a:r>
            <a:r>
              <a:rPr lang="el-GR" sz="2000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Τάε</a:t>
            </a:r>
            <a:r>
              <a:rPr lang="el-GR" sz="20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-Κβο-Ντο</a:t>
            </a:r>
          </a:p>
          <a:p>
            <a:pPr algn="ctr"/>
            <a:endParaRPr lang="el-GR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Εργασία της </a:t>
            </a:r>
            <a:r>
              <a:rPr lang="el-G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Κοροβίλα </a:t>
            </a:r>
            <a:r>
              <a:rPr lang="el-GR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Δήμητας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(ειδικότητα </a:t>
            </a:r>
            <a:r>
              <a:rPr lang="el-GR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Τάε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-Κβο-Ντο 2020-2021)</a:t>
            </a:r>
          </a:p>
          <a:p>
            <a:pPr algn="ctr"/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Υπεύθυνος καθηγητής: </a:t>
            </a:r>
            <a:r>
              <a:rPr lang="el-GR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Ζηνέλης</a:t>
            </a:r>
            <a:r>
              <a:rPr lang="el-G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Θεόδωρος</a:t>
            </a:r>
          </a:p>
          <a:p>
            <a:pPr algn="ctr"/>
            <a:endParaRPr lang="el-G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Εικόνα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44775"/>
            <a:ext cx="1456591" cy="118070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Ορθογώνιο 6"/>
          <p:cNvSpPr>
            <a:spLocks noChangeArrowheads="1"/>
          </p:cNvSpPr>
          <p:nvPr/>
        </p:nvSpPr>
        <p:spPr bwMode="auto">
          <a:xfrm>
            <a:off x="482557" y="1700617"/>
            <a:ext cx="394542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l-GR" sz="20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Εθνικό και Καποδιστριακό Πανεπιστήμιο Αθηνών</a:t>
            </a:r>
            <a:endParaRPr lang="el-GR" sz="2000" dirty="0">
              <a:effectLst/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pic>
        <p:nvPicPr>
          <p:cNvPr id="8" name="Εικόνα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020" y="225898"/>
            <a:ext cx="1059250" cy="13995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4850261" y="1687032"/>
            <a:ext cx="349235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l-GR" sz="2000" dirty="0" smtClean="0">
                <a:effectLst/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Σχολή Επιστήμης Φυσικής Αγωγής και Αθλητισμού</a:t>
            </a:r>
            <a:endParaRPr lang="el-GR" sz="2000" dirty="0">
              <a:effectLst/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6" y="5982509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Πηγή: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Φυσεντζίδης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, Μ. (2011). 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.). Αθήνα: Βογιατζή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036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44269"/>
            <a:ext cx="86409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Χρονολογική πορεία του </a:t>
            </a:r>
            <a:r>
              <a:rPr lang="el-GR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(1)</a:t>
            </a:r>
            <a:endParaRPr lang="el-GR" sz="4000" dirty="0" smtClean="0">
              <a:solidFill>
                <a:schemeClr val="tx2"/>
              </a:solidFill>
            </a:endParaRPr>
          </a:p>
          <a:p>
            <a:endParaRPr lang="el-GR" dirty="0"/>
          </a:p>
        </p:txBody>
      </p:sp>
      <p:graphicFrame>
        <p:nvGraphicFramePr>
          <p:cNvPr id="7" name="Διάγραμμα 6"/>
          <p:cNvGraphicFramePr/>
          <p:nvPr>
            <p:extLst>
              <p:ext uri="{D42A27DB-BD31-4B8C-83A1-F6EECF244321}">
                <p14:modId xmlns:p14="http://schemas.microsoft.com/office/powerpoint/2010/main" val="1681811640"/>
              </p:ext>
            </p:extLst>
          </p:nvPr>
        </p:nvGraphicFramePr>
        <p:xfrm>
          <a:off x="113338" y="1196752"/>
          <a:ext cx="878497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66696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Διάγραμμα 3"/>
          <p:cNvGraphicFramePr/>
          <p:nvPr>
            <p:extLst>
              <p:ext uri="{D42A27DB-BD31-4B8C-83A1-F6EECF244321}">
                <p14:modId xmlns:p14="http://schemas.microsoft.com/office/powerpoint/2010/main" val="1501234574"/>
              </p:ext>
            </p:extLst>
          </p:nvPr>
        </p:nvGraphicFramePr>
        <p:xfrm>
          <a:off x="1049778" y="1273147"/>
          <a:ext cx="7116452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33265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Χρονολογική πορεία του </a:t>
            </a:r>
            <a:r>
              <a:rPr lang="el-GR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  <a:endParaRPr lang="el-GR" sz="3600" dirty="0" smtClean="0">
              <a:solidFill>
                <a:schemeClr val="tx2"/>
              </a:solidFill>
            </a:endParaRPr>
          </a:p>
          <a:p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64734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ιμένου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el-GR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ΟΡΓΑΝΩΣΗ-ΔΙΑΡΘΡΩΣΗ ΤΟΥ ΤΑΕΚΒΟΝΤΟ</a:t>
            </a:r>
            <a:endParaRPr lang="el-GR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936" y="64533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693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368629483"/>
              </p:ext>
            </p:extLst>
          </p:nvPr>
        </p:nvGraphicFramePr>
        <p:xfrm>
          <a:off x="179512" y="188640"/>
          <a:ext cx="87129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76056" y="6532221"/>
            <a:ext cx="4968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170447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45FBC9-C54F-4841-9B17-F7EB204DB1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6F45FBC9-C54F-4841-9B17-F7EB204DB1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6F45FBC9-C54F-4841-9B17-F7EB204DB1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2FC691-AD97-499A-8974-84E6E2A1D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332FC691-AD97-499A-8974-84E6E2A1D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332FC691-AD97-499A-8974-84E6E2A1D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CB7788-87D2-4DCC-8248-B4D90B30C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39CB7788-87D2-4DCC-8248-B4D90B30C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39CB7788-87D2-4DCC-8248-B4D90B30C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3658CB-F941-4A3E-A481-4D4338ADB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973658CB-F941-4A3E-A481-4D4338ADB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973658CB-F941-4A3E-A481-4D4338ADB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E7AA0D-B62F-4659-9680-EFDD0559B0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97E7AA0D-B62F-4659-9680-EFDD0559B0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97E7AA0D-B62F-4659-9680-EFDD0559B0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B0684B-9719-43E5-AF84-020FCA280F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D8B0684B-9719-43E5-AF84-020FCA280F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D8B0684B-9719-43E5-AF84-020FCA280F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9ECDED-60E5-41E3-96AB-A45E1DB38F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579ECDED-60E5-41E3-96AB-A45E1DB38F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579ECDED-60E5-41E3-96AB-A45E1DB38F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BD86FE-B347-44A5-ADF7-410FE8FDB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70BD86FE-B347-44A5-ADF7-410FE8FDB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70BD86FE-B347-44A5-ADF7-410FE8FDB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66B74C-6739-48B5-A641-CBECE06F1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5E66B74C-6739-48B5-A641-CBECE06F1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5E66B74C-6739-48B5-A641-CBECE06F1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449" y="505781"/>
            <a:ext cx="5625618" cy="2474392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5" t="12473" r="11715" b="11691"/>
          <a:stretch/>
        </p:blipFill>
        <p:spPr>
          <a:xfrm>
            <a:off x="6002613" y="2707811"/>
            <a:ext cx="3113998" cy="3149576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2" r="22323" b="11697"/>
          <a:stretch/>
        </p:blipFill>
        <p:spPr>
          <a:xfrm>
            <a:off x="3576809" y="3050765"/>
            <a:ext cx="1872862" cy="1761735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10450"/>
            <a:ext cx="2472240" cy="2472240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6" y="426511"/>
            <a:ext cx="3203848" cy="1316466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6" y="4812259"/>
            <a:ext cx="4399210" cy="1795596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1" b="17582"/>
          <a:stretch/>
        </p:blipFill>
        <p:spPr>
          <a:xfrm>
            <a:off x="4728198" y="4940083"/>
            <a:ext cx="1442946" cy="153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9269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narVert">
          <a:fgClr>
            <a:schemeClr val="accent3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Επεξήγηση με παραλληλόγραμμο 4"/>
          <p:cNvSpPr/>
          <p:nvPr/>
        </p:nvSpPr>
        <p:spPr>
          <a:xfrm>
            <a:off x="179512" y="1656072"/>
            <a:ext cx="7488832" cy="3600400"/>
          </a:xfrm>
          <a:prstGeom prst="wedge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4294967295"/>
          </p:nvPr>
        </p:nvSpPr>
        <p:spPr>
          <a:xfrm>
            <a:off x="359965" y="1988840"/>
            <a:ext cx="8748464" cy="34557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</a:t>
            </a:r>
            <a:r>
              <a:rPr lang="el-G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Κύτταρο του Ελληνικού αθλητισμού είναι το σωματείο!!!</a:t>
            </a:r>
            <a:endParaRPr lang="el-GR" sz="5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815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7504" y="0"/>
            <a:ext cx="712879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1969</a:t>
            </a:r>
            <a:endParaRPr lang="el-GR" sz="2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dirty="0" smtClean="0"/>
              <a:t>Εμφάνιση </a:t>
            </a:r>
            <a:r>
              <a:rPr lang="en-US" dirty="0" smtClean="0"/>
              <a:t>TKD</a:t>
            </a:r>
            <a:r>
              <a:rPr lang="el-GR" dirty="0" smtClean="0"/>
              <a:t> στην Αθήνα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Μάιος 1973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dirty="0" smtClean="0"/>
              <a:t>Ίδρυση </a:t>
            </a:r>
            <a:r>
              <a:rPr lang="en-US" dirty="0" smtClean="0"/>
              <a:t>WTF</a:t>
            </a:r>
            <a:endParaRPr lang="el-GR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dirty="0" smtClean="0"/>
              <a:t>Μόνιμη </a:t>
            </a:r>
            <a:r>
              <a:rPr lang="el-GR" dirty="0"/>
              <a:t>έδρα </a:t>
            </a:r>
            <a:r>
              <a:rPr lang="el-GR" dirty="0" smtClean="0"/>
              <a:t>Σεούλ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/>
              <a:t>Παγκόσμιο Πρωτάθλημα Ανδρών στη Σεούλ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chemeClr val="bg2">
                    <a:lumMod val="25000"/>
                  </a:schemeClr>
                </a:solidFill>
              </a:rPr>
              <a:t>Μάιος</a:t>
            </a:r>
            <a:r>
              <a:rPr lang="el-GR" sz="2400" b="1" dirty="0"/>
              <a:t> </a:t>
            </a: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1976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/>
              <a:t>Ευρωπαϊκό Πρωτάθλημα Ανδρών,  </a:t>
            </a:r>
            <a:r>
              <a:rPr lang="el-GR" dirty="0" smtClean="0"/>
              <a:t>Βαρκελώνη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1979</a:t>
            </a:r>
            <a:endParaRPr lang="el-GR" sz="2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 smtClean="0"/>
              <a:t>Αναγνώριση από ΓΓΑ ως επίσημο άθλημα και εντάσσεται στο ΣΕΓΑΣ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1980</a:t>
            </a:r>
            <a:endParaRPr lang="el-GR" sz="2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 smtClean="0"/>
              <a:t>Πρώτοι Πανελλήνιοι Αγώνες</a:t>
            </a:r>
            <a:endParaRPr lang="el-G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chemeClr val="bg2">
                    <a:lumMod val="25000"/>
                  </a:schemeClr>
                </a:solidFill>
              </a:rPr>
              <a:t>Ιούλιος</a:t>
            </a:r>
            <a:r>
              <a:rPr lang="el-GR" sz="2400" b="1" dirty="0"/>
              <a:t> </a:t>
            </a: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1986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/>
              <a:t>Παγκόσμιο Κύπελλο στο Κολοράντο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chemeClr val="bg2">
                    <a:lumMod val="25000"/>
                  </a:schemeClr>
                </a:solidFill>
              </a:rPr>
              <a:t>Οκτώβριος</a:t>
            </a:r>
            <a:r>
              <a:rPr lang="el-GR" sz="2400" b="1" dirty="0"/>
              <a:t> </a:t>
            </a: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1987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 err="1"/>
              <a:t>Παγκόμσιο</a:t>
            </a:r>
            <a:r>
              <a:rPr lang="el-GR" dirty="0"/>
              <a:t> Πρωτάθλημα Γυναικών στην </a:t>
            </a:r>
            <a:r>
              <a:rPr lang="el-GR" dirty="0" smtClean="0"/>
              <a:t>Βαρκελώνη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dirty="0" smtClean="0"/>
              <a:t>ΕΛΟΤ</a:t>
            </a:r>
            <a:endParaRPr lang="el-G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chemeClr val="bg2">
                    <a:lumMod val="25000"/>
                  </a:schemeClr>
                </a:solidFill>
              </a:rPr>
              <a:t>1988 και</a:t>
            </a:r>
            <a:r>
              <a:rPr lang="el-GR" sz="2400" b="1" dirty="0"/>
              <a:t> </a:t>
            </a: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1992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dirty="0" err="1" smtClean="0"/>
              <a:t>Ταεκβοντο</a:t>
            </a:r>
            <a:r>
              <a:rPr lang="el-GR" dirty="0" smtClean="0"/>
              <a:t> </a:t>
            </a:r>
            <a:r>
              <a:rPr lang="el-GR" dirty="0"/>
              <a:t>ως άθλημα επίδειξης στους Ολυμπιακούς Αγώνες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2000</a:t>
            </a:r>
            <a:endParaRPr lang="el-GR" sz="2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dirty="0" smtClean="0"/>
              <a:t>Επίσημο </a:t>
            </a:r>
            <a:r>
              <a:rPr lang="el-GR" dirty="0"/>
              <a:t>Ολυμπιακό άθλημα</a:t>
            </a:r>
          </a:p>
          <a:p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5292080" y="116632"/>
            <a:ext cx="3672408" cy="25545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l-GR" sz="4000" b="1" dirty="0" smtClean="0">
                <a:solidFill>
                  <a:schemeClr val="bg2">
                    <a:lumMod val="50000"/>
                  </a:schemeClr>
                </a:solidFill>
              </a:rPr>
              <a:t>Άλλα σημαντικά ορόσημα στην ιστορία του </a:t>
            </a:r>
            <a:r>
              <a:rPr lang="el-GR" sz="4000" b="1" dirty="0" err="1" smtClean="0">
                <a:solidFill>
                  <a:schemeClr val="bg2">
                    <a:lumMod val="50000"/>
                  </a:schemeClr>
                </a:solidFill>
              </a:rPr>
              <a:t>ΤαεΚβοΝτο</a:t>
            </a:r>
            <a:endParaRPr lang="el-GR" sz="4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142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Διάγραμμα 9"/>
          <p:cNvGraphicFramePr/>
          <p:nvPr>
            <p:extLst>
              <p:ext uri="{D42A27DB-BD31-4B8C-83A1-F6EECF244321}">
                <p14:modId xmlns:p14="http://schemas.microsoft.com/office/powerpoint/2010/main" val="1443296770"/>
              </p:ext>
            </p:extLst>
          </p:nvPr>
        </p:nvGraphicFramePr>
        <p:xfrm>
          <a:off x="1524000" y="404664"/>
          <a:ext cx="6720408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81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σημαίνει </a:t>
            </a:r>
            <a:r>
              <a:rPr lang="el-GR" sz="5400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sz="5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;;</a:t>
            </a:r>
            <a:endParaRPr lang="el-GR" sz="5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23582118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668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E23D70-60A9-48FC-939E-5374C87774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CE23D70-60A9-48FC-939E-5374C87774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190D07-5E2A-431B-BD7E-88CB13FD7F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2C190D07-5E2A-431B-BD7E-88CB13FD7F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7E5610-D535-4AEB-B970-0145BCE6B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FB7E5610-D535-4AEB-B970-0145BCE6B3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04608D-C5B2-4492-8464-DC8C081F6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7004608D-C5B2-4492-8464-DC8C081F65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35617E-A5D9-4AF5-B130-41FD6A000A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7235617E-A5D9-4AF5-B130-41FD6A000A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AA0603-7F63-4CC1-B9CB-013D8EA1A5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dgm id="{57AA0603-7F63-4CC1-B9CB-013D8EA1A5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E09F56-F87A-4272-833B-DEE32ADCA8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6BE09F56-F87A-4272-833B-DEE32ADCA8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93A437-1728-47B6-B3D3-94AB67CCC7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9C93A437-1728-47B6-B3D3-94AB67CCC7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54900D-13AA-4F3A-8771-AA86DB086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7454900D-13AA-4F3A-8771-AA86DB0861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DDC38D-94C2-40FC-89CB-8FDBA8DBA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42DDC38D-94C2-40FC-89CB-8FDBA8DBA3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1F96A-1039-488D-B971-34844EF66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88F1F96A-1039-488D-B971-34844EF66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E97046-1DC4-4EFF-8AAC-8671CF5EAA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6AE97046-1DC4-4EFF-8AAC-8671CF5EAA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Οι ζώνες στο </a:t>
            </a:r>
            <a:r>
              <a:rPr lang="el-G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88840"/>
            <a:ext cx="8009557" cy="3144377"/>
          </a:xfrm>
        </p:spPr>
      </p:pic>
      <p:sp>
        <p:nvSpPr>
          <p:cNvPr id="5" name="TextBox 4"/>
          <p:cNvSpPr txBox="1"/>
          <p:nvPr/>
        </p:nvSpPr>
        <p:spPr>
          <a:xfrm>
            <a:off x="3779912" y="6530494"/>
            <a:ext cx="5832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/>
              <a:t>Πηγή: </a:t>
            </a:r>
            <a:r>
              <a:rPr lang="en-US" sz="1100" dirty="0"/>
              <a:t>http://maxitesmessolonghiou.gr/z%CF%8E%CE%BD%CE%B5%CF%82-taekwondo/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4657404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απαρχή των πολεμικών τεχνών</a:t>
            </a:r>
            <a:endParaRPr lang="el-G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Διάγραμμα 4"/>
          <p:cNvGraphicFramePr/>
          <p:nvPr>
            <p:extLst>
              <p:ext uri="{D42A27DB-BD31-4B8C-83A1-F6EECF244321}">
                <p14:modId xmlns:p14="http://schemas.microsoft.com/office/powerpoint/2010/main" val="1787082403"/>
              </p:ext>
            </p:extLst>
          </p:nvPr>
        </p:nvGraphicFramePr>
        <p:xfrm>
          <a:off x="1331640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560" y="5938654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sz="2800" i="1" dirty="0" smtClean="0"/>
              <a:t>Εμπνεύστηκαν από τις κινήσεις των ζώων</a:t>
            </a:r>
            <a:endParaRPr lang="el-GR" sz="2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995936" y="64533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672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8024" y="6519446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sz="16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sz="1600" dirty="0"/>
          </a:p>
        </p:txBody>
      </p:sp>
      <p:graphicFrame>
        <p:nvGraphicFramePr>
          <p:cNvPr id="8" name="Διάγραμμα 7"/>
          <p:cNvGraphicFramePr/>
          <p:nvPr>
            <p:extLst>
              <p:ext uri="{D42A27DB-BD31-4B8C-83A1-F6EECF244321}">
                <p14:modId xmlns:p14="http://schemas.microsoft.com/office/powerpoint/2010/main" val="2576291053"/>
              </p:ext>
            </p:extLst>
          </p:nvPr>
        </p:nvGraphicFramePr>
        <p:xfrm>
          <a:off x="899592" y="476672"/>
          <a:ext cx="741682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90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2492896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Σας ευχαριστώ!</a:t>
            </a:r>
            <a:endParaRPr lang="el-GR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467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94136" y="1590052"/>
            <a:ext cx="8153400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smtClean="0"/>
              <a:t>Με την πρόοδο του πολιτισμού: </a:t>
            </a:r>
            <a:endParaRPr lang="el-GR" sz="3200" dirty="0"/>
          </a:p>
        </p:txBody>
      </p:sp>
      <p:sp>
        <p:nvSpPr>
          <p:cNvPr id="6" name="Ραβδωτό δεξιό βέλος 5"/>
          <p:cNvSpPr/>
          <p:nvPr/>
        </p:nvSpPr>
        <p:spPr>
          <a:xfrm rot="5400000">
            <a:off x="882151" y="2445453"/>
            <a:ext cx="1080120" cy="5760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107504" y="3369037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dirty="0" smtClean="0"/>
              <a:t>Οι ασκήσεις αυτές συνδυάστηκαν με τη </a:t>
            </a:r>
            <a:r>
              <a:rPr lang="el-GR" sz="2200" b="1" dirty="0" smtClean="0"/>
              <a:t>Φιλοσοφία</a:t>
            </a:r>
            <a:r>
              <a:rPr lang="el-GR" sz="2200" dirty="0" smtClean="0"/>
              <a:t> και την </a:t>
            </a:r>
            <a:r>
              <a:rPr lang="el-GR" sz="2200" b="1" dirty="0" smtClean="0"/>
              <a:t>καλλιέργεια του νου</a:t>
            </a:r>
            <a:r>
              <a:rPr lang="el-GR" sz="2200" dirty="0" smtClean="0"/>
              <a:t>.</a:t>
            </a:r>
            <a:endParaRPr lang="el-GR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4869160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/>
              <a:t>Δηλαδή, όχι μονάχα σωματική ανάπτυξη αλλά και πνευματική</a:t>
            </a:r>
            <a:endParaRPr lang="el-GR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655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Διάγραμμα 10"/>
          <p:cNvGraphicFramePr/>
          <p:nvPr>
            <p:extLst>
              <p:ext uri="{D42A27DB-BD31-4B8C-83A1-F6EECF244321}">
                <p14:modId xmlns:p14="http://schemas.microsoft.com/office/powerpoint/2010/main" val="3610947518"/>
              </p:ext>
            </p:extLst>
          </p:nvPr>
        </p:nvGraphicFramePr>
        <p:xfrm>
          <a:off x="3671392" y="1484784"/>
          <a:ext cx="5472608" cy="4360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Επεξήγηση με σύννεφο 9"/>
          <p:cNvSpPr/>
          <p:nvPr/>
        </p:nvSpPr>
        <p:spPr>
          <a:xfrm>
            <a:off x="395536" y="35305"/>
            <a:ext cx="3600400" cy="2268438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165" y="754025"/>
            <a:ext cx="3373769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b="1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Πότε ακριβώς ξεκίνησαν οι πολεμικές τέχνες;</a:t>
            </a:r>
            <a:endParaRPr lang="el-GR" sz="2400" b="1" dirty="0">
              <a:ln w="1143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072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Η προέλευση του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TaeKwonDo</a:t>
            </a:r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(1)</a:t>
            </a:r>
            <a:endParaRPr lang="el-G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1534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Χρονολογία???</a:t>
            </a:r>
          </a:p>
          <a:p>
            <a:pPr marL="0" indent="0">
              <a:buNone/>
            </a:pP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Διάφορες ονομασίες (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Ταεκιόν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Σούμπακ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Χουαράνγκ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…)</a:t>
            </a:r>
          </a:p>
          <a:p>
            <a:pPr marL="0" indent="0">
              <a:buNone/>
            </a:pPr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Κίνα ή Κορέα;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8907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Η προέλευση του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TaeKwonDo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99887071"/>
              </p:ext>
            </p:extLst>
          </p:nvPr>
        </p:nvGraphicFramePr>
        <p:xfrm>
          <a:off x="539552" y="1772816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57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0618A2-9E47-4A1D-B255-AC2F41ACF6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D20618A2-9E47-4A1D-B255-AC2F41ACF6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D20618A2-9E47-4A1D-B255-AC2F41ACF6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D20618A2-9E47-4A1D-B255-AC2F41ACF6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8CC15F-18FB-4905-AEFF-23765CE3A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9D8CC15F-18FB-4905-AEFF-23765CE3AC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9D8CC15F-18FB-4905-AEFF-23765CE3A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9D8CC15F-18FB-4905-AEFF-23765CE3A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2BF4B7-C755-4270-B871-65801457B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7F2BF4B7-C755-4270-B871-65801457B6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7F2BF4B7-C755-4270-B871-65801457B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7F2BF4B7-C755-4270-B871-65801457B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E911D6-69F2-4E99-BA59-4742DDE5F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FCE911D6-69F2-4E99-BA59-4742DDE5F2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FCE911D6-69F2-4E99-BA59-4742DDE5F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FCE911D6-69F2-4E99-BA59-4742DDE5F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AtOnc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95536" y="18864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Η προέλευση του </a:t>
            </a:r>
            <a:r>
              <a:rPr lang="en-US" sz="4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TaeKwonDo</a:t>
            </a:r>
            <a:r>
              <a:rPr lang="el-GR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(3)</a:t>
            </a:r>
            <a:endParaRPr lang="el-GR" sz="4400" dirty="0">
              <a:solidFill>
                <a:schemeClr val="tx2"/>
              </a:solidFill>
            </a:endParaRPr>
          </a:p>
        </p:txBody>
      </p:sp>
      <p:graphicFrame>
        <p:nvGraphicFramePr>
          <p:cNvPr id="13" name="Διάγραμμα 12"/>
          <p:cNvGraphicFramePr/>
          <p:nvPr>
            <p:extLst>
              <p:ext uri="{D42A27DB-BD31-4B8C-83A1-F6EECF244321}">
                <p14:modId xmlns:p14="http://schemas.microsoft.com/office/powerpoint/2010/main" val="3874102810"/>
              </p:ext>
            </p:extLst>
          </p:nvPr>
        </p:nvGraphicFramePr>
        <p:xfrm>
          <a:off x="3978" y="1268760"/>
          <a:ext cx="881649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724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Χουαράνγκντο</a:t>
            </a:r>
            <a:endParaRPr lang="el-GR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Διάγραμμα 3"/>
          <p:cNvGraphicFramePr/>
          <p:nvPr>
            <p:extLst>
              <p:ext uri="{D42A27DB-BD31-4B8C-83A1-F6EECF244321}">
                <p14:modId xmlns:p14="http://schemas.microsoft.com/office/powerpoint/2010/main" val="80823355"/>
              </p:ext>
            </p:extLst>
          </p:nvPr>
        </p:nvGraphicFramePr>
        <p:xfrm>
          <a:off x="611560" y="1700808"/>
          <a:ext cx="806489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183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90000"/>
              </a:schemeClr>
            </a:gs>
            <a:gs pos="90000">
              <a:schemeClr val="bg1">
                <a:shade val="60000"/>
                <a:satMod val="150000"/>
              </a:schemeClr>
            </a:gs>
            <a:gs pos="100000">
              <a:schemeClr val="bg1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«Κώδικας Τιμής» των </a:t>
            </a:r>
            <a:r>
              <a:rPr lang="el-G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Χουαράνγκντο</a:t>
            </a:r>
            <a:endParaRPr lang="el-G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>
          <a:xfrm>
            <a:off x="2195736" y="1700808"/>
            <a:ext cx="6768752" cy="309634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είσαι πιστός στο κράτος και στον Βασιλιά σου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τιμάς τους γονείς σου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είσαι αξιόπιστος στους φίλους σου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μην υποχωρείς ποτέ από την μάχη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μην χρησιμοποιείς ποτέ άσκοπη βία</a:t>
            </a:r>
            <a:endParaRPr lang="el-GR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95536" y="1700808"/>
            <a:ext cx="1584176" cy="48965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/>
          <p:cNvSpPr txBox="1"/>
          <p:nvPr/>
        </p:nvSpPr>
        <p:spPr>
          <a:xfrm>
            <a:off x="4211960" y="4941168"/>
            <a:ext cx="4536504" cy="70788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000" dirty="0" smtClean="0"/>
              <a:t>Αποτελεί το ηθικό και φιλοσοφικό υπόβαθρο του σύγχρονου </a:t>
            </a:r>
            <a:r>
              <a:rPr lang="el-GR" sz="2000" dirty="0" err="1" smtClean="0"/>
              <a:t>ταεκβοντό</a:t>
            </a:r>
            <a:r>
              <a:rPr lang="el-GR" sz="2000" dirty="0" smtClean="0"/>
              <a:t>.</a:t>
            </a:r>
            <a:endParaRPr lang="el-G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64618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Ολυμπιακό </a:t>
            </a:r>
            <a:r>
              <a:rPr lang="el-G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ταεκβοντό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Άθλημα και τέχνη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(1η </a:t>
            </a:r>
            <a:r>
              <a:rPr lang="el-G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εκδ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282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469</TotalTime>
  <Words>876</Words>
  <Application>Microsoft Office PowerPoint</Application>
  <PresentationFormat>Προβολή στην οθόνη (4:3)</PresentationFormat>
  <Paragraphs>151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Διάμεσος</vt:lpstr>
      <vt:lpstr>Παρουσίαση του PowerPoint</vt:lpstr>
      <vt:lpstr>Η απαρχή των πολεμικών τεχνών</vt:lpstr>
      <vt:lpstr>Παρουσίαση του PowerPoint</vt:lpstr>
      <vt:lpstr>Παρουσίαση του PowerPoint</vt:lpstr>
      <vt:lpstr>Η προέλευση του TaeKwonDo (1)</vt:lpstr>
      <vt:lpstr>Η προέλευση του TaeKwonDo (2)</vt:lpstr>
      <vt:lpstr>Παρουσίαση του PowerPoint</vt:lpstr>
      <vt:lpstr>Χουαράνγκντο</vt:lpstr>
      <vt:lpstr>«Κώδικας Τιμής» των Χουαράνγκντο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Τι σημαίνει ταεκβοντό;;</vt:lpstr>
      <vt:lpstr>Οι ζώνες στο ταεκβοντό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45</cp:revision>
  <dcterms:created xsi:type="dcterms:W3CDTF">2021-01-30T22:54:26Z</dcterms:created>
  <dcterms:modified xsi:type="dcterms:W3CDTF">2021-02-03T15:35:55Z</dcterms:modified>
</cp:coreProperties>
</file>