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sldIdLst>
    <p:sldId id="256" r:id="rId5"/>
    <p:sldId id="257" r:id="rId6"/>
    <p:sldId id="265" r:id="rId7"/>
    <p:sldId id="266" r:id="rId8"/>
    <p:sldId id="268" r:id="rId9"/>
    <p:sldId id="269" r:id="rId10"/>
    <p:sldId id="267" r:id="rId11"/>
    <p:sldId id="271" r:id="rId12"/>
    <p:sldId id="272" r:id="rId13"/>
    <p:sldId id="273" r:id="rId14"/>
    <p:sldId id="274" r:id="rId15"/>
    <p:sldId id="275" r:id="rId16"/>
  </p:sldIdLst>
  <p:sldSz cx="12192000" cy="6858000"/>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51" d="100"/>
          <a:sy n="51" d="100"/>
        </p:scale>
        <p:origin x="586" y="3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21" Type="http://schemas.microsoft.com/office/2016/11/relationships/changesInfo" Target="changesInfos/changesInfo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iljana Popeska" userId="4838233de10248be" providerId="LiveId" clId="{70CE1B33-6F32-4F76-AB81-E699B34828F7}"/>
    <pc:docChg chg="custSel modSld">
      <pc:chgData name="Biljana Popeska" userId="4838233de10248be" providerId="LiveId" clId="{70CE1B33-6F32-4F76-AB81-E699B34828F7}" dt="2025-07-25T06:43:03.509" v="101" actId="20577"/>
      <pc:docMkLst>
        <pc:docMk/>
      </pc:docMkLst>
      <pc:sldChg chg="addSp delSp modSp">
        <pc:chgData name="Biljana Popeska" userId="4838233de10248be" providerId="LiveId" clId="{70CE1B33-6F32-4F76-AB81-E699B34828F7}" dt="2025-07-25T06:43:03.509" v="101" actId="20577"/>
        <pc:sldMkLst>
          <pc:docMk/>
          <pc:sldMk cId="1177783784" sldId="257"/>
        </pc:sldMkLst>
        <pc:spChg chg="del">
          <ac:chgData name="Biljana Popeska" userId="4838233de10248be" providerId="LiveId" clId="{70CE1B33-6F32-4F76-AB81-E699B34828F7}" dt="2025-07-25T06:32:12.114" v="0" actId="478"/>
          <ac:spMkLst>
            <pc:docMk/>
            <pc:sldMk cId="1177783784" sldId="257"/>
            <ac:spMk id="2" creationId="{5C8E0875-3BED-B867-5123-62F54BE5DBDD}"/>
          </ac:spMkLst>
        </pc:spChg>
        <pc:spChg chg="add mod">
          <ac:chgData name="Biljana Popeska" userId="4838233de10248be" providerId="LiveId" clId="{70CE1B33-6F32-4F76-AB81-E699B34828F7}" dt="2025-07-25T06:43:03.509" v="101" actId="20577"/>
          <ac:spMkLst>
            <pc:docMk/>
            <pc:sldMk cId="1177783784" sldId="257"/>
            <ac:spMk id="21" creationId="{C4BC5348-20A3-4273-BC81-6D250C98E446}"/>
          </ac:spMkLst>
        </pc:spChg>
        <pc:picChg chg="add mod">
          <ac:chgData name="Biljana Popeska" userId="4838233de10248be" providerId="LiveId" clId="{70CE1B33-6F32-4F76-AB81-E699B34828F7}" dt="2025-07-25T06:35:04.701" v="71" actId="14100"/>
          <ac:picMkLst>
            <pc:docMk/>
            <pc:sldMk cId="1177783784" sldId="257"/>
            <ac:picMk id="22" creationId="{E4B0B6E7-AEFA-4404-980D-64034DA8C548}"/>
          </ac:picMkLst>
        </pc:picChg>
      </pc:sldChg>
    </pc:docChg>
  </pc:docChgLst>
  <pc:docChgLst>
    <pc:chgData name="GONZALO RAMIREZ MACIAS" userId="S::grm_us.es#ext#@uniluxembourg.onmicrosoft.com::25d4ef42-0af3-4024-88d7-0c7a8e8fd59f" providerId="AD" clId="Web-{9D6CA331-2B51-1FAA-66AA-A1E9F2A86154}"/>
    <pc:docChg chg="modSld">
      <pc:chgData name="GONZALO RAMIREZ MACIAS" userId="S::grm_us.es#ext#@uniluxembourg.onmicrosoft.com::25d4ef42-0af3-4024-88d7-0c7a8e8fd59f" providerId="AD" clId="Web-{9D6CA331-2B51-1FAA-66AA-A1E9F2A86154}" dt="2025-06-09T10:07:12.907" v="97" actId="20577"/>
      <pc:docMkLst>
        <pc:docMk/>
      </pc:docMkLst>
      <pc:sldChg chg="delSp modSp">
        <pc:chgData name="GONZALO RAMIREZ MACIAS" userId="S::grm_us.es#ext#@uniluxembourg.onmicrosoft.com::25d4ef42-0af3-4024-88d7-0c7a8e8fd59f" providerId="AD" clId="Web-{9D6CA331-2B51-1FAA-66AA-A1E9F2A86154}" dt="2025-06-09T09:54:22.036" v="2" actId="14100"/>
        <pc:sldMkLst>
          <pc:docMk/>
          <pc:sldMk cId="2394168313" sldId="256"/>
        </pc:sldMkLst>
        <pc:spChg chg="del">
          <ac:chgData name="GONZALO RAMIREZ MACIAS" userId="S::grm_us.es#ext#@uniluxembourg.onmicrosoft.com::25d4ef42-0af3-4024-88d7-0c7a8e8fd59f" providerId="AD" clId="Web-{9D6CA331-2B51-1FAA-66AA-A1E9F2A86154}" dt="2025-06-09T09:52:46.142" v="0"/>
          <ac:spMkLst>
            <pc:docMk/>
            <pc:sldMk cId="2394168313" sldId="256"/>
            <ac:spMk id="34" creationId="{EF685CC8-BEB5-1493-4AA7-E8301EBB9B54}"/>
          </ac:spMkLst>
        </pc:spChg>
        <pc:picChg chg="mod">
          <ac:chgData name="GONZALO RAMIREZ MACIAS" userId="S::grm_us.es#ext#@uniluxembourg.onmicrosoft.com::25d4ef42-0af3-4024-88d7-0c7a8e8fd59f" providerId="AD" clId="Web-{9D6CA331-2B51-1FAA-66AA-A1E9F2A86154}" dt="2025-06-09T09:54:22.036" v="2" actId="14100"/>
          <ac:picMkLst>
            <pc:docMk/>
            <pc:sldMk cId="2394168313" sldId="256"/>
            <ac:picMk id="29" creationId="{31094C7C-0C94-849C-88D6-160D8E366103}"/>
          </ac:picMkLst>
        </pc:picChg>
      </pc:sldChg>
      <pc:sldChg chg="modSp">
        <pc:chgData name="GONZALO RAMIREZ MACIAS" userId="S::grm_us.es#ext#@uniluxembourg.onmicrosoft.com::25d4ef42-0af3-4024-88d7-0c7a8e8fd59f" providerId="AD" clId="Web-{9D6CA331-2B51-1FAA-66AA-A1E9F2A86154}" dt="2025-06-09T09:56:27.634" v="8" actId="20577"/>
        <pc:sldMkLst>
          <pc:docMk/>
          <pc:sldMk cId="377547008" sldId="265"/>
        </pc:sldMkLst>
        <pc:spChg chg="mod">
          <ac:chgData name="GONZALO RAMIREZ MACIAS" userId="S::grm_us.es#ext#@uniluxembourg.onmicrosoft.com::25d4ef42-0af3-4024-88d7-0c7a8e8fd59f" providerId="AD" clId="Web-{9D6CA331-2B51-1FAA-66AA-A1E9F2A86154}" dt="2025-06-09T09:56:27.634" v="8" actId="20577"/>
          <ac:spMkLst>
            <pc:docMk/>
            <pc:sldMk cId="377547008" sldId="265"/>
            <ac:spMk id="2" creationId="{5C8E0875-3BED-B867-5123-62F54BE5DBDD}"/>
          </ac:spMkLst>
        </pc:spChg>
      </pc:sldChg>
      <pc:sldChg chg="modSp">
        <pc:chgData name="GONZALO RAMIREZ MACIAS" userId="S::grm_us.es#ext#@uniluxembourg.onmicrosoft.com::25d4ef42-0af3-4024-88d7-0c7a8e8fd59f" providerId="AD" clId="Web-{9D6CA331-2B51-1FAA-66AA-A1E9F2A86154}" dt="2025-06-09T09:57:04.370" v="12" actId="20577"/>
        <pc:sldMkLst>
          <pc:docMk/>
          <pc:sldMk cId="1608875583" sldId="266"/>
        </pc:sldMkLst>
        <pc:spChg chg="mod">
          <ac:chgData name="GONZALO RAMIREZ MACIAS" userId="S::grm_us.es#ext#@uniluxembourg.onmicrosoft.com::25d4ef42-0af3-4024-88d7-0c7a8e8fd59f" providerId="AD" clId="Web-{9D6CA331-2B51-1FAA-66AA-A1E9F2A86154}" dt="2025-06-09T09:57:04.370" v="12" actId="20577"/>
          <ac:spMkLst>
            <pc:docMk/>
            <pc:sldMk cId="1608875583" sldId="266"/>
            <ac:spMk id="2" creationId="{5C8E0875-3BED-B867-5123-62F54BE5DBDD}"/>
          </ac:spMkLst>
        </pc:spChg>
      </pc:sldChg>
      <pc:sldChg chg="modSp">
        <pc:chgData name="GONZALO RAMIREZ MACIAS" userId="S::grm_us.es#ext#@uniluxembourg.onmicrosoft.com::25d4ef42-0af3-4024-88d7-0c7a8e8fd59f" providerId="AD" clId="Web-{9D6CA331-2B51-1FAA-66AA-A1E9F2A86154}" dt="2025-06-09T10:00:46.643" v="26" actId="20577"/>
        <pc:sldMkLst>
          <pc:docMk/>
          <pc:sldMk cId="2215885421" sldId="267"/>
        </pc:sldMkLst>
        <pc:spChg chg="mod">
          <ac:chgData name="GONZALO RAMIREZ MACIAS" userId="S::grm_us.es#ext#@uniluxembourg.onmicrosoft.com::25d4ef42-0af3-4024-88d7-0c7a8e8fd59f" providerId="AD" clId="Web-{9D6CA331-2B51-1FAA-66AA-A1E9F2A86154}" dt="2025-06-09T10:00:46.643" v="26" actId="20577"/>
          <ac:spMkLst>
            <pc:docMk/>
            <pc:sldMk cId="2215885421" sldId="267"/>
            <ac:spMk id="2" creationId="{5C8E0875-3BED-B867-5123-62F54BE5DBDD}"/>
          </ac:spMkLst>
        </pc:spChg>
        <pc:spChg chg="mod">
          <ac:chgData name="GONZALO RAMIREZ MACIAS" userId="S::grm_us.es#ext#@uniluxembourg.onmicrosoft.com::25d4ef42-0af3-4024-88d7-0c7a8e8fd59f" providerId="AD" clId="Web-{9D6CA331-2B51-1FAA-66AA-A1E9F2A86154}" dt="2025-06-09T10:00:32.659" v="21" actId="20577"/>
          <ac:spMkLst>
            <pc:docMk/>
            <pc:sldMk cId="2215885421" sldId="267"/>
            <ac:spMk id="20" creationId="{50712DF4-C434-DE96-750A-DC1E47C5F71A}"/>
          </ac:spMkLst>
        </pc:spChg>
      </pc:sldChg>
      <pc:sldChg chg="modSp">
        <pc:chgData name="GONZALO RAMIREZ MACIAS" userId="S::grm_us.es#ext#@uniluxembourg.onmicrosoft.com::25d4ef42-0af3-4024-88d7-0c7a8e8fd59f" providerId="AD" clId="Web-{9D6CA331-2B51-1FAA-66AA-A1E9F2A86154}" dt="2025-06-09T10:04:08.651" v="65" actId="20577"/>
        <pc:sldMkLst>
          <pc:docMk/>
          <pc:sldMk cId="2074188361" sldId="269"/>
        </pc:sldMkLst>
        <pc:spChg chg="mod">
          <ac:chgData name="GONZALO RAMIREZ MACIAS" userId="S::grm_us.es#ext#@uniluxembourg.onmicrosoft.com::25d4ef42-0af3-4024-88d7-0c7a8e8fd59f" providerId="AD" clId="Web-{9D6CA331-2B51-1FAA-66AA-A1E9F2A86154}" dt="2025-06-09T10:04:08.651" v="65" actId="20577"/>
          <ac:spMkLst>
            <pc:docMk/>
            <pc:sldMk cId="2074188361" sldId="269"/>
            <ac:spMk id="2" creationId="{5C8E0875-3BED-B867-5123-62F54BE5DBDD}"/>
          </ac:spMkLst>
        </pc:spChg>
        <pc:spChg chg="mod">
          <ac:chgData name="GONZALO RAMIREZ MACIAS" userId="S::grm_us.es#ext#@uniluxembourg.onmicrosoft.com::25d4ef42-0af3-4024-88d7-0c7a8e8fd59f" providerId="AD" clId="Web-{9D6CA331-2B51-1FAA-66AA-A1E9F2A86154}" dt="2025-06-09T09:59:57.626" v="16" actId="1076"/>
          <ac:spMkLst>
            <pc:docMk/>
            <pc:sldMk cId="2074188361" sldId="269"/>
            <ac:spMk id="20" creationId="{50712DF4-C434-DE96-750A-DC1E47C5F71A}"/>
          </ac:spMkLst>
        </pc:spChg>
      </pc:sldChg>
      <pc:sldChg chg="modSp">
        <pc:chgData name="GONZALO RAMIREZ MACIAS" userId="S::grm_us.es#ext#@uniluxembourg.onmicrosoft.com::25d4ef42-0af3-4024-88d7-0c7a8e8fd59f" providerId="AD" clId="Web-{9D6CA331-2B51-1FAA-66AA-A1E9F2A86154}" dt="2025-06-09T10:02:34.444" v="56" actId="20577"/>
        <pc:sldMkLst>
          <pc:docMk/>
          <pc:sldMk cId="3196775708" sldId="271"/>
        </pc:sldMkLst>
        <pc:spChg chg="mod">
          <ac:chgData name="GONZALO RAMIREZ MACIAS" userId="S::grm_us.es#ext#@uniluxembourg.onmicrosoft.com::25d4ef42-0af3-4024-88d7-0c7a8e8fd59f" providerId="AD" clId="Web-{9D6CA331-2B51-1FAA-66AA-A1E9F2A86154}" dt="2025-06-09T10:02:26.756" v="55" actId="20577"/>
          <ac:spMkLst>
            <pc:docMk/>
            <pc:sldMk cId="3196775708" sldId="271"/>
            <ac:spMk id="2" creationId="{5C8E0875-3BED-B867-5123-62F54BE5DBDD}"/>
          </ac:spMkLst>
        </pc:spChg>
        <pc:spChg chg="mod">
          <ac:chgData name="GONZALO RAMIREZ MACIAS" userId="S::grm_us.es#ext#@uniluxembourg.onmicrosoft.com::25d4ef42-0af3-4024-88d7-0c7a8e8fd59f" providerId="AD" clId="Web-{9D6CA331-2B51-1FAA-66AA-A1E9F2A86154}" dt="2025-06-09T10:02:34.444" v="56" actId="20577"/>
          <ac:spMkLst>
            <pc:docMk/>
            <pc:sldMk cId="3196775708" sldId="271"/>
            <ac:spMk id="20" creationId="{50712DF4-C434-DE96-750A-DC1E47C5F71A}"/>
          </ac:spMkLst>
        </pc:spChg>
      </pc:sldChg>
      <pc:sldChg chg="modSp">
        <pc:chgData name="GONZALO RAMIREZ MACIAS" userId="S::grm_us.es#ext#@uniluxembourg.onmicrosoft.com::25d4ef42-0af3-4024-88d7-0c7a8e8fd59f" providerId="AD" clId="Web-{9D6CA331-2B51-1FAA-66AA-A1E9F2A86154}" dt="2025-06-09T10:04:40.871" v="75" actId="1076"/>
        <pc:sldMkLst>
          <pc:docMk/>
          <pc:sldMk cId="700179282" sldId="272"/>
        </pc:sldMkLst>
        <pc:spChg chg="mod">
          <ac:chgData name="GONZALO RAMIREZ MACIAS" userId="S::grm_us.es#ext#@uniluxembourg.onmicrosoft.com::25d4ef42-0af3-4024-88d7-0c7a8e8fd59f" providerId="AD" clId="Web-{9D6CA331-2B51-1FAA-66AA-A1E9F2A86154}" dt="2025-06-09T10:04:34.964" v="74" actId="20577"/>
          <ac:spMkLst>
            <pc:docMk/>
            <pc:sldMk cId="700179282" sldId="272"/>
            <ac:spMk id="2" creationId="{3E703C76-407D-0D51-6CF2-78AE211A679B}"/>
          </ac:spMkLst>
        </pc:spChg>
        <pc:spChg chg="mod">
          <ac:chgData name="GONZALO RAMIREZ MACIAS" userId="S::grm_us.es#ext#@uniluxembourg.onmicrosoft.com::25d4ef42-0af3-4024-88d7-0c7a8e8fd59f" providerId="AD" clId="Web-{9D6CA331-2B51-1FAA-66AA-A1E9F2A86154}" dt="2025-06-09T10:04:40.871" v="75" actId="1076"/>
          <ac:spMkLst>
            <pc:docMk/>
            <pc:sldMk cId="700179282" sldId="272"/>
            <ac:spMk id="12" creationId="{80EC2E98-DC64-8CBE-34F3-56A7164ED620}"/>
          </ac:spMkLst>
        </pc:spChg>
      </pc:sldChg>
      <pc:sldChg chg="modSp">
        <pc:chgData name="GONZALO RAMIREZ MACIAS" userId="S::grm_us.es#ext#@uniluxembourg.onmicrosoft.com::25d4ef42-0af3-4024-88d7-0c7a8e8fd59f" providerId="AD" clId="Web-{9D6CA331-2B51-1FAA-66AA-A1E9F2A86154}" dt="2025-06-09T10:06:16.640" v="84" actId="20577"/>
        <pc:sldMkLst>
          <pc:docMk/>
          <pc:sldMk cId="4157691420" sldId="273"/>
        </pc:sldMkLst>
        <pc:spChg chg="mod">
          <ac:chgData name="GONZALO RAMIREZ MACIAS" userId="S::grm_us.es#ext#@uniluxembourg.onmicrosoft.com::25d4ef42-0af3-4024-88d7-0c7a8e8fd59f" providerId="AD" clId="Web-{9D6CA331-2B51-1FAA-66AA-A1E9F2A86154}" dt="2025-06-09T10:06:16.640" v="84" actId="20577"/>
          <ac:spMkLst>
            <pc:docMk/>
            <pc:sldMk cId="4157691420" sldId="273"/>
            <ac:spMk id="2" creationId="{3E703C76-407D-0D51-6CF2-78AE211A679B}"/>
          </ac:spMkLst>
        </pc:spChg>
        <pc:spChg chg="mod">
          <ac:chgData name="GONZALO RAMIREZ MACIAS" userId="S::grm_us.es#ext#@uniluxembourg.onmicrosoft.com::25d4ef42-0af3-4024-88d7-0c7a8e8fd59f" providerId="AD" clId="Web-{9D6CA331-2B51-1FAA-66AA-A1E9F2A86154}" dt="2025-06-09T10:04:58.949" v="76" actId="20577"/>
          <ac:spMkLst>
            <pc:docMk/>
            <pc:sldMk cId="4157691420" sldId="273"/>
            <ac:spMk id="12" creationId="{80EC2E98-DC64-8CBE-34F3-56A7164ED620}"/>
          </ac:spMkLst>
        </pc:spChg>
      </pc:sldChg>
      <pc:sldChg chg="modSp">
        <pc:chgData name="GONZALO RAMIREZ MACIAS" userId="S::grm_us.es#ext#@uniluxembourg.onmicrosoft.com::25d4ef42-0af3-4024-88d7-0c7a8e8fd59f" providerId="AD" clId="Web-{9D6CA331-2B51-1FAA-66AA-A1E9F2A86154}" dt="2025-06-09T10:07:12.907" v="97" actId="20577"/>
        <pc:sldMkLst>
          <pc:docMk/>
          <pc:sldMk cId="3480603713" sldId="274"/>
        </pc:sldMkLst>
        <pc:spChg chg="mod">
          <ac:chgData name="GONZALO RAMIREZ MACIAS" userId="S::grm_us.es#ext#@uniluxembourg.onmicrosoft.com::25d4ef42-0af3-4024-88d7-0c7a8e8fd59f" providerId="AD" clId="Web-{9D6CA331-2B51-1FAA-66AA-A1E9F2A86154}" dt="2025-06-09T10:07:12.907" v="97" actId="20577"/>
          <ac:spMkLst>
            <pc:docMk/>
            <pc:sldMk cId="3480603713" sldId="274"/>
            <ac:spMk id="2" creationId="{DDCC646E-183E-F857-303B-589C3AB9EC91}"/>
          </ac:spMkLst>
        </pc:spChg>
        <pc:spChg chg="mod">
          <ac:chgData name="GONZALO RAMIREZ MACIAS" userId="S::grm_us.es#ext#@uniluxembourg.onmicrosoft.com::25d4ef42-0af3-4024-88d7-0c7a8e8fd59f" providerId="AD" clId="Web-{9D6CA331-2B51-1FAA-66AA-A1E9F2A86154}" dt="2025-06-09T10:06:29.062" v="88" actId="20577"/>
          <ac:spMkLst>
            <pc:docMk/>
            <pc:sldMk cId="3480603713" sldId="274"/>
            <ac:spMk id="12" creationId="{425646BE-0E30-221B-4D0C-8D58C77B852A}"/>
          </ac:spMkLst>
        </pc:spChg>
      </pc:sldChg>
    </pc:docChg>
  </pc:docChgLst>
  <pc:docChgLst>
    <pc:chgData name="AGUEDA LATORRE ROMERO" userId="8d085b57-6da0-4c72-b61b-7d5a55d72fe9" providerId="ADAL" clId="{326DF378-6218-42EE-9B8E-B1F53129253E}"/>
    <pc:docChg chg="undo custSel addSld delSld modSld">
      <pc:chgData name="AGUEDA LATORRE ROMERO" userId="8d085b57-6da0-4c72-b61b-7d5a55d72fe9" providerId="ADAL" clId="{326DF378-6218-42EE-9B8E-B1F53129253E}" dt="2025-06-07T18:02:19.070" v="399" actId="1036"/>
      <pc:docMkLst>
        <pc:docMk/>
      </pc:docMkLst>
      <pc:sldChg chg="modSp mod">
        <pc:chgData name="AGUEDA LATORRE ROMERO" userId="8d085b57-6da0-4c72-b61b-7d5a55d72fe9" providerId="ADAL" clId="{326DF378-6218-42EE-9B8E-B1F53129253E}" dt="2025-06-07T17:36:58.624" v="128" actId="1076"/>
        <pc:sldMkLst>
          <pc:docMk/>
          <pc:sldMk cId="2394168313" sldId="256"/>
        </pc:sldMkLst>
        <pc:spChg chg="mod">
          <ac:chgData name="AGUEDA LATORRE ROMERO" userId="8d085b57-6da0-4c72-b61b-7d5a55d72fe9" providerId="ADAL" clId="{326DF378-6218-42EE-9B8E-B1F53129253E}" dt="2025-06-07T17:36:58.624" v="128" actId="1076"/>
          <ac:spMkLst>
            <pc:docMk/>
            <pc:sldMk cId="2394168313" sldId="256"/>
            <ac:spMk id="20" creationId="{646247E2-3D3F-EB7D-AB88-EBF3C4D555DC}"/>
          </ac:spMkLst>
        </pc:spChg>
        <pc:picChg chg="mod">
          <ac:chgData name="AGUEDA LATORRE ROMERO" userId="8d085b57-6da0-4c72-b61b-7d5a55d72fe9" providerId="ADAL" clId="{326DF378-6218-42EE-9B8E-B1F53129253E}" dt="2025-06-07T17:36:50.734" v="126" actId="1076"/>
          <ac:picMkLst>
            <pc:docMk/>
            <pc:sldMk cId="2394168313" sldId="256"/>
            <ac:picMk id="32" creationId="{E274A9EE-2150-483A-A13A-FF3B5D906E81}"/>
          </ac:picMkLst>
        </pc:picChg>
      </pc:sldChg>
      <pc:sldChg chg="addSp delSp modSp mod">
        <pc:chgData name="AGUEDA LATORRE ROMERO" userId="8d085b57-6da0-4c72-b61b-7d5a55d72fe9" providerId="ADAL" clId="{326DF378-6218-42EE-9B8E-B1F53129253E}" dt="2025-06-07T17:43:12.922" v="141" actId="478"/>
        <pc:sldMkLst>
          <pc:docMk/>
          <pc:sldMk cId="1177783784" sldId="257"/>
        </pc:sldMkLst>
        <pc:spChg chg="mod">
          <ac:chgData name="AGUEDA LATORRE ROMERO" userId="8d085b57-6da0-4c72-b61b-7d5a55d72fe9" providerId="ADAL" clId="{326DF378-6218-42EE-9B8E-B1F53129253E}" dt="2025-06-07T17:30:10.287" v="125" actId="20577"/>
          <ac:spMkLst>
            <pc:docMk/>
            <pc:sldMk cId="1177783784" sldId="257"/>
            <ac:spMk id="2" creationId="{5C8E0875-3BED-B867-5123-62F54BE5DBDD}"/>
          </ac:spMkLst>
        </pc:spChg>
        <pc:spChg chg="add del mod">
          <ac:chgData name="AGUEDA LATORRE ROMERO" userId="8d085b57-6da0-4c72-b61b-7d5a55d72fe9" providerId="ADAL" clId="{326DF378-6218-42EE-9B8E-B1F53129253E}" dt="2025-06-07T17:43:12.922" v="141" actId="478"/>
          <ac:spMkLst>
            <pc:docMk/>
            <pc:sldMk cId="1177783784" sldId="257"/>
            <ac:spMk id="7" creationId="{259CE356-3D36-14FF-3124-F9AF8E847E38}"/>
          </ac:spMkLst>
        </pc:spChg>
        <pc:spChg chg="mod">
          <ac:chgData name="AGUEDA LATORRE ROMERO" userId="8d085b57-6da0-4c72-b61b-7d5a55d72fe9" providerId="ADAL" clId="{326DF378-6218-42EE-9B8E-B1F53129253E}" dt="2025-06-07T17:18:59.414" v="10" actId="1076"/>
          <ac:spMkLst>
            <pc:docMk/>
            <pc:sldMk cId="1177783784" sldId="257"/>
            <ac:spMk id="20" creationId="{50712DF4-C434-DE96-750A-DC1E47C5F71A}"/>
          </ac:spMkLst>
        </pc:spChg>
      </pc:sldChg>
      <pc:sldChg chg="modSp mod">
        <pc:chgData name="AGUEDA LATORRE ROMERO" userId="8d085b57-6da0-4c72-b61b-7d5a55d72fe9" providerId="ADAL" clId="{326DF378-6218-42EE-9B8E-B1F53129253E}" dt="2025-06-07T17:17:23.693" v="2" actId="1076"/>
        <pc:sldMkLst>
          <pc:docMk/>
          <pc:sldMk cId="377547008" sldId="265"/>
        </pc:sldMkLst>
        <pc:spChg chg="mod">
          <ac:chgData name="AGUEDA LATORRE ROMERO" userId="8d085b57-6da0-4c72-b61b-7d5a55d72fe9" providerId="ADAL" clId="{326DF378-6218-42EE-9B8E-B1F53129253E}" dt="2025-06-07T17:17:18.711" v="1" actId="1076"/>
          <ac:spMkLst>
            <pc:docMk/>
            <pc:sldMk cId="377547008" sldId="265"/>
            <ac:spMk id="2" creationId="{5C8E0875-3BED-B867-5123-62F54BE5DBDD}"/>
          </ac:spMkLst>
        </pc:spChg>
        <pc:spChg chg="mod">
          <ac:chgData name="AGUEDA LATORRE ROMERO" userId="8d085b57-6da0-4c72-b61b-7d5a55d72fe9" providerId="ADAL" clId="{326DF378-6218-42EE-9B8E-B1F53129253E}" dt="2025-06-07T17:17:23.693" v="2" actId="1076"/>
          <ac:spMkLst>
            <pc:docMk/>
            <pc:sldMk cId="377547008" sldId="265"/>
            <ac:spMk id="20" creationId="{50712DF4-C434-DE96-750A-DC1E47C5F71A}"/>
          </ac:spMkLst>
        </pc:spChg>
      </pc:sldChg>
      <pc:sldChg chg="modSp mod">
        <pc:chgData name="AGUEDA LATORRE ROMERO" userId="8d085b57-6da0-4c72-b61b-7d5a55d72fe9" providerId="ADAL" clId="{326DF378-6218-42EE-9B8E-B1F53129253E}" dt="2025-06-07T17:17:46.555" v="5" actId="1076"/>
        <pc:sldMkLst>
          <pc:docMk/>
          <pc:sldMk cId="1608875583" sldId="266"/>
        </pc:sldMkLst>
        <pc:spChg chg="mod">
          <ac:chgData name="AGUEDA LATORRE ROMERO" userId="8d085b57-6da0-4c72-b61b-7d5a55d72fe9" providerId="ADAL" clId="{326DF378-6218-42EE-9B8E-B1F53129253E}" dt="2025-06-07T17:17:39.533" v="4" actId="14100"/>
          <ac:spMkLst>
            <pc:docMk/>
            <pc:sldMk cId="1608875583" sldId="266"/>
            <ac:spMk id="2" creationId="{5C8E0875-3BED-B867-5123-62F54BE5DBDD}"/>
          </ac:spMkLst>
        </pc:spChg>
        <pc:spChg chg="mod">
          <ac:chgData name="AGUEDA LATORRE ROMERO" userId="8d085b57-6da0-4c72-b61b-7d5a55d72fe9" providerId="ADAL" clId="{326DF378-6218-42EE-9B8E-B1F53129253E}" dt="2025-06-07T17:17:46.555" v="5" actId="1076"/>
          <ac:spMkLst>
            <pc:docMk/>
            <pc:sldMk cId="1608875583" sldId="266"/>
            <ac:spMk id="20" creationId="{50712DF4-C434-DE96-750A-DC1E47C5F71A}"/>
          </ac:spMkLst>
        </pc:spChg>
      </pc:sldChg>
      <pc:sldChg chg="addSp modSp mod">
        <pc:chgData name="AGUEDA LATORRE ROMERO" userId="8d085b57-6da0-4c72-b61b-7d5a55d72fe9" providerId="ADAL" clId="{326DF378-6218-42EE-9B8E-B1F53129253E}" dt="2025-06-07T17:49:21.427" v="344" actId="1076"/>
        <pc:sldMkLst>
          <pc:docMk/>
          <pc:sldMk cId="2215885421" sldId="267"/>
        </pc:sldMkLst>
        <pc:spChg chg="mod">
          <ac:chgData name="AGUEDA LATORRE ROMERO" userId="8d085b57-6da0-4c72-b61b-7d5a55d72fe9" providerId="ADAL" clId="{326DF378-6218-42EE-9B8E-B1F53129253E}" dt="2025-06-07T17:22:41.518" v="29" actId="255"/>
          <ac:spMkLst>
            <pc:docMk/>
            <pc:sldMk cId="2215885421" sldId="267"/>
            <ac:spMk id="2" creationId="{5C8E0875-3BED-B867-5123-62F54BE5DBDD}"/>
          </ac:spMkLst>
        </pc:spChg>
        <pc:spChg chg="add mod">
          <ac:chgData name="AGUEDA LATORRE ROMERO" userId="8d085b57-6da0-4c72-b61b-7d5a55d72fe9" providerId="ADAL" clId="{326DF378-6218-42EE-9B8E-B1F53129253E}" dt="2025-06-07T17:48:39.930" v="339"/>
          <ac:spMkLst>
            <pc:docMk/>
            <pc:sldMk cId="2215885421" sldId="267"/>
            <ac:spMk id="5" creationId="{21DB6876-632B-F831-E4A5-9D7E1036ED1D}"/>
          </ac:spMkLst>
        </pc:spChg>
        <pc:spChg chg="mod">
          <ac:chgData name="AGUEDA LATORRE ROMERO" userId="8d085b57-6da0-4c72-b61b-7d5a55d72fe9" providerId="ADAL" clId="{326DF378-6218-42EE-9B8E-B1F53129253E}" dt="2025-06-07T17:49:21.427" v="344" actId="1076"/>
          <ac:spMkLst>
            <pc:docMk/>
            <pc:sldMk cId="2215885421" sldId="267"/>
            <ac:spMk id="20" creationId="{50712DF4-C434-DE96-750A-DC1E47C5F71A}"/>
          </ac:spMkLst>
        </pc:spChg>
      </pc:sldChg>
      <pc:sldChg chg="addSp delSp modSp mod">
        <pc:chgData name="AGUEDA LATORRE ROMERO" userId="8d085b57-6da0-4c72-b61b-7d5a55d72fe9" providerId="ADAL" clId="{326DF378-6218-42EE-9B8E-B1F53129253E}" dt="2025-06-07T17:46:08.822" v="319" actId="1076"/>
        <pc:sldMkLst>
          <pc:docMk/>
          <pc:sldMk cId="544532275" sldId="268"/>
        </pc:sldMkLst>
        <pc:spChg chg="mod">
          <ac:chgData name="AGUEDA LATORRE ROMERO" userId="8d085b57-6da0-4c72-b61b-7d5a55d72fe9" providerId="ADAL" clId="{326DF378-6218-42EE-9B8E-B1F53129253E}" dt="2025-06-07T17:46:08.822" v="319" actId="1076"/>
          <ac:spMkLst>
            <pc:docMk/>
            <pc:sldMk cId="544532275" sldId="268"/>
            <ac:spMk id="2" creationId="{5C8E0875-3BED-B867-5123-62F54BE5DBDD}"/>
          </ac:spMkLst>
        </pc:spChg>
        <pc:spChg chg="add mod">
          <ac:chgData name="AGUEDA LATORRE ROMERO" userId="8d085b57-6da0-4c72-b61b-7d5a55d72fe9" providerId="ADAL" clId="{326DF378-6218-42EE-9B8E-B1F53129253E}" dt="2025-06-07T17:37:52.887" v="131" actId="1076"/>
          <ac:spMkLst>
            <pc:docMk/>
            <pc:sldMk cId="544532275" sldId="268"/>
            <ac:spMk id="5" creationId="{E5F40798-6F9D-2E3B-4419-8D56F90F3B22}"/>
          </ac:spMkLst>
        </pc:spChg>
        <pc:spChg chg="add del mod">
          <ac:chgData name="AGUEDA LATORRE ROMERO" userId="8d085b57-6da0-4c72-b61b-7d5a55d72fe9" providerId="ADAL" clId="{326DF378-6218-42EE-9B8E-B1F53129253E}" dt="2025-06-07T17:46:03.449" v="318" actId="478"/>
          <ac:spMkLst>
            <pc:docMk/>
            <pc:sldMk cId="544532275" sldId="268"/>
            <ac:spMk id="11" creationId="{3F0F80C9-D36E-FA6F-6715-838CDAB79206}"/>
          </ac:spMkLst>
        </pc:spChg>
        <pc:spChg chg="del mod">
          <ac:chgData name="AGUEDA LATORRE ROMERO" userId="8d085b57-6da0-4c72-b61b-7d5a55d72fe9" providerId="ADAL" clId="{326DF378-6218-42EE-9B8E-B1F53129253E}" dt="2025-06-07T17:45:56.148" v="317" actId="478"/>
          <ac:spMkLst>
            <pc:docMk/>
            <pc:sldMk cId="544532275" sldId="268"/>
            <ac:spMk id="20" creationId="{50712DF4-C434-DE96-750A-DC1E47C5F71A}"/>
          </ac:spMkLst>
        </pc:spChg>
      </pc:sldChg>
      <pc:sldChg chg="addSp delSp modSp mod">
        <pc:chgData name="AGUEDA LATORRE ROMERO" userId="8d085b57-6da0-4c72-b61b-7d5a55d72fe9" providerId="ADAL" clId="{326DF378-6218-42EE-9B8E-B1F53129253E}" dt="2025-06-07T18:00:53.351" v="375" actId="255"/>
        <pc:sldMkLst>
          <pc:docMk/>
          <pc:sldMk cId="2074188361" sldId="269"/>
        </pc:sldMkLst>
        <pc:spChg chg="mod">
          <ac:chgData name="AGUEDA LATORRE ROMERO" userId="8d085b57-6da0-4c72-b61b-7d5a55d72fe9" providerId="ADAL" clId="{326DF378-6218-42EE-9B8E-B1F53129253E}" dt="2025-06-07T17:48:25.177" v="338" actId="1076"/>
          <ac:spMkLst>
            <pc:docMk/>
            <pc:sldMk cId="2074188361" sldId="269"/>
            <ac:spMk id="2" creationId="{5C8E0875-3BED-B867-5123-62F54BE5DBDD}"/>
          </ac:spMkLst>
        </pc:spChg>
        <pc:spChg chg="add mod">
          <ac:chgData name="AGUEDA LATORRE ROMERO" userId="8d085b57-6da0-4c72-b61b-7d5a55d72fe9" providerId="ADAL" clId="{326DF378-6218-42EE-9B8E-B1F53129253E}" dt="2025-06-07T17:46:52.599" v="324"/>
          <ac:spMkLst>
            <pc:docMk/>
            <pc:sldMk cId="2074188361" sldId="269"/>
            <ac:spMk id="5" creationId="{AA680E6C-7FEF-B1C4-E791-DC87A233434F}"/>
          </ac:spMkLst>
        </pc:spChg>
        <pc:spChg chg="mod">
          <ac:chgData name="AGUEDA LATORRE ROMERO" userId="8d085b57-6da0-4c72-b61b-7d5a55d72fe9" providerId="ADAL" clId="{326DF378-6218-42EE-9B8E-B1F53129253E}" dt="2025-06-07T18:00:53.351" v="375" actId="255"/>
          <ac:spMkLst>
            <pc:docMk/>
            <pc:sldMk cId="2074188361" sldId="269"/>
            <ac:spMk id="20" creationId="{50712DF4-C434-DE96-750A-DC1E47C5F71A}"/>
          </ac:spMkLst>
        </pc:spChg>
        <pc:picChg chg="add del">
          <ac:chgData name="AGUEDA LATORRE ROMERO" userId="8d085b57-6da0-4c72-b61b-7d5a55d72fe9" providerId="ADAL" clId="{326DF378-6218-42EE-9B8E-B1F53129253E}" dt="2025-06-07T17:47:30.955" v="332" actId="478"/>
          <ac:picMkLst>
            <pc:docMk/>
            <pc:sldMk cId="2074188361" sldId="269"/>
            <ac:picMk id="3" creationId="{EEC60080-0C55-8755-0DF1-BD9F8C1BEA8D}"/>
          </ac:picMkLst>
        </pc:picChg>
      </pc:sldChg>
      <pc:sldChg chg="addSp modSp mod">
        <pc:chgData name="AGUEDA LATORRE ROMERO" userId="8d085b57-6da0-4c72-b61b-7d5a55d72fe9" providerId="ADAL" clId="{326DF378-6218-42EE-9B8E-B1F53129253E}" dt="2025-06-07T18:01:09.591" v="376" actId="255"/>
        <pc:sldMkLst>
          <pc:docMk/>
          <pc:sldMk cId="3196775708" sldId="271"/>
        </pc:sldMkLst>
        <pc:spChg chg="mod">
          <ac:chgData name="AGUEDA LATORRE ROMERO" userId="8d085b57-6da0-4c72-b61b-7d5a55d72fe9" providerId="ADAL" clId="{326DF378-6218-42EE-9B8E-B1F53129253E}" dt="2025-06-07T17:24:19.689" v="37" actId="1076"/>
          <ac:spMkLst>
            <pc:docMk/>
            <pc:sldMk cId="3196775708" sldId="271"/>
            <ac:spMk id="2" creationId="{5C8E0875-3BED-B867-5123-62F54BE5DBDD}"/>
          </ac:spMkLst>
        </pc:spChg>
        <pc:spChg chg="add mod">
          <ac:chgData name="AGUEDA LATORRE ROMERO" userId="8d085b57-6da0-4c72-b61b-7d5a55d72fe9" providerId="ADAL" clId="{326DF378-6218-42EE-9B8E-B1F53129253E}" dt="2025-06-07T17:50:20.993" v="350" actId="1076"/>
          <ac:spMkLst>
            <pc:docMk/>
            <pc:sldMk cId="3196775708" sldId="271"/>
            <ac:spMk id="5" creationId="{E43E09FC-660A-F1C5-B1BE-33DDB3944E03}"/>
          </ac:spMkLst>
        </pc:spChg>
        <pc:spChg chg="mod">
          <ac:chgData name="AGUEDA LATORRE ROMERO" userId="8d085b57-6da0-4c72-b61b-7d5a55d72fe9" providerId="ADAL" clId="{326DF378-6218-42EE-9B8E-B1F53129253E}" dt="2025-06-07T18:01:09.591" v="376" actId="255"/>
          <ac:spMkLst>
            <pc:docMk/>
            <pc:sldMk cId="3196775708" sldId="271"/>
            <ac:spMk id="20" creationId="{50712DF4-C434-DE96-750A-DC1E47C5F71A}"/>
          </ac:spMkLst>
        </pc:spChg>
      </pc:sldChg>
      <pc:sldChg chg="addSp modSp mod">
        <pc:chgData name="AGUEDA LATORRE ROMERO" userId="8d085b57-6da0-4c72-b61b-7d5a55d72fe9" providerId="ADAL" clId="{326DF378-6218-42EE-9B8E-B1F53129253E}" dt="2025-06-07T18:01:22.765" v="377" actId="255"/>
        <pc:sldMkLst>
          <pc:docMk/>
          <pc:sldMk cId="700179282" sldId="272"/>
        </pc:sldMkLst>
        <pc:spChg chg="mod">
          <ac:chgData name="AGUEDA LATORRE ROMERO" userId="8d085b57-6da0-4c72-b61b-7d5a55d72fe9" providerId="ADAL" clId="{326DF378-6218-42EE-9B8E-B1F53129253E}" dt="2025-06-07T17:24:57.464" v="41" actId="20577"/>
          <ac:spMkLst>
            <pc:docMk/>
            <pc:sldMk cId="700179282" sldId="272"/>
            <ac:spMk id="2" creationId="{3E703C76-407D-0D51-6CF2-78AE211A679B}"/>
          </ac:spMkLst>
        </pc:spChg>
        <pc:spChg chg="add mod">
          <ac:chgData name="AGUEDA LATORRE ROMERO" userId="8d085b57-6da0-4c72-b61b-7d5a55d72fe9" providerId="ADAL" clId="{326DF378-6218-42EE-9B8E-B1F53129253E}" dt="2025-06-07T17:51:47.696" v="356" actId="1076"/>
          <ac:spMkLst>
            <pc:docMk/>
            <pc:sldMk cId="700179282" sldId="272"/>
            <ac:spMk id="5" creationId="{97FC687A-BAD6-F481-727D-5970BEAE181C}"/>
          </ac:spMkLst>
        </pc:spChg>
        <pc:spChg chg="mod">
          <ac:chgData name="AGUEDA LATORRE ROMERO" userId="8d085b57-6da0-4c72-b61b-7d5a55d72fe9" providerId="ADAL" clId="{326DF378-6218-42EE-9B8E-B1F53129253E}" dt="2025-06-07T18:01:22.765" v="377" actId="255"/>
          <ac:spMkLst>
            <pc:docMk/>
            <pc:sldMk cId="700179282" sldId="272"/>
            <ac:spMk id="12" creationId="{80EC2E98-DC64-8CBE-34F3-56A7164ED620}"/>
          </ac:spMkLst>
        </pc:spChg>
      </pc:sldChg>
      <pc:sldChg chg="addSp modSp mod">
        <pc:chgData name="AGUEDA LATORRE ROMERO" userId="8d085b57-6da0-4c72-b61b-7d5a55d72fe9" providerId="ADAL" clId="{326DF378-6218-42EE-9B8E-B1F53129253E}" dt="2025-06-07T18:01:48.773" v="380" actId="1076"/>
        <pc:sldMkLst>
          <pc:docMk/>
          <pc:sldMk cId="4157691420" sldId="273"/>
        </pc:sldMkLst>
        <pc:spChg chg="mod">
          <ac:chgData name="AGUEDA LATORRE ROMERO" userId="8d085b57-6da0-4c72-b61b-7d5a55d72fe9" providerId="ADAL" clId="{326DF378-6218-42EE-9B8E-B1F53129253E}" dt="2025-06-07T17:52:21.785" v="358" actId="1076"/>
          <ac:spMkLst>
            <pc:docMk/>
            <pc:sldMk cId="4157691420" sldId="273"/>
            <ac:spMk id="2" creationId="{3E703C76-407D-0D51-6CF2-78AE211A679B}"/>
          </ac:spMkLst>
        </pc:spChg>
        <pc:spChg chg="add mod">
          <ac:chgData name="AGUEDA LATORRE ROMERO" userId="8d085b57-6da0-4c72-b61b-7d5a55d72fe9" providerId="ADAL" clId="{326DF378-6218-42EE-9B8E-B1F53129253E}" dt="2025-06-07T17:52:42.879" v="361" actId="1076"/>
          <ac:spMkLst>
            <pc:docMk/>
            <pc:sldMk cId="4157691420" sldId="273"/>
            <ac:spMk id="5" creationId="{A0BC54C1-1EFF-C41D-4B07-8E2714A24913}"/>
          </ac:spMkLst>
        </pc:spChg>
        <pc:spChg chg="mod">
          <ac:chgData name="AGUEDA LATORRE ROMERO" userId="8d085b57-6da0-4c72-b61b-7d5a55d72fe9" providerId="ADAL" clId="{326DF378-6218-42EE-9B8E-B1F53129253E}" dt="2025-06-07T18:01:48.773" v="380" actId="1076"/>
          <ac:spMkLst>
            <pc:docMk/>
            <pc:sldMk cId="4157691420" sldId="273"/>
            <ac:spMk id="12" creationId="{80EC2E98-DC64-8CBE-34F3-56A7164ED620}"/>
          </ac:spMkLst>
        </pc:spChg>
      </pc:sldChg>
      <pc:sldChg chg="addSp modSp add mod">
        <pc:chgData name="AGUEDA LATORRE ROMERO" userId="8d085b57-6da0-4c72-b61b-7d5a55d72fe9" providerId="ADAL" clId="{326DF378-6218-42EE-9B8E-B1F53129253E}" dt="2025-06-07T18:02:19.070" v="399" actId="1036"/>
        <pc:sldMkLst>
          <pc:docMk/>
          <pc:sldMk cId="3480603713" sldId="274"/>
        </pc:sldMkLst>
        <pc:spChg chg="mod">
          <ac:chgData name="AGUEDA LATORRE ROMERO" userId="8d085b57-6da0-4c72-b61b-7d5a55d72fe9" providerId="ADAL" clId="{326DF378-6218-42EE-9B8E-B1F53129253E}" dt="2025-06-07T17:53:23.946" v="366" actId="1076"/>
          <ac:spMkLst>
            <pc:docMk/>
            <pc:sldMk cId="3480603713" sldId="274"/>
            <ac:spMk id="2" creationId="{DDCC646E-183E-F857-303B-589C3AB9EC91}"/>
          </ac:spMkLst>
        </pc:spChg>
        <pc:spChg chg="add mod">
          <ac:chgData name="AGUEDA LATORRE ROMERO" userId="8d085b57-6da0-4c72-b61b-7d5a55d72fe9" providerId="ADAL" clId="{326DF378-6218-42EE-9B8E-B1F53129253E}" dt="2025-06-07T17:54:00.803" v="371" actId="1076"/>
          <ac:spMkLst>
            <pc:docMk/>
            <pc:sldMk cId="3480603713" sldId="274"/>
            <ac:spMk id="5" creationId="{AB33DB0E-21B4-8A68-97A5-84A712111AC6}"/>
          </ac:spMkLst>
        </pc:spChg>
        <pc:spChg chg="mod">
          <ac:chgData name="AGUEDA LATORRE ROMERO" userId="8d085b57-6da0-4c72-b61b-7d5a55d72fe9" providerId="ADAL" clId="{326DF378-6218-42EE-9B8E-B1F53129253E}" dt="2025-06-07T18:02:19.070" v="399" actId="1036"/>
          <ac:spMkLst>
            <pc:docMk/>
            <pc:sldMk cId="3480603713" sldId="274"/>
            <ac:spMk id="12" creationId="{425646BE-0E30-221B-4D0C-8D58C77B852A}"/>
          </ac:spMkLst>
        </pc:spChg>
      </pc:sldChg>
    </pc:docChg>
  </pc:docChgLst>
  <pc:docChgLst>
    <pc:chgData name="MARIA JOSE LASAGA RODRIGUEZ" userId="S::mlasaga_us.es#ext#@uniluxembourg.onmicrosoft.com::6a643d27-eae4-4c2d-b198-a8541ccb0ea3" providerId="AD" clId="Web-{62C14278-D184-EAA3-9338-E5E04F946F23}"/>
    <pc:docChg chg="addSld modSld">
      <pc:chgData name="MARIA JOSE LASAGA RODRIGUEZ" userId="S::mlasaga_us.es#ext#@uniluxembourg.onmicrosoft.com::6a643d27-eae4-4c2d-b198-a8541ccb0ea3" providerId="AD" clId="Web-{62C14278-D184-EAA3-9338-E5E04F946F23}" dt="2025-06-11T08:14:45.442" v="20" actId="1076"/>
      <pc:docMkLst>
        <pc:docMk/>
      </pc:docMkLst>
      <pc:sldChg chg="modSp">
        <pc:chgData name="MARIA JOSE LASAGA RODRIGUEZ" userId="S::mlasaga_us.es#ext#@uniluxembourg.onmicrosoft.com::6a643d27-eae4-4c2d-b198-a8541ccb0ea3" providerId="AD" clId="Web-{62C14278-D184-EAA3-9338-E5E04F946F23}" dt="2025-06-11T08:14:45.442" v="20" actId="1076"/>
        <pc:sldMkLst>
          <pc:docMk/>
          <pc:sldMk cId="2394168313" sldId="256"/>
        </pc:sldMkLst>
        <pc:spChg chg="mod">
          <ac:chgData name="MARIA JOSE LASAGA RODRIGUEZ" userId="S::mlasaga_us.es#ext#@uniluxembourg.onmicrosoft.com::6a643d27-eae4-4c2d-b198-a8541ccb0ea3" providerId="AD" clId="Web-{62C14278-D184-EAA3-9338-E5E04F946F23}" dt="2025-06-11T08:14:45.442" v="20" actId="1076"/>
          <ac:spMkLst>
            <pc:docMk/>
            <pc:sldMk cId="2394168313" sldId="256"/>
            <ac:spMk id="20" creationId="{646247E2-3D3F-EB7D-AB88-EBF3C4D555DC}"/>
          </ac:spMkLst>
        </pc:spChg>
      </pc:sldChg>
      <pc:sldChg chg="add replId">
        <pc:chgData name="MARIA JOSE LASAGA RODRIGUEZ" userId="S::mlasaga_us.es#ext#@uniluxembourg.onmicrosoft.com::6a643d27-eae4-4c2d-b198-a8541ccb0ea3" providerId="AD" clId="Web-{62C14278-D184-EAA3-9338-E5E04F946F23}" dt="2025-06-11T08:14:06.316" v="13"/>
        <pc:sldMkLst>
          <pc:docMk/>
          <pc:sldMk cId="3334521472" sldId="275"/>
        </pc:sldMkLst>
      </pc:sldChg>
    </pc:docChg>
  </pc:docChgLst>
  <pc:docChgLst>
    <pc:chgData name="AGUEDA LATORRE ROMERO" userId="S::agueda_us.es#ext#@uniluxembourg.onmicrosoft.com::825e993e-a99c-401b-9c5b-299683457af5" providerId="AD" clId="Web-{67A01965-E325-EACD-00C8-A43226BD747E}"/>
    <pc:docChg chg="modSld">
      <pc:chgData name="AGUEDA LATORRE ROMERO" userId="S::agueda_us.es#ext#@uniluxembourg.onmicrosoft.com::825e993e-a99c-401b-9c5b-299683457af5" providerId="AD" clId="Web-{67A01965-E325-EACD-00C8-A43226BD747E}" dt="2025-06-09T10:54:17.035" v="0" actId="1076"/>
      <pc:docMkLst>
        <pc:docMk/>
      </pc:docMkLst>
      <pc:sldChg chg="modSp">
        <pc:chgData name="AGUEDA LATORRE ROMERO" userId="S::agueda_us.es#ext#@uniluxembourg.onmicrosoft.com::825e993e-a99c-401b-9c5b-299683457af5" providerId="AD" clId="Web-{67A01965-E325-EACD-00C8-A43226BD747E}" dt="2025-06-09T10:54:17.035" v="0" actId="1076"/>
        <pc:sldMkLst>
          <pc:docMk/>
          <pc:sldMk cId="2394168313" sldId="256"/>
        </pc:sldMkLst>
        <pc:spChg chg="mod">
          <ac:chgData name="AGUEDA LATORRE ROMERO" userId="S::agueda_us.es#ext#@uniluxembourg.onmicrosoft.com::825e993e-a99c-401b-9c5b-299683457af5" providerId="AD" clId="Web-{67A01965-E325-EACD-00C8-A43226BD747E}" dt="2025-06-09T10:54:17.035" v="0" actId="1076"/>
          <ac:spMkLst>
            <pc:docMk/>
            <pc:sldMk cId="2394168313" sldId="256"/>
            <ac:spMk id="23" creationId="{2F232D74-1B6C-39CD-1BC3-80E737A0D8CE}"/>
          </ac:spMkLst>
        </pc:spChg>
      </pc:sldChg>
    </pc:docChg>
  </pc:docChgLst>
  <pc:docChgLst>
    <pc:chgData name="AGUEDA LATORRE ROMERO" userId="S::agueda_us.es#ext#@uniluxembourg.onmicrosoft.com::825e993e-a99c-401b-9c5b-299683457af5" providerId="AD" clId="Web-{7DA06351-73F2-5149-CCC8-279F57E6C288}"/>
    <pc:docChg chg="modSld">
      <pc:chgData name="AGUEDA LATORRE ROMERO" userId="S::agueda_us.es#ext#@uniluxembourg.onmicrosoft.com::825e993e-a99c-401b-9c5b-299683457af5" providerId="AD" clId="Web-{7DA06351-73F2-5149-CCC8-279F57E6C288}" dt="2025-06-09T10:18:38.642" v="1" actId="20577"/>
      <pc:docMkLst>
        <pc:docMk/>
      </pc:docMkLst>
      <pc:sldChg chg="modSp">
        <pc:chgData name="AGUEDA LATORRE ROMERO" userId="S::agueda_us.es#ext#@uniluxembourg.onmicrosoft.com::825e993e-a99c-401b-9c5b-299683457af5" providerId="AD" clId="Web-{7DA06351-73F2-5149-CCC8-279F57E6C288}" dt="2025-06-09T10:18:38.642" v="1" actId="20577"/>
        <pc:sldMkLst>
          <pc:docMk/>
          <pc:sldMk cId="377547008" sldId="265"/>
        </pc:sldMkLst>
        <pc:spChg chg="mod">
          <ac:chgData name="AGUEDA LATORRE ROMERO" userId="S::agueda_us.es#ext#@uniluxembourg.onmicrosoft.com::825e993e-a99c-401b-9c5b-299683457af5" providerId="AD" clId="Web-{7DA06351-73F2-5149-CCC8-279F57E6C288}" dt="2025-06-09T10:18:38.642" v="1" actId="20577"/>
          <ac:spMkLst>
            <pc:docMk/>
            <pc:sldMk cId="377547008" sldId="265"/>
            <ac:spMk id="2" creationId="{5C8E0875-3BED-B867-5123-62F54BE5DBDD}"/>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F124009-D0E6-1618-8D33-170E318C51E7}"/>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p>
        </p:txBody>
      </p:sp>
      <p:sp>
        <p:nvSpPr>
          <p:cNvPr id="3" name="Subtítulo 2">
            <a:extLst>
              <a:ext uri="{FF2B5EF4-FFF2-40B4-BE49-F238E27FC236}">
                <a16:creationId xmlns:a16="http://schemas.microsoft.com/office/drawing/2014/main" id="{7336E5EB-158C-EA09-A648-294F5A29C53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p>
        </p:txBody>
      </p:sp>
      <p:sp>
        <p:nvSpPr>
          <p:cNvPr id="4" name="Marcador de fecha 3">
            <a:extLst>
              <a:ext uri="{FF2B5EF4-FFF2-40B4-BE49-F238E27FC236}">
                <a16:creationId xmlns:a16="http://schemas.microsoft.com/office/drawing/2014/main" id="{14AB6064-893A-E9F2-D56B-C26B8A415BE8}"/>
              </a:ext>
            </a:extLst>
          </p:cNvPr>
          <p:cNvSpPr>
            <a:spLocks noGrp="1"/>
          </p:cNvSpPr>
          <p:nvPr>
            <p:ph type="dt" sz="half" idx="10"/>
          </p:nvPr>
        </p:nvSpPr>
        <p:spPr/>
        <p:txBody>
          <a:bodyPr/>
          <a:lstStyle/>
          <a:p>
            <a:fld id="{B7CA754E-BAF0-7B49-8FDD-F1A30911E344}" type="datetimeFigureOut">
              <a:rPr lang="es-ES" smtClean="0"/>
              <a:t>25/07/2025</a:t>
            </a:fld>
            <a:endParaRPr lang="es-ES"/>
          </a:p>
        </p:txBody>
      </p:sp>
      <p:sp>
        <p:nvSpPr>
          <p:cNvPr id="5" name="Marcador de pie de página 4">
            <a:extLst>
              <a:ext uri="{FF2B5EF4-FFF2-40B4-BE49-F238E27FC236}">
                <a16:creationId xmlns:a16="http://schemas.microsoft.com/office/drawing/2014/main" id="{1F7BA720-9F91-D68E-1C68-30D622139F7B}"/>
              </a:ext>
            </a:extLst>
          </p:cNvPr>
          <p:cNvSpPr>
            <a:spLocks noGrp="1"/>
          </p:cNvSpPr>
          <p:nvPr>
            <p:ph type="ftr" sz="quarter" idx="11"/>
          </p:nvPr>
        </p:nvSpPr>
        <p:spPr/>
        <p:txBody>
          <a:bodyPr/>
          <a:lstStyle/>
          <a:p>
            <a:endParaRPr lang="es-ES"/>
          </a:p>
        </p:txBody>
      </p:sp>
      <p:sp>
        <p:nvSpPr>
          <p:cNvPr id="6" name="Marcador de número de diapositiva 5">
            <a:extLst>
              <a:ext uri="{FF2B5EF4-FFF2-40B4-BE49-F238E27FC236}">
                <a16:creationId xmlns:a16="http://schemas.microsoft.com/office/drawing/2014/main" id="{211FDDA9-241A-2DEF-C67C-8DC23BDB6BC4}"/>
              </a:ext>
            </a:extLst>
          </p:cNvPr>
          <p:cNvSpPr>
            <a:spLocks noGrp="1"/>
          </p:cNvSpPr>
          <p:nvPr>
            <p:ph type="sldNum" sz="quarter" idx="12"/>
          </p:nvPr>
        </p:nvSpPr>
        <p:spPr/>
        <p:txBody>
          <a:bodyPr/>
          <a:lstStyle/>
          <a:p>
            <a:fld id="{109C6B74-724D-4546-8CE0-3C9643A84EDE}" type="slidenum">
              <a:rPr lang="es-ES" smtClean="0"/>
              <a:t>‹#›</a:t>
            </a:fld>
            <a:endParaRPr lang="es-ES"/>
          </a:p>
        </p:txBody>
      </p:sp>
    </p:spTree>
    <p:extLst>
      <p:ext uri="{BB962C8B-B14F-4D97-AF65-F5344CB8AC3E}">
        <p14:creationId xmlns:p14="http://schemas.microsoft.com/office/powerpoint/2010/main" val="24516277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2A955FD-703B-B716-BDB4-A63949AFDAA8}"/>
              </a:ext>
            </a:extLst>
          </p:cNvPr>
          <p:cNvSpPr>
            <a:spLocks noGrp="1"/>
          </p:cNvSpPr>
          <p:nvPr>
            <p:ph type="title"/>
          </p:nvPr>
        </p:nvSpPr>
        <p:spPr/>
        <p:txBody>
          <a:bodyPr/>
          <a:lstStyle/>
          <a:p>
            <a:r>
              <a:rPr lang="es-ES"/>
              <a:t>Haga clic para modificar el estilo de título del patrón</a:t>
            </a:r>
          </a:p>
        </p:txBody>
      </p:sp>
      <p:sp>
        <p:nvSpPr>
          <p:cNvPr id="3" name="Marcador de texto vertical 2">
            <a:extLst>
              <a:ext uri="{FF2B5EF4-FFF2-40B4-BE49-F238E27FC236}">
                <a16:creationId xmlns:a16="http://schemas.microsoft.com/office/drawing/2014/main" id="{CC452782-C44D-E16F-7A0E-307E25BD9ECA}"/>
              </a:ext>
            </a:extLst>
          </p:cNvPr>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a:extLst>
              <a:ext uri="{FF2B5EF4-FFF2-40B4-BE49-F238E27FC236}">
                <a16:creationId xmlns:a16="http://schemas.microsoft.com/office/drawing/2014/main" id="{ED33E392-A590-0A69-3EFC-B003E6BEDB28}"/>
              </a:ext>
            </a:extLst>
          </p:cNvPr>
          <p:cNvSpPr>
            <a:spLocks noGrp="1"/>
          </p:cNvSpPr>
          <p:nvPr>
            <p:ph type="dt" sz="half" idx="10"/>
          </p:nvPr>
        </p:nvSpPr>
        <p:spPr/>
        <p:txBody>
          <a:bodyPr/>
          <a:lstStyle/>
          <a:p>
            <a:fld id="{B7CA754E-BAF0-7B49-8FDD-F1A30911E344}" type="datetimeFigureOut">
              <a:rPr lang="es-ES" smtClean="0"/>
              <a:t>25/07/2025</a:t>
            </a:fld>
            <a:endParaRPr lang="es-ES"/>
          </a:p>
        </p:txBody>
      </p:sp>
      <p:sp>
        <p:nvSpPr>
          <p:cNvPr id="5" name="Marcador de pie de página 4">
            <a:extLst>
              <a:ext uri="{FF2B5EF4-FFF2-40B4-BE49-F238E27FC236}">
                <a16:creationId xmlns:a16="http://schemas.microsoft.com/office/drawing/2014/main" id="{DCA86387-3C12-ECDA-17E0-734650F06C17}"/>
              </a:ext>
            </a:extLst>
          </p:cNvPr>
          <p:cNvSpPr>
            <a:spLocks noGrp="1"/>
          </p:cNvSpPr>
          <p:nvPr>
            <p:ph type="ftr" sz="quarter" idx="11"/>
          </p:nvPr>
        </p:nvSpPr>
        <p:spPr/>
        <p:txBody>
          <a:bodyPr/>
          <a:lstStyle/>
          <a:p>
            <a:endParaRPr lang="es-ES"/>
          </a:p>
        </p:txBody>
      </p:sp>
      <p:sp>
        <p:nvSpPr>
          <p:cNvPr id="6" name="Marcador de número de diapositiva 5">
            <a:extLst>
              <a:ext uri="{FF2B5EF4-FFF2-40B4-BE49-F238E27FC236}">
                <a16:creationId xmlns:a16="http://schemas.microsoft.com/office/drawing/2014/main" id="{3662A167-D0A0-E3E1-7A76-A3034AA5899E}"/>
              </a:ext>
            </a:extLst>
          </p:cNvPr>
          <p:cNvSpPr>
            <a:spLocks noGrp="1"/>
          </p:cNvSpPr>
          <p:nvPr>
            <p:ph type="sldNum" sz="quarter" idx="12"/>
          </p:nvPr>
        </p:nvSpPr>
        <p:spPr/>
        <p:txBody>
          <a:bodyPr/>
          <a:lstStyle/>
          <a:p>
            <a:fld id="{109C6B74-724D-4546-8CE0-3C9643A84EDE}" type="slidenum">
              <a:rPr lang="es-ES" smtClean="0"/>
              <a:t>‹#›</a:t>
            </a:fld>
            <a:endParaRPr lang="es-ES"/>
          </a:p>
        </p:txBody>
      </p:sp>
    </p:spTree>
    <p:extLst>
      <p:ext uri="{BB962C8B-B14F-4D97-AF65-F5344CB8AC3E}">
        <p14:creationId xmlns:p14="http://schemas.microsoft.com/office/powerpoint/2010/main" val="40571781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E01FC50A-2825-5E61-9184-D2B364CAD2E2}"/>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p>
        </p:txBody>
      </p:sp>
      <p:sp>
        <p:nvSpPr>
          <p:cNvPr id="3" name="Marcador de texto vertical 2">
            <a:extLst>
              <a:ext uri="{FF2B5EF4-FFF2-40B4-BE49-F238E27FC236}">
                <a16:creationId xmlns:a16="http://schemas.microsoft.com/office/drawing/2014/main" id="{857BB696-8B0A-C9EE-C67D-B1A0401FB6A1}"/>
              </a:ext>
            </a:extLst>
          </p:cNvPr>
          <p:cNvSpPr>
            <a:spLocks noGrp="1"/>
          </p:cNvSpPr>
          <p:nvPr>
            <p:ph type="body" orient="vert" idx="1"/>
          </p:nvPr>
        </p:nvSpPr>
        <p:spPr>
          <a:xfrm>
            <a:off x="838200" y="365125"/>
            <a:ext cx="7734300"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a:extLst>
              <a:ext uri="{FF2B5EF4-FFF2-40B4-BE49-F238E27FC236}">
                <a16:creationId xmlns:a16="http://schemas.microsoft.com/office/drawing/2014/main" id="{596764E6-00DD-0B94-D508-BF79D576DB3A}"/>
              </a:ext>
            </a:extLst>
          </p:cNvPr>
          <p:cNvSpPr>
            <a:spLocks noGrp="1"/>
          </p:cNvSpPr>
          <p:nvPr>
            <p:ph type="dt" sz="half" idx="10"/>
          </p:nvPr>
        </p:nvSpPr>
        <p:spPr/>
        <p:txBody>
          <a:bodyPr/>
          <a:lstStyle/>
          <a:p>
            <a:fld id="{B7CA754E-BAF0-7B49-8FDD-F1A30911E344}" type="datetimeFigureOut">
              <a:rPr lang="es-ES" smtClean="0"/>
              <a:t>25/07/2025</a:t>
            </a:fld>
            <a:endParaRPr lang="es-ES"/>
          </a:p>
        </p:txBody>
      </p:sp>
      <p:sp>
        <p:nvSpPr>
          <p:cNvPr id="5" name="Marcador de pie de página 4">
            <a:extLst>
              <a:ext uri="{FF2B5EF4-FFF2-40B4-BE49-F238E27FC236}">
                <a16:creationId xmlns:a16="http://schemas.microsoft.com/office/drawing/2014/main" id="{8564F82E-0BB8-E0B1-80B3-DAC51B661F8F}"/>
              </a:ext>
            </a:extLst>
          </p:cNvPr>
          <p:cNvSpPr>
            <a:spLocks noGrp="1"/>
          </p:cNvSpPr>
          <p:nvPr>
            <p:ph type="ftr" sz="quarter" idx="11"/>
          </p:nvPr>
        </p:nvSpPr>
        <p:spPr/>
        <p:txBody>
          <a:bodyPr/>
          <a:lstStyle/>
          <a:p>
            <a:endParaRPr lang="es-ES"/>
          </a:p>
        </p:txBody>
      </p:sp>
      <p:sp>
        <p:nvSpPr>
          <p:cNvPr id="6" name="Marcador de número de diapositiva 5">
            <a:extLst>
              <a:ext uri="{FF2B5EF4-FFF2-40B4-BE49-F238E27FC236}">
                <a16:creationId xmlns:a16="http://schemas.microsoft.com/office/drawing/2014/main" id="{A139BE1A-1A54-5B46-922B-8CDBC62AAFF5}"/>
              </a:ext>
            </a:extLst>
          </p:cNvPr>
          <p:cNvSpPr>
            <a:spLocks noGrp="1"/>
          </p:cNvSpPr>
          <p:nvPr>
            <p:ph type="sldNum" sz="quarter" idx="12"/>
          </p:nvPr>
        </p:nvSpPr>
        <p:spPr/>
        <p:txBody>
          <a:bodyPr/>
          <a:lstStyle/>
          <a:p>
            <a:fld id="{109C6B74-724D-4546-8CE0-3C9643A84EDE}" type="slidenum">
              <a:rPr lang="es-ES" smtClean="0"/>
              <a:t>‹#›</a:t>
            </a:fld>
            <a:endParaRPr lang="es-ES"/>
          </a:p>
        </p:txBody>
      </p:sp>
    </p:spTree>
    <p:extLst>
      <p:ext uri="{BB962C8B-B14F-4D97-AF65-F5344CB8AC3E}">
        <p14:creationId xmlns:p14="http://schemas.microsoft.com/office/powerpoint/2010/main" val="15953803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F065533-F340-A479-FA6C-0B4C5F261468}"/>
              </a:ext>
            </a:extLst>
          </p:cNvPr>
          <p:cNvSpPr>
            <a:spLocks noGrp="1"/>
          </p:cNvSpPr>
          <p:nvPr>
            <p:ph type="title"/>
          </p:nvPr>
        </p:nvSpPr>
        <p:spPr/>
        <p:txBody>
          <a:bodyPr/>
          <a:lstStyle/>
          <a:p>
            <a:r>
              <a:rPr lang="es-ES"/>
              <a:t>Haga clic para modificar el estilo de título del patrón</a:t>
            </a:r>
          </a:p>
        </p:txBody>
      </p:sp>
      <p:sp>
        <p:nvSpPr>
          <p:cNvPr id="3" name="Marcador de contenido 2">
            <a:extLst>
              <a:ext uri="{FF2B5EF4-FFF2-40B4-BE49-F238E27FC236}">
                <a16:creationId xmlns:a16="http://schemas.microsoft.com/office/drawing/2014/main" id="{A01EBC6A-7F5B-C7E0-3E08-C4A63E6F84E0}"/>
              </a:ext>
            </a:extLst>
          </p:cNvPr>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a:extLst>
              <a:ext uri="{FF2B5EF4-FFF2-40B4-BE49-F238E27FC236}">
                <a16:creationId xmlns:a16="http://schemas.microsoft.com/office/drawing/2014/main" id="{E1ADB63C-35A2-98A7-CDAD-1A6C34743456}"/>
              </a:ext>
            </a:extLst>
          </p:cNvPr>
          <p:cNvSpPr>
            <a:spLocks noGrp="1"/>
          </p:cNvSpPr>
          <p:nvPr>
            <p:ph type="dt" sz="half" idx="10"/>
          </p:nvPr>
        </p:nvSpPr>
        <p:spPr/>
        <p:txBody>
          <a:bodyPr/>
          <a:lstStyle/>
          <a:p>
            <a:fld id="{B7CA754E-BAF0-7B49-8FDD-F1A30911E344}" type="datetimeFigureOut">
              <a:rPr lang="es-ES" smtClean="0"/>
              <a:t>25/07/2025</a:t>
            </a:fld>
            <a:endParaRPr lang="es-ES"/>
          </a:p>
        </p:txBody>
      </p:sp>
      <p:sp>
        <p:nvSpPr>
          <p:cNvPr id="5" name="Marcador de pie de página 4">
            <a:extLst>
              <a:ext uri="{FF2B5EF4-FFF2-40B4-BE49-F238E27FC236}">
                <a16:creationId xmlns:a16="http://schemas.microsoft.com/office/drawing/2014/main" id="{A31C2920-F94F-973F-834B-35B509FA0482}"/>
              </a:ext>
            </a:extLst>
          </p:cNvPr>
          <p:cNvSpPr>
            <a:spLocks noGrp="1"/>
          </p:cNvSpPr>
          <p:nvPr>
            <p:ph type="ftr" sz="quarter" idx="11"/>
          </p:nvPr>
        </p:nvSpPr>
        <p:spPr/>
        <p:txBody>
          <a:bodyPr/>
          <a:lstStyle/>
          <a:p>
            <a:endParaRPr lang="es-ES"/>
          </a:p>
        </p:txBody>
      </p:sp>
      <p:sp>
        <p:nvSpPr>
          <p:cNvPr id="6" name="Marcador de número de diapositiva 5">
            <a:extLst>
              <a:ext uri="{FF2B5EF4-FFF2-40B4-BE49-F238E27FC236}">
                <a16:creationId xmlns:a16="http://schemas.microsoft.com/office/drawing/2014/main" id="{4A787197-49CB-4954-C08F-FE2138E2B7DC}"/>
              </a:ext>
            </a:extLst>
          </p:cNvPr>
          <p:cNvSpPr>
            <a:spLocks noGrp="1"/>
          </p:cNvSpPr>
          <p:nvPr>
            <p:ph type="sldNum" sz="quarter" idx="12"/>
          </p:nvPr>
        </p:nvSpPr>
        <p:spPr/>
        <p:txBody>
          <a:bodyPr/>
          <a:lstStyle/>
          <a:p>
            <a:fld id="{109C6B74-724D-4546-8CE0-3C9643A84EDE}" type="slidenum">
              <a:rPr lang="es-ES" smtClean="0"/>
              <a:t>‹#›</a:t>
            </a:fld>
            <a:endParaRPr lang="es-ES"/>
          </a:p>
        </p:txBody>
      </p:sp>
    </p:spTree>
    <p:extLst>
      <p:ext uri="{BB962C8B-B14F-4D97-AF65-F5344CB8AC3E}">
        <p14:creationId xmlns:p14="http://schemas.microsoft.com/office/powerpoint/2010/main" val="38651613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49F989C-691B-018E-AF31-23117FB5C6CA}"/>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p>
        </p:txBody>
      </p:sp>
      <p:sp>
        <p:nvSpPr>
          <p:cNvPr id="3" name="Marcador de texto 2">
            <a:extLst>
              <a:ext uri="{FF2B5EF4-FFF2-40B4-BE49-F238E27FC236}">
                <a16:creationId xmlns:a16="http://schemas.microsoft.com/office/drawing/2014/main" id="{AFB8E874-A722-0D80-6615-83BDC1AB055D}"/>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s-ES"/>
              <a:t>Haga clic para modificar los estilos de texto del patrón</a:t>
            </a:r>
          </a:p>
        </p:txBody>
      </p:sp>
      <p:sp>
        <p:nvSpPr>
          <p:cNvPr id="4" name="Marcador de fecha 3">
            <a:extLst>
              <a:ext uri="{FF2B5EF4-FFF2-40B4-BE49-F238E27FC236}">
                <a16:creationId xmlns:a16="http://schemas.microsoft.com/office/drawing/2014/main" id="{C9B01F1B-CAD0-BB6B-A4DA-899D20DB91E5}"/>
              </a:ext>
            </a:extLst>
          </p:cNvPr>
          <p:cNvSpPr>
            <a:spLocks noGrp="1"/>
          </p:cNvSpPr>
          <p:nvPr>
            <p:ph type="dt" sz="half" idx="10"/>
          </p:nvPr>
        </p:nvSpPr>
        <p:spPr/>
        <p:txBody>
          <a:bodyPr/>
          <a:lstStyle/>
          <a:p>
            <a:fld id="{B7CA754E-BAF0-7B49-8FDD-F1A30911E344}" type="datetimeFigureOut">
              <a:rPr lang="es-ES" smtClean="0"/>
              <a:t>25/07/2025</a:t>
            </a:fld>
            <a:endParaRPr lang="es-ES"/>
          </a:p>
        </p:txBody>
      </p:sp>
      <p:sp>
        <p:nvSpPr>
          <p:cNvPr id="5" name="Marcador de pie de página 4">
            <a:extLst>
              <a:ext uri="{FF2B5EF4-FFF2-40B4-BE49-F238E27FC236}">
                <a16:creationId xmlns:a16="http://schemas.microsoft.com/office/drawing/2014/main" id="{879C5A2E-E447-CE84-32EB-473CF4877889}"/>
              </a:ext>
            </a:extLst>
          </p:cNvPr>
          <p:cNvSpPr>
            <a:spLocks noGrp="1"/>
          </p:cNvSpPr>
          <p:nvPr>
            <p:ph type="ftr" sz="quarter" idx="11"/>
          </p:nvPr>
        </p:nvSpPr>
        <p:spPr/>
        <p:txBody>
          <a:bodyPr/>
          <a:lstStyle/>
          <a:p>
            <a:endParaRPr lang="es-ES"/>
          </a:p>
        </p:txBody>
      </p:sp>
      <p:sp>
        <p:nvSpPr>
          <p:cNvPr id="6" name="Marcador de número de diapositiva 5">
            <a:extLst>
              <a:ext uri="{FF2B5EF4-FFF2-40B4-BE49-F238E27FC236}">
                <a16:creationId xmlns:a16="http://schemas.microsoft.com/office/drawing/2014/main" id="{AC90708D-8B8D-5B4A-EF10-88F32D3F484D}"/>
              </a:ext>
            </a:extLst>
          </p:cNvPr>
          <p:cNvSpPr>
            <a:spLocks noGrp="1"/>
          </p:cNvSpPr>
          <p:nvPr>
            <p:ph type="sldNum" sz="quarter" idx="12"/>
          </p:nvPr>
        </p:nvSpPr>
        <p:spPr/>
        <p:txBody>
          <a:bodyPr/>
          <a:lstStyle/>
          <a:p>
            <a:fld id="{109C6B74-724D-4546-8CE0-3C9643A84EDE}" type="slidenum">
              <a:rPr lang="es-ES" smtClean="0"/>
              <a:t>‹#›</a:t>
            </a:fld>
            <a:endParaRPr lang="es-ES"/>
          </a:p>
        </p:txBody>
      </p:sp>
    </p:spTree>
    <p:extLst>
      <p:ext uri="{BB962C8B-B14F-4D97-AF65-F5344CB8AC3E}">
        <p14:creationId xmlns:p14="http://schemas.microsoft.com/office/powerpoint/2010/main" val="10856617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22FD7A6-7480-FE5E-8E7B-BD60A4D2DE95}"/>
              </a:ext>
            </a:extLst>
          </p:cNvPr>
          <p:cNvSpPr>
            <a:spLocks noGrp="1"/>
          </p:cNvSpPr>
          <p:nvPr>
            <p:ph type="title"/>
          </p:nvPr>
        </p:nvSpPr>
        <p:spPr/>
        <p:txBody>
          <a:bodyPr/>
          <a:lstStyle/>
          <a:p>
            <a:r>
              <a:rPr lang="es-ES"/>
              <a:t>Haga clic para modificar el estilo de título del patrón</a:t>
            </a:r>
          </a:p>
        </p:txBody>
      </p:sp>
      <p:sp>
        <p:nvSpPr>
          <p:cNvPr id="3" name="Marcador de contenido 2">
            <a:extLst>
              <a:ext uri="{FF2B5EF4-FFF2-40B4-BE49-F238E27FC236}">
                <a16:creationId xmlns:a16="http://schemas.microsoft.com/office/drawing/2014/main" id="{6EB3DC00-CD7D-E294-F271-2723F317605F}"/>
              </a:ext>
            </a:extLst>
          </p:cNvPr>
          <p:cNvSpPr>
            <a:spLocks noGrp="1"/>
          </p:cNvSpPr>
          <p:nvPr>
            <p:ph sz="half" idx="1"/>
          </p:nvPr>
        </p:nvSpPr>
        <p:spPr>
          <a:xfrm>
            <a:off x="838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contenido 3">
            <a:extLst>
              <a:ext uri="{FF2B5EF4-FFF2-40B4-BE49-F238E27FC236}">
                <a16:creationId xmlns:a16="http://schemas.microsoft.com/office/drawing/2014/main" id="{21858EC4-FC43-A68A-F184-D00E55BCB415}"/>
              </a:ext>
            </a:extLst>
          </p:cNvPr>
          <p:cNvSpPr>
            <a:spLocks noGrp="1"/>
          </p:cNvSpPr>
          <p:nvPr>
            <p:ph sz="half" idx="2"/>
          </p:nvPr>
        </p:nvSpPr>
        <p:spPr>
          <a:xfrm>
            <a:off x="6172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Marcador de fecha 4">
            <a:extLst>
              <a:ext uri="{FF2B5EF4-FFF2-40B4-BE49-F238E27FC236}">
                <a16:creationId xmlns:a16="http://schemas.microsoft.com/office/drawing/2014/main" id="{D117E2A8-1820-37D4-95DA-A0C7A5A041F5}"/>
              </a:ext>
            </a:extLst>
          </p:cNvPr>
          <p:cNvSpPr>
            <a:spLocks noGrp="1"/>
          </p:cNvSpPr>
          <p:nvPr>
            <p:ph type="dt" sz="half" idx="10"/>
          </p:nvPr>
        </p:nvSpPr>
        <p:spPr/>
        <p:txBody>
          <a:bodyPr/>
          <a:lstStyle/>
          <a:p>
            <a:fld id="{B7CA754E-BAF0-7B49-8FDD-F1A30911E344}" type="datetimeFigureOut">
              <a:rPr lang="es-ES" smtClean="0"/>
              <a:t>25/07/2025</a:t>
            </a:fld>
            <a:endParaRPr lang="es-ES"/>
          </a:p>
        </p:txBody>
      </p:sp>
      <p:sp>
        <p:nvSpPr>
          <p:cNvPr id="6" name="Marcador de pie de página 5">
            <a:extLst>
              <a:ext uri="{FF2B5EF4-FFF2-40B4-BE49-F238E27FC236}">
                <a16:creationId xmlns:a16="http://schemas.microsoft.com/office/drawing/2014/main" id="{2E4AA7B4-80EA-D63A-FC1C-75BBC3BADE8C}"/>
              </a:ext>
            </a:extLst>
          </p:cNvPr>
          <p:cNvSpPr>
            <a:spLocks noGrp="1"/>
          </p:cNvSpPr>
          <p:nvPr>
            <p:ph type="ftr" sz="quarter" idx="11"/>
          </p:nvPr>
        </p:nvSpPr>
        <p:spPr/>
        <p:txBody>
          <a:bodyPr/>
          <a:lstStyle/>
          <a:p>
            <a:endParaRPr lang="es-ES"/>
          </a:p>
        </p:txBody>
      </p:sp>
      <p:sp>
        <p:nvSpPr>
          <p:cNvPr id="7" name="Marcador de número de diapositiva 6">
            <a:extLst>
              <a:ext uri="{FF2B5EF4-FFF2-40B4-BE49-F238E27FC236}">
                <a16:creationId xmlns:a16="http://schemas.microsoft.com/office/drawing/2014/main" id="{F38CE550-2E0D-D5A5-7CD5-80D009AD8091}"/>
              </a:ext>
            </a:extLst>
          </p:cNvPr>
          <p:cNvSpPr>
            <a:spLocks noGrp="1"/>
          </p:cNvSpPr>
          <p:nvPr>
            <p:ph type="sldNum" sz="quarter" idx="12"/>
          </p:nvPr>
        </p:nvSpPr>
        <p:spPr/>
        <p:txBody>
          <a:bodyPr/>
          <a:lstStyle/>
          <a:p>
            <a:fld id="{109C6B74-724D-4546-8CE0-3C9643A84EDE}" type="slidenum">
              <a:rPr lang="es-ES" smtClean="0"/>
              <a:t>‹#›</a:t>
            </a:fld>
            <a:endParaRPr lang="es-ES"/>
          </a:p>
        </p:txBody>
      </p:sp>
    </p:spTree>
    <p:extLst>
      <p:ext uri="{BB962C8B-B14F-4D97-AF65-F5344CB8AC3E}">
        <p14:creationId xmlns:p14="http://schemas.microsoft.com/office/powerpoint/2010/main" val="40361435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9AAE2E0-C064-9251-E739-C3B06698C3E2}"/>
              </a:ext>
            </a:extLst>
          </p:cNvPr>
          <p:cNvSpPr>
            <a:spLocks noGrp="1"/>
          </p:cNvSpPr>
          <p:nvPr>
            <p:ph type="title"/>
          </p:nvPr>
        </p:nvSpPr>
        <p:spPr>
          <a:xfrm>
            <a:off x="839788" y="365125"/>
            <a:ext cx="10515600" cy="1325563"/>
          </a:xfrm>
        </p:spPr>
        <p:txBody>
          <a:bodyPr/>
          <a:lstStyle/>
          <a:p>
            <a:r>
              <a:rPr lang="es-ES"/>
              <a:t>Haga clic para modificar el estilo de título del patrón</a:t>
            </a:r>
          </a:p>
        </p:txBody>
      </p:sp>
      <p:sp>
        <p:nvSpPr>
          <p:cNvPr id="3" name="Marcador de texto 2">
            <a:extLst>
              <a:ext uri="{FF2B5EF4-FFF2-40B4-BE49-F238E27FC236}">
                <a16:creationId xmlns:a16="http://schemas.microsoft.com/office/drawing/2014/main" id="{AF805656-BFB0-C48C-F668-A6CEDAD119D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Marcador de contenido 3">
            <a:extLst>
              <a:ext uri="{FF2B5EF4-FFF2-40B4-BE49-F238E27FC236}">
                <a16:creationId xmlns:a16="http://schemas.microsoft.com/office/drawing/2014/main" id="{7FAE4E40-4155-60B6-993E-A2481D893AAB}"/>
              </a:ext>
            </a:extLst>
          </p:cNvPr>
          <p:cNvSpPr>
            <a:spLocks noGrp="1"/>
          </p:cNvSpPr>
          <p:nvPr>
            <p:ph sz="half" idx="2"/>
          </p:nvPr>
        </p:nvSpPr>
        <p:spPr>
          <a:xfrm>
            <a:off x="839788" y="2505075"/>
            <a:ext cx="5157787"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Marcador de texto 4">
            <a:extLst>
              <a:ext uri="{FF2B5EF4-FFF2-40B4-BE49-F238E27FC236}">
                <a16:creationId xmlns:a16="http://schemas.microsoft.com/office/drawing/2014/main" id="{B9DF5FB6-E0DA-6687-6570-4F14D357729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Marcador de contenido 5">
            <a:extLst>
              <a:ext uri="{FF2B5EF4-FFF2-40B4-BE49-F238E27FC236}">
                <a16:creationId xmlns:a16="http://schemas.microsoft.com/office/drawing/2014/main" id="{4E97352F-EBDA-7A8D-2B9C-946C2A8C05EF}"/>
              </a:ext>
            </a:extLst>
          </p:cNvPr>
          <p:cNvSpPr>
            <a:spLocks noGrp="1"/>
          </p:cNvSpPr>
          <p:nvPr>
            <p:ph sz="quarter" idx="4"/>
          </p:nvPr>
        </p:nvSpPr>
        <p:spPr>
          <a:xfrm>
            <a:off x="6172200" y="2505075"/>
            <a:ext cx="5183188"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7" name="Marcador de fecha 6">
            <a:extLst>
              <a:ext uri="{FF2B5EF4-FFF2-40B4-BE49-F238E27FC236}">
                <a16:creationId xmlns:a16="http://schemas.microsoft.com/office/drawing/2014/main" id="{2A1135CA-EB90-7538-12DA-7504A19E6B9B}"/>
              </a:ext>
            </a:extLst>
          </p:cNvPr>
          <p:cNvSpPr>
            <a:spLocks noGrp="1"/>
          </p:cNvSpPr>
          <p:nvPr>
            <p:ph type="dt" sz="half" idx="10"/>
          </p:nvPr>
        </p:nvSpPr>
        <p:spPr/>
        <p:txBody>
          <a:bodyPr/>
          <a:lstStyle/>
          <a:p>
            <a:fld id="{B7CA754E-BAF0-7B49-8FDD-F1A30911E344}" type="datetimeFigureOut">
              <a:rPr lang="es-ES" smtClean="0"/>
              <a:t>25/07/2025</a:t>
            </a:fld>
            <a:endParaRPr lang="es-ES"/>
          </a:p>
        </p:txBody>
      </p:sp>
      <p:sp>
        <p:nvSpPr>
          <p:cNvPr id="8" name="Marcador de pie de página 7">
            <a:extLst>
              <a:ext uri="{FF2B5EF4-FFF2-40B4-BE49-F238E27FC236}">
                <a16:creationId xmlns:a16="http://schemas.microsoft.com/office/drawing/2014/main" id="{317F1BF4-4EF6-5CA8-A6C9-77537593A411}"/>
              </a:ext>
            </a:extLst>
          </p:cNvPr>
          <p:cNvSpPr>
            <a:spLocks noGrp="1"/>
          </p:cNvSpPr>
          <p:nvPr>
            <p:ph type="ftr" sz="quarter" idx="11"/>
          </p:nvPr>
        </p:nvSpPr>
        <p:spPr/>
        <p:txBody>
          <a:bodyPr/>
          <a:lstStyle/>
          <a:p>
            <a:endParaRPr lang="es-ES"/>
          </a:p>
        </p:txBody>
      </p:sp>
      <p:sp>
        <p:nvSpPr>
          <p:cNvPr id="9" name="Marcador de número de diapositiva 8">
            <a:extLst>
              <a:ext uri="{FF2B5EF4-FFF2-40B4-BE49-F238E27FC236}">
                <a16:creationId xmlns:a16="http://schemas.microsoft.com/office/drawing/2014/main" id="{FC628F28-0FAF-BD8B-64F1-31B2458B7AB1}"/>
              </a:ext>
            </a:extLst>
          </p:cNvPr>
          <p:cNvSpPr>
            <a:spLocks noGrp="1"/>
          </p:cNvSpPr>
          <p:nvPr>
            <p:ph type="sldNum" sz="quarter" idx="12"/>
          </p:nvPr>
        </p:nvSpPr>
        <p:spPr/>
        <p:txBody>
          <a:bodyPr/>
          <a:lstStyle/>
          <a:p>
            <a:fld id="{109C6B74-724D-4546-8CE0-3C9643A84EDE}" type="slidenum">
              <a:rPr lang="es-ES" smtClean="0"/>
              <a:t>‹#›</a:t>
            </a:fld>
            <a:endParaRPr lang="es-ES"/>
          </a:p>
        </p:txBody>
      </p:sp>
    </p:spTree>
    <p:extLst>
      <p:ext uri="{BB962C8B-B14F-4D97-AF65-F5344CB8AC3E}">
        <p14:creationId xmlns:p14="http://schemas.microsoft.com/office/powerpoint/2010/main" val="23756506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536ECA6-F3A6-B79D-9767-3C679C6C2814}"/>
              </a:ext>
            </a:extLst>
          </p:cNvPr>
          <p:cNvSpPr>
            <a:spLocks noGrp="1"/>
          </p:cNvSpPr>
          <p:nvPr>
            <p:ph type="title"/>
          </p:nvPr>
        </p:nvSpPr>
        <p:spPr/>
        <p:txBody>
          <a:bodyPr/>
          <a:lstStyle/>
          <a:p>
            <a:r>
              <a:rPr lang="es-ES"/>
              <a:t>Haga clic para modificar el estilo de título del patrón</a:t>
            </a:r>
          </a:p>
        </p:txBody>
      </p:sp>
      <p:sp>
        <p:nvSpPr>
          <p:cNvPr id="3" name="Marcador de fecha 2">
            <a:extLst>
              <a:ext uri="{FF2B5EF4-FFF2-40B4-BE49-F238E27FC236}">
                <a16:creationId xmlns:a16="http://schemas.microsoft.com/office/drawing/2014/main" id="{0AFF3FE4-620C-3E4C-C95E-149CB0448165}"/>
              </a:ext>
            </a:extLst>
          </p:cNvPr>
          <p:cNvSpPr>
            <a:spLocks noGrp="1"/>
          </p:cNvSpPr>
          <p:nvPr>
            <p:ph type="dt" sz="half" idx="10"/>
          </p:nvPr>
        </p:nvSpPr>
        <p:spPr/>
        <p:txBody>
          <a:bodyPr/>
          <a:lstStyle/>
          <a:p>
            <a:fld id="{B7CA754E-BAF0-7B49-8FDD-F1A30911E344}" type="datetimeFigureOut">
              <a:rPr lang="es-ES" smtClean="0"/>
              <a:t>25/07/2025</a:t>
            </a:fld>
            <a:endParaRPr lang="es-ES"/>
          </a:p>
        </p:txBody>
      </p:sp>
      <p:sp>
        <p:nvSpPr>
          <p:cNvPr id="4" name="Marcador de pie de página 3">
            <a:extLst>
              <a:ext uri="{FF2B5EF4-FFF2-40B4-BE49-F238E27FC236}">
                <a16:creationId xmlns:a16="http://schemas.microsoft.com/office/drawing/2014/main" id="{84013FCB-AE80-C524-8FF5-569DEFD383F8}"/>
              </a:ext>
            </a:extLst>
          </p:cNvPr>
          <p:cNvSpPr>
            <a:spLocks noGrp="1"/>
          </p:cNvSpPr>
          <p:nvPr>
            <p:ph type="ftr" sz="quarter" idx="11"/>
          </p:nvPr>
        </p:nvSpPr>
        <p:spPr/>
        <p:txBody>
          <a:bodyPr/>
          <a:lstStyle/>
          <a:p>
            <a:endParaRPr lang="es-ES"/>
          </a:p>
        </p:txBody>
      </p:sp>
      <p:sp>
        <p:nvSpPr>
          <p:cNvPr id="5" name="Marcador de número de diapositiva 4">
            <a:extLst>
              <a:ext uri="{FF2B5EF4-FFF2-40B4-BE49-F238E27FC236}">
                <a16:creationId xmlns:a16="http://schemas.microsoft.com/office/drawing/2014/main" id="{78CCCA62-7FE5-6148-5AC5-6FBE9763BA74}"/>
              </a:ext>
            </a:extLst>
          </p:cNvPr>
          <p:cNvSpPr>
            <a:spLocks noGrp="1"/>
          </p:cNvSpPr>
          <p:nvPr>
            <p:ph type="sldNum" sz="quarter" idx="12"/>
          </p:nvPr>
        </p:nvSpPr>
        <p:spPr/>
        <p:txBody>
          <a:bodyPr/>
          <a:lstStyle/>
          <a:p>
            <a:fld id="{109C6B74-724D-4546-8CE0-3C9643A84EDE}" type="slidenum">
              <a:rPr lang="es-ES" smtClean="0"/>
              <a:t>‹#›</a:t>
            </a:fld>
            <a:endParaRPr lang="es-ES"/>
          </a:p>
        </p:txBody>
      </p:sp>
    </p:spTree>
    <p:extLst>
      <p:ext uri="{BB962C8B-B14F-4D97-AF65-F5344CB8AC3E}">
        <p14:creationId xmlns:p14="http://schemas.microsoft.com/office/powerpoint/2010/main" val="35568655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57B03A28-E98D-78C6-665E-7B3972B755FC}"/>
              </a:ext>
            </a:extLst>
          </p:cNvPr>
          <p:cNvSpPr>
            <a:spLocks noGrp="1"/>
          </p:cNvSpPr>
          <p:nvPr>
            <p:ph type="dt" sz="half" idx="10"/>
          </p:nvPr>
        </p:nvSpPr>
        <p:spPr/>
        <p:txBody>
          <a:bodyPr/>
          <a:lstStyle/>
          <a:p>
            <a:fld id="{B7CA754E-BAF0-7B49-8FDD-F1A30911E344}" type="datetimeFigureOut">
              <a:rPr lang="es-ES" smtClean="0"/>
              <a:t>25/07/2025</a:t>
            </a:fld>
            <a:endParaRPr lang="es-ES"/>
          </a:p>
        </p:txBody>
      </p:sp>
      <p:sp>
        <p:nvSpPr>
          <p:cNvPr id="3" name="Marcador de pie de página 2">
            <a:extLst>
              <a:ext uri="{FF2B5EF4-FFF2-40B4-BE49-F238E27FC236}">
                <a16:creationId xmlns:a16="http://schemas.microsoft.com/office/drawing/2014/main" id="{21AA3341-5F16-400E-3FAE-2606BE3FDBAC}"/>
              </a:ext>
            </a:extLst>
          </p:cNvPr>
          <p:cNvSpPr>
            <a:spLocks noGrp="1"/>
          </p:cNvSpPr>
          <p:nvPr>
            <p:ph type="ftr" sz="quarter" idx="11"/>
          </p:nvPr>
        </p:nvSpPr>
        <p:spPr/>
        <p:txBody>
          <a:bodyPr/>
          <a:lstStyle/>
          <a:p>
            <a:endParaRPr lang="es-ES"/>
          </a:p>
        </p:txBody>
      </p:sp>
      <p:sp>
        <p:nvSpPr>
          <p:cNvPr id="4" name="Marcador de número de diapositiva 3">
            <a:extLst>
              <a:ext uri="{FF2B5EF4-FFF2-40B4-BE49-F238E27FC236}">
                <a16:creationId xmlns:a16="http://schemas.microsoft.com/office/drawing/2014/main" id="{20FBAA42-0149-909A-FC74-8244DF7F9C33}"/>
              </a:ext>
            </a:extLst>
          </p:cNvPr>
          <p:cNvSpPr>
            <a:spLocks noGrp="1"/>
          </p:cNvSpPr>
          <p:nvPr>
            <p:ph type="sldNum" sz="quarter" idx="12"/>
          </p:nvPr>
        </p:nvSpPr>
        <p:spPr/>
        <p:txBody>
          <a:bodyPr/>
          <a:lstStyle/>
          <a:p>
            <a:fld id="{109C6B74-724D-4546-8CE0-3C9643A84EDE}" type="slidenum">
              <a:rPr lang="es-ES" smtClean="0"/>
              <a:t>‹#›</a:t>
            </a:fld>
            <a:endParaRPr lang="es-ES"/>
          </a:p>
        </p:txBody>
      </p:sp>
    </p:spTree>
    <p:extLst>
      <p:ext uri="{BB962C8B-B14F-4D97-AF65-F5344CB8AC3E}">
        <p14:creationId xmlns:p14="http://schemas.microsoft.com/office/powerpoint/2010/main" val="207794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371B0B4-FBD7-D844-2DD2-C57EA8879B21}"/>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p>
        </p:txBody>
      </p:sp>
      <p:sp>
        <p:nvSpPr>
          <p:cNvPr id="3" name="Marcador de contenido 2">
            <a:extLst>
              <a:ext uri="{FF2B5EF4-FFF2-40B4-BE49-F238E27FC236}">
                <a16:creationId xmlns:a16="http://schemas.microsoft.com/office/drawing/2014/main" id="{8AE5C9DC-432A-3AFA-8F9D-719AEDF4443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texto 3">
            <a:extLst>
              <a:ext uri="{FF2B5EF4-FFF2-40B4-BE49-F238E27FC236}">
                <a16:creationId xmlns:a16="http://schemas.microsoft.com/office/drawing/2014/main" id="{1DDD4D1B-EE37-04BC-7678-3EF78A8F58B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CD59D222-1021-29E9-C0DC-C4F341D55F9C}"/>
              </a:ext>
            </a:extLst>
          </p:cNvPr>
          <p:cNvSpPr>
            <a:spLocks noGrp="1"/>
          </p:cNvSpPr>
          <p:nvPr>
            <p:ph type="dt" sz="half" idx="10"/>
          </p:nvPr>
        </p:nvSpPr>
        <p:spPr/>
        <p:txBody>
          <a:bodyPr/>
          <a:lstStyle/>
          <a:p>
            <a:fld id="{B7CA754E-BAF0-7B49-8FDD-F1A30911E344}" type="datetimeFigureOut">
              <a:rPr lang="es-ES" smtClean="0"/>
              <a:t>25/07/2025</a:t>
            </a:fld>
            <a:endParaRPr lang="es-ES"/>
          </a:p>
        </p:txBody>
      </p:sp>
      <p:sp>
        <p:nvSpPr>
          <p:cNvPr id="6" name="Marcador de pie de página 5">
            <a:extLst>
              <a:ext uri="{FF2B5EF4-FFF2-40B4-BE49-F238E27FC236}">
                <a16:creationId xmlns:a16="http://schemas.microsoft.com/office/drawing/2014/main" id="{90D7670E-5EC3-36A8-B662-AA0D2B08BE41}"/>
              </a:ext>
            </a:extLst>
          </p:cNvPr>
          <p:cNvSpPr>
            <a:spLocks noGrp="1"/>
          </p:cNvSpPr>
          <p:nvPr>
            <p:ph type="ftr" sz="quarter" idx="11"/>
          </p:nvPr>
        </p:nvSpPr>
        <p:spPr/>
        <p:txBody>
          <a:bodyPr/>
          <a:lstStyle/>
          <a:p>
            <a:endParaRPr lang="es-ES"/>
          </a:p>
        </p:txBody>
      </p:sp>
      <p:sp>
        <p:nvSpPr>
          <p:cNvPr id="7" name="Marcador de número de diapositiva 6">
            <a:extLst>
              <a:ext uri="{FF2B5EF4-FFF2-40B4-BE49-F238E27FC236}">
                <a16:creationId xmlns:a16="http://schemas.microsoft.com/office/drawing/2014/main" id="{4BFDCED3-35A1-A0BE-4DA4-5C1489C31F6D}"/>
              </a:ext>
            </a:extLst>
          </p:cNvPr>
          <p:cNvSpPr>
            <a:spLocks noGrp="1"/>
          </p:cNvSpPr>
          <p:nvPr>
            <p:ph type="sldNum" sz="quarter" idx="12"/>
          </p:nvPr>
        </p:nvSpPr>
        <p:spPr/>
        <p:txBody>
          <a:bodyPr/>
          <a:lstStyle/>
          <a:p>
            <a:fld id="{109C6B74-724D-4546-8CE0-3C9643A84EDE}" type="slidenum">
              <a:rPr lang="es-ES" smtClean="0"/>
              <a:t>‹#›</a:t>
            </a:fld>
            <a:endParaRPr lang="es-ES"/>
          </a:p>
        </p:txBody>
      </p:sp>
    </p:spTree>
    <p:extLst>
      <p:ext uri="{BB962C8B-B14F-4D97-AF65-F5344CB8AC3E}">
        <p14:creationId xmlns:p14="http://schemas.microsoft.com/office/powerpoint/2010/main" val="42878450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B45DC64-EF68-8D94-40F5-4626E4036430}"/>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p>
        </p:txBody>
      </p:sp>
      <p:sp>
        <p:nvSpPr>
          <p:cNvPr id="3" name="Marcador de posición de imagen 2">
            <a:extLst>
              <a:ext uri="{FF2B5EF4-FFF2-40B4-BE49-F238E27FC236}">
                <a16:creationId xmlns:a16="http://schemas.microsoft.com/office/drawing/2014/main" id="{9E3CC8D7-268D-F218-24FF-A916EA58235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Marcador de texto 3">
            <a:extLst>
              <a:ext uri="{FF2B5EF4-FFF2-40B4-BE49-F238E27FC236}">
                <a16:creationId xmlns:a16="http://schemas.microsoft.com/office/drawing/2014/main" id="{45E90339-AD28-FEC2-3190-04404166EFE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C8EEF20A-5323-D064-EBE9-CCA9762F5745}"/>
              </a:ext>
            </a:extLst>
          </p:cNvPr>
          <p:cNvSpPr>
            <a:spLocks noGrp="1"/>
          </p:cNvSpPr>
          <p:nvPr>
            <p:ph type="dt" sz="half" idx="10"/>
          </p:nvPr>
        </p:nvSpPr>
        <p:spPr/>
        <p:txBody>
          <a:bodyPr/>
          <a:lstStyle/>
          <a:p>
            <a:fld id="{B7CA754E-BAF0-7B49-8FDD-F1A30911E344}" type="datetimeFigureOut">
              <a:rPr lang="es-ES" smtClean="0"/>
              <a:t>25/07/2025</a:t>
            </a:fld>
            <a:endParaRPr lang="es-ES"/>
          </a:p>
        </p:txBody>
      </p:sp>
      <p:sp>
        <p:nvSpPr>
          <p:cNvPr id="6" name="Marcador de pie de página 5">
            <a:extLst>
              <a:ext uri="{FF2B5EF4-FFF2-40B4-BE49-F238E27FC236}">
                <a16:creationId xmlns:a16="http://schemas.microsoft.com/office/drawing/2014/main" id="{1A35F904-21BE-5DD6-F4D0-5613EE969E85}"/>
              </a:ext>
            </a:extLst>
          </p:cNvPr>
          <p:cNvSpPr>
            <a:spLocks noGrp="1"/>
          </p:cNvSpPr>
          <p:nvPr>
            <p:ph type="ftr" sz="quarter" idx="11"/>
          </p:nvPr>
        </p:nvSpPr>
        <p:spPr/>
        <p:txBody>
          <a:bodyPr/>
          <a:lstStyle/>
          <a:p>
            <a:endParaRPr lang="es-ES"/>
          </a:p>
        </p:txBody>
      </p:sp>
      <p:sp>
        <p:nvSpPr>
          <p:cNvPr id="7" name="Marcador de número de diapositiva 6">
            <a:extLst>
              <a:ext uri="{FF2B5EF4-FFF2-40B4-BE49-F238E27FC236}">
                <a16:creationId xmlns:a16="http://schemas.microsoft.com/office/drawing/2014/main" id="{63EE938E-F14E-7327-7741-427F259C2E07}"/>
              </a:ext>
            </a:extLst>
          </p:cNvPr>
          <p:cNvSpPr>
            <a:spLocks noGrp="1"/>
          </p:cNvSpPr>
          <p:nvPr>
            <p:ph type="sldNum" sz="quarter" idx="12"/>
          </p:nvPr>
        </p:nvSpPr>
        <p:spPr/>
        <p:txBody>
          <a:bodyPr/>
          <a:lstStyle/>
          <a:p>
            <a:fld id="{109C6B74-724D-4546-8CE0-3C9643A84EDE}" type="slidenum">
              <a:rPr lang="es-ES" smtClean="0"/>
              <a:t>‹#›</a:t>
            </a:fld>
            <a:endParaRPr lang="es-ES"/>
          </a:p>
        </p:txBody>
      </p:sp>
    </p:spTree>
    <p:extLst>
      <p:ext uri="{BB962C8B-B14F-4D97-AF65-F5344CB8AC3E}">
        <p14:creationId xmlns:p14="http://schemas.microsoft.com/office/powerpoint/2010/main" val="16913032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B13F784F-7FFE-B501-E52E-720F6BFFE20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p>
        </p:txBody>
      </p:sp>
      <p:sp>
        <p:nvSpPr>
          <p:cNvPr id="3" name="Marcador de texto 2">
            <a:extLst>
              <a:ext uri="{FF2B5EF4-FFF2-40B4-BE49-F238E27FC236}">
                <a16:creationId xmlns:a16="http://schemas.microsoft.com/office/drawing/2014/main" id="{E6821352-9E0C-9781-B90D-D64EFDE8DA7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a:extLst>
              <a:ext uri="{FF2B5EF4-FFF2-40B4-BE49-F238E27FC236}">
                <a16:creationId xmlns:a16="http://schemas.microsoft.com/office/drawing/2014/main" id="{31D2ECBD-1359-B5AF-0F5C-CD5135479B0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B7CA754E-BAF0-7B49-8FDD-F1A30911E344}" type="datetimeFigureOut">
              <a:rPr lang="es-ES" smtClean="0"/>
              <a:t>25/07/2025</a:t>
            </a:fld>
            <a:endParaRPr lang="es-ES"/>
          </a:p>
        </p:txBody>
      </p:sp>
      <p:sp>
        <p:nvSpPr>
          <p:cNvPr id="5" name="Marcador de pie de página 4">
            <a:extLst>
              <a:ext uri="{FF2B5EF4-FFF2-40B4-BE49-F238E27FC236}">
                <a16:creationId xmlns:a16="http://schemas.microsoft.com/office/drawing/2014/main" id="{DE9E1380-1CF2-8359-2B45-8D3C1BF2776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s-ES"/>
          </a:p>
        </p:txBody>
      </p:sp>
      <p:sp>
        <p:nvSpPr>
          <p:cNvPr id="6" name="Marcador de número de diapositiva 5">
            <a:extLst>
              <a:ext uri="{FF2B5EF4-FFF2-40B4-BE49-F238E27FC236}">
                <a16:creationId xmlns:a16="http://schemas.microsoft.com/office/drawing/2014/main" id="{53C2F4E2-2C83-7641-1E57-26B4AEBB4F9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109C6B74-724D-4546-8CE0-3C9643A84EDE}" type="slidenum">
              <a:rPr lang="es-ES" smtClean="0"/>
              <a:t>‹#›</a:t>
            </a:fld>
            <a:endParaRPr lang="es-ES"/>
          </a:p>
        </p:txBody>
      </p:sp>
    </p:spTree>
    <p:extLst>
      <p:ext uri="{BB962C8B-B14F-4D97-AF65-F5344CB8AC3E}">
        <p14:creationId xmlns:p14="http://schemas.microsoft.com/office/powerpoint/2010/main" val="176028964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image" Target="../media/image5.png"/><Relationship Id="rId11" Type="http://schemas.openxmlformats.org/officeDocument/2006/relationships/image" Target="../media/image10.png"/><Relationship Id="rId5" Type="http://schemas.openxmlformats.org/officeDocument/2006/relationships/image" Target="../media/image4.jpeg"/><Relationship Id="rId10" Type="http://schemas.openxmlformats.org/officeDocument/2006/relationships/image" Target="../media/image9.png"/><Relationship Id="rId4" Type="http://schemas.openxmlformats.org/officeDocument/2006/relationships/image" Target="../media/image3.jpeg"/><Relationship Id="rId9" Type="http://schemas.openxmlformats.org/officeDocument/2006/relationships/image" Target="../media/image8.jpeg"/></Relationships>
</file>

<file path=ppt/slides/_rels/slide10.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jpeg"/><Relationship Id="rId7" Type="http://schemas.openxmlformats.org/officeDocument/2006/relationships/image" Target="../media/image5.png"/><Relationship Id="rId2" Type="http://schemas.openxmlformats.org/officeDocument/2006/relationships/image" Target="../media/image11.png"/><Relationship Id="rId1" Type="http://schemas.openxmlformats.org/officeDocument/2006/relationships/slideLayout" Target="../slideLayouts/slideLayout1.xml"/><Relationship Id="rId6" Type="http://schemas.openxmlformats.org/officeDocument/2006/relationships/image" Target="../media/image4.jpeg"/><Relationship Id="rId11" Type="http://schemas.openxmlformats.org/officeDocument/2006/relationships/image" Target="../media/image12.png"/><Relationship Id="rId5" Type="http://schemas.openxmlformats.org/officeDocument/2006/relationships/image" Target="../media/image3.jpeg"/><Relationship Id="rId10" Type="http://schemas.openxmlformats.org/officeDocument/2006/relationships/image" Target="../media/image8.jpeg"/><Relationship Id="rId4" Type="http://schemas.openxmlformats.org/officeDocument/2006/relationships/image" Target="../media/image2.png"/><Relationship Id="rId9" Type="http://schemas.openxmlformats.org/officeDocument/2006/relationships/image" Target="../media/image7.png"/></Relationships>
</file>

<file path=ppt/slides/_rels/slide1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jpeg"/><Relationship Id="rId7" Type="http://schemas.openxmlformats.org/officeDocument/2006/relationships/image" Target="../media/image5.png"/><Relationship Id="rId2" Type="http://schemas.openxmlformats.org/officeDocument/2006/relationships/image" Target="../media/image11.png"/><Relationship Id="rId1" Type="http://schemas.openxmlformats.org/officeDocument/2006/relationships/slideLayout" Target="../slideLayouts/slideLayout1.xml"/><Relationship Id="rId6" Type="http://schemas.openxmlformats.org/officeDocument/2006/relationships/image" Target="../media/image4.jpeg"/><Relationship Id="rId11" Type="http://schemas.openxmlformats.org/officeDocument/2006/relationships/image" Target="../media/image12.png"/><Relationship Id="rId5" Type="http://schemas.openxmlformats.org/officeDocument/2006/relationships/image" Target="../media/image3.jpeg"/><Relationship Id="rId10" Type="http://schemas.openxmlformats.org/officeDocument/2006/relationships/image" Target="../media/image8.jpeg"/><Relationship Id="rId4" Type="http://schemas.openxmlformats.org/officeDocument/2006/relationships/image" Target="../media/image2.png"/><Relationship Id="rId9" Type="http://schemas.openxmlformats.org/officeDocument/2006/relationships/image" Target="../media/image7.png"/></Relationships>
</file>

<file path=ppt/slides/_rels/slide12.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image" Target="../media/image5.png"/><Relationship Id="rId11" Type="http://schemas.openxmlformats.org/officeDocument/2006/relationships/image" Target="../media/image10.png"/><Relationship Id="rId5" Type="http://schemas.openxmlformats.org/officeDocument/2006/relationships/image" Target="../media/image4.jpeg"/><Relationship Id="rId10" Type="http://schemas.openxmlformats.org/officeDocument/2006/relationships/image" Target="../media/image9.png"/><Relationship Id="rId4" Type="http://schemas.openxmlformats.org/officeDocument/2006/relationships/image" Target="../media/image3.jpeg"/><Relationship Id="rId9" Type="http://schemas.openxmlformats.org/officeDocument/2006/relationships/image" Target="../media/image8.jpeg"/></Relationships>
</file>

<file path=ppt/slides/_rels/slide2.xml.rels><?xml version="1.0" encoding="UTF-8" standalone="yes"?>
<Relationships xmlns="http://schemas.openxmlformats.org/package/2006/relationships"><Relationship Id="rId8" Type="http://schemas.openxmlformats.org/officeDocument/2006/relationships/image" Target="../media/image6.png"/><Relationship Id="rId13" Type="http://schemas.openxmlformats.org/officeDocument/2006/relationships/image" Target="../media/image13.png"/><Relationship Id="rId3" Type="http://schemas.openxmlformats.org/officeDocument/2006/relationships/image" Target="../media/image1.jpeg"/><Relationship Id="rId7" Type="http://schemas.openxmlformats.org/officeDocument/2006/relationships/image" Target="../media/image5.png"/><Relationship Id="rId12" Type="http://schemas.openxmlformats.org/officeDocument/2006/relationships/hyperlink" Target="https://app.animaker.com/animo/Yp6xsBoyYLOOBFVx/" TargetMode="External"/><Relationship Id="rId2" Type="http://schemas.openxmlformats.org/officeDocument/2006/relationships/image" Target="../media/image11.png"/><Relationship Id="rId1" Type="http://schemas.openxmlformats.org/officeDocument/2006/relationships/slideLayout" Target="../slideLayouts/slideLayout1.xml"/><Relationship Id="rId6" Type="http://schemas.openxmlformats.org/officeDocument/2006/relationships/image" Target="../media/image4.jpeg"/><Relationship Id="rId11" Type="http://schemas.openxmlformats.org/officeDocument/2006/relationships/image" Target="../media/image12.png"/><Relationship Id="rId5" Type="http://schemas.openxmlformats.org/officeDocument/2006/relationships/image" Target="../media/image3.jpeg"/><Relationship Id="rId10" Type="http://schemas.openxmlformats.org/officeDocument/2006/relationships/image" Target="../media/image8.jpeg"/><Relationship Id="rId4" Type="http://schemas.openxmlformats.org/officeDocument/2006/relationships/image" Target="../media/image2.png"/><Relationship Id="rId9" Type="http://schemas.openxmlformats.org/officeDocument/2006/relationships/image" Target="../media/image7.png"/></Relationships>
</file>

<file path=ppt/slides/_rels/slide3.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jpeg"/><Relationship Id="rId7" Type="http://schemas.openxmlformats.org/officeDocument/2006/relationships/image" Target="../media/image5.png"/><Relationship Id="rId2" Type="http://schemas.openxmlformats.org/officeDocument/2006/relationships/image" Target="../media/image11.png"/><Relationship Id="rId1" Type="http://schemas.openxmlformats.org/officeDocument/2006/relationships/slideLayout" Target="../slideLayouts/slideLayout1.xml"/><Relationship Id="rId6" Type="http://schemas.openxmlformats.org/officeDocument/2006/relationships/image" Target="../media/image4.jpeg"/><Relationship Id="rId11" Type="http://schemas.openxmlformats.org/officeDocument/2006/relationships/image" Target="../media/image12.png"/><Relationship Id="rId5" Type="http://schemas.openxmlformats.org/officeDocument/2006/relationships/image" Target="../media/image3.jpeg"/><Relationship Id="rId10" Type="http://schemas.openxmlformats.org/officeDocument/2006/relationships/image" Target="../media/image8.jpeg"/><Relationship Id="rId4" Type="http://schemas.openxmlformats.org/officeDocument/2006/relationships/image" Target="../media/image2.png"/><Relationship Id="rId9" Type="http://schemas.openxmlformats.org/officeDocument/2006/relationships/image" Target="../media/image7.png"/></Relationships>
</file>

<file path=ppt/slides/_rels/slide4.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jpeg"/><Relationship Id="rId7" Type="http://schemas.openxmlformats.org/officeDocument/2006/relationships/image" Target="../media/image5.png"/><Relationship Id="rId2" Type="http://schemas.openxmlformats.org/officeDocument/2006/relationships/image" Target="../media/image11.png"/><Relationship Id="rId1" Type="http://schemas.openxmlformats.org/officeDocument/2006/relationships/slideLayout" Target="../slideLayouts/slideLayout1.xml"/><Relationship Id="rId6" Type="http://schemas.openxmlformats.org/officeDocument/2006/relationships/image" Target="../media/image4.jpeg"/><Relationship Id="rId11" Type="http://schemas.openxmlformats.org/officeDocument/2006/relationships/image" Target="../media/image12.png"/><Relationship Id="rId5" Type="http://schemas.openxmlformats.org/officeDocument/2006/relationships/image" Target="../media/image3.jpeg"/><Relationship Id="rId10" Type="http://schemas.openxmlformats.org/officeDocument/2006/relationships/image" Target="../media/image8.jpeg"/><Relationship Id="rId4" Type="http://schemas.openxmlformats.org/officeDocument/2006/relationships/image" Target="../media/image2.png"/><Relationship Id="rId9" Type="http://schemas.openxmlformats.org/officeDocument/2006/relationships/image" Target="../media/image7.png"/></Relationships>
</file>

<file path=ppt/slides/_rels/slide5.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jpeg"/><Relationship Id="rId7" Type="http://schemas.openxmlformats.org/officeDocument/2006/relationships/image" Target="../media/image5.png"/><Relationship Id="rId2" Type="http://schemas.openxmlformats.org/officeDocument/2006/relationships/image" Target="../media/image11.png"/><Relationship Id="rId1" Type="http://schemas.openxmlformats.org/officeDocument/2006/relationships/slideLayout" Target="../slideLayouts/slideLayout1.xml"/><Relationship Id="rId6" Type="http://schemas.openxmlformats.org/officeDocument/2006/relationships/image" Target="../media/image4.jpeg"/><Relationship Id="rId11" Type="http://schemas.openxmlformats.org/officeDocument/2006/relationships/image" Target="../media/image12.png"/><Relationship Id="rId5" Type="http://schemas.openxmlformats.org/officeDocument/2006/relationships/image" Target="../media/image3.jpeg"/><Relationship Id="rId10" Type="http://schemas.openxmlformats.org/officeDocument/2006/relationships/image" Target="../media/image8.jpeg"/><Relationship Id="rId4" Type="http://schemas.openxmlformats.org/officeDocument/2006/relationships/image" Target="../media/image2.png"/><Relationship Id="rId9" Type="http://schemas.openxmlformats.org/officeDocument/2006/relationships/image" Target="../media/image7.png"/></Relationships>
</file>

<file path=ppt/slides/_rels/slide6.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jpeg"/><Relationship Id="rId7" Type="http://schemas.openxmlformats.org/officeDocument/2006/relationships/image" Target="../media/image5.png"/><Relationship Id="rId2" Type="http://schemas.openxmlformats.org/officeDocument/2006/relationships/image" Target="../media/image11.png"/><Relationship Id="rId1" Type="http://schemas.openxmlformats.org/officeDocument/2006/relationships/slideLayout" Target="../slideLayouts/slideLayout1.xml"/><Relationship Id="rId6" Type="http://schemas.openxmlformats.org/officeDocument/2006/relationships/image" Target="../media/image4.jpeg"/><Relationship Id="rId11" Type="http://schemas.openxmlformats.org/officeDocument/2006/relationships/image" Target="../media/image12.png"/><Relationship Id="rId5" Type="http://schemas.openxmlformats.org/officeDocument/2006/relationships/image" Target="../media/image3.jpeg"/><Relationship Id="rId10" Type="http://schemas.openxmlformats.org/officeDocument/2006/relationships/image" Target="../media/image8.jpeg"/><Relationship Id="rId4" Type="http://schemas.openxmlformats.org/officeDocument/2006/relationships/image" Target="../media/image2.png"/><Relationship Id="rId9" Type="http://schemas.openxmlformats.org/officeDocument/2006/relationships/image" Target="../media/image7.png"/></Relationships>
</file>

<file path=ppt/slides/_rels/slide7.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jpeg"/><Relationship Id="rId7" Type="http://schemas.openxmlformats.org/officeDocument/2006/relationships/image" Target="../media/image5.png"/><Relationship Id="rId2" Type="http://schemas.openxmlformats.org/officeDocument/2006/relationships/image" Target="../media/image11.png"/><Relationship Id="rId1" Type="http://schemas.openxmlformats.org/officeDocument/2006/relationships/slideLayout" Target="../slideLayouts/slideLayout1.xml"/><Relationship Id="rId6" Type="http://schemas.openxmlformats.org/officeDocument/2006/relationships/image" Target="../media/image4.jpeg"/><Relationship Id="rId11" Type="http://schemas.openxmlformats.org/officeDocument/2006/relationships/image" Target="../media/image12.png"/><Relationship Id="rId5" Type="http://schemas.openxmlformats.org/officeDocument/2006/relationships/image" Target="../media/image3.jpeg"/><Relationship Id="rId10" Type="http://schemas.openxmlformats.org/officeDocument/2006/relationships/image" Target="../media/image8.jpeg"/><Relationship Id="rId4" Type="http://schemas.openxmlformats.org/officeDocument/2006/relationships/image" Target="../media/image2.png"/><Relationship Id="rId9" Type="http://schemas.openxmlformats.org/officeDocument/2006/relationships/image" Target="../media/image7.png"/></Relationships>
</file>

<file path=ppt/slides/_rels/slide8.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jpeg"/><Relationship Id="rId7" Type="http://schemas.openxmlformats.org/officeDocument/2006/relationships/image" Target="../media/image5.png"/><Relationship Id="rId2" Type="http://schemas.openxmlformats.org/officeDocument/2006/relationships/image" Target="../media/image11.png"/><Relationship Id="rId1" Type="http://schemas.openxmlformats.org/officeDocument/2006/relationships/slideLayout" Target="../slideLayouts/slideLayout1.xml"/><Relationship Id="rId6" Type="http://schemas.openxmlformats.org/officeDocument/2006/relationships/image" Target="../media/image4.jpeg"/><Relationship Id="rId11" Type="http://schemas.openxmlformats.org/officeDocument/2006/relationships/image" Target="../media/image12.png"/><Relationship Id="rId5" Type="http://schemas.openxmlformats.org/officeDocument/2006/relationships/image" Target="../media/image3.jpeg"/><Relationship Id="rId10" Type="http://schemas.openxmlformats.org/officeDocument/2006/relationships/image" Target="../media/image8.jpeg"/><Relationship Id="rId4" Type="http://schemas.openxmlformats.org/officeDocument/2006/relationships/image" Target="../media/image2.png"/><Relationship Id="rId9" Type="http://schemas.openxmlformats.org/officeDocument/2006/relationships/image" Target="../media/image7.png"/></Relationships>
</file>

<file path=ppt/slides/_rels/slide9.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jpeg"/><Relationship Id="rId7" Type="http://schemas.openxmlformats.org/officeDocument/2006/relationships/image" Target="../media/image5.png"/><Relationship Id="rId2" Type="http://schemas.openxmlformats.org/officeDocument/2006/relationships/image" Target="../media/image11.png"/><Relationship Id="rId1" Type="http://schemas.openxmlformats.org/officeDocument/2006/relationships/slideLayout" Target="../slideLayouts/slideLayout1.xml"/><Relationship Id="rId6" Type="http://schemas.openxmlformats.org/officeDocument/2006/relationships/image" Target="../media/image4.jpeg"/><Relationship Id="rId11" Type="http://schemas.openxmlformats.org/officeDocument/2006/relationships/image" Target="../media/image12.png"/><Relationship Id="rId5" Type="http://schemas.openxmlformats.org/officeDocument/2006/relationships/image" Target="../media/image3.jpeg"/><Relationship Id="rId10" Type="http://schemas.openxmlformats.org/officeDocument/2006/relationships/image" Target="../media/image8.jpeg"/><Relationship Id="rId4" Type="http://schemas.openxmlformats.org/officeDocument/2006/relationships/image" Target="../media/image2.png"/><Relationship Id="rId9"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30" name="Picture 6" descr="Picture 5, Imagen">
            <a:extLst>
              <a:ext uri="{FF2B5EF4-FFF2-40B4-BE49-F238E27FC236}">
                <a16:creationId xmlns:a16="http://schemas.microsoft.com/office/drawing/2014/main" id="{5F7EE30A-8C3C-DB13-CB1B-FBBC9FCA92B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134" y="6065868"/>
            <a:ext cx="1950130" cy="556307"/>
          </a:xfrm>
          <a:prstGeom prst="rect">
            <a:avLst/>
          </a:prstGeom>
          <a:noFill/>
          <a:extLst>
            <a:ext uri="{909E8E84-426E-40DD-AFC4-6F175D3DCCD1}">
              <a14:hiddenFill xmlns:a14="http://schemas.microsoft.com/office/drawing/2010/main">
                <a:solidFill>
                  <a:srgbClr val="FFFFFF"/>
                </a:solidFill>
              </a14:hiddenFill>
            </a:ext>
          </a:extLst>
        </p:spPr>
      </p:pic>
      <p:pic>
        <p:nvPicPr>
          <p:cNvPr id="1032" name="Picture 8" descr="Picture 16, Imagen">
            <a:extLst>
              <a:ext uri="{FF2B5EF4-FFF2-40B4-BE49-F238E27FC236}">
                <a16:creationId xmlns:a16="http://schemas.microsoft.com/office/drawing/2014/main" id="{218DD6A0-71EF-15A2-C9BB-4DB3367007B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957062" y="6045971"/>
            <a:ext cx="1026582" cy="615949"/>
          </a:xfrm>
          <a:prstGeom prst="rect">
            <a:avLst/>
          </a:prstGeom>
          <a:noFill/>
          <a:extLst>
            <a:ext uri="{909E8E84-426E-40DD-AFC4-6F175D3DCCD1}">
              <a14:hiddenFill xmlns:a14="http://schemas.microsoft.com/office/drawing/2010/main">
                <a:solidFill>
                  <a:srgbClr val="FFFFFF"/>
                </a:solidFill>
              </a14:hiddenFill>
            </a:ext>
          </a:extLst>
        </p:spPr>
      </p:pic>
      <p:sp>
        <p:nvSpPr>
          <p:cNvPr id="4" name="AutoShape 10">
            <a:extLst>
              <a:ext uri="{FF2B5EF4-FFF2-40B4-BE49-F238E27FC236}">
                <a16:creationId xmlns:a16="http://schemas.microsoft.com/office/drawing/2014/main" id="{0803642A-31FB-BF67-C8C1-55A5CEDF8FCD}"/>
              </a:ext>
            </a:extLst>
          </p:cNvPr>
          <p:cNvSpPr>
            <a:spLocks noChangeAspect="1" noChangeArrowheads="1"/>
          </p:cNvSpPr>
          <p:nvPr/>
        </p:nvSpPr>
        <p:spPr bwMode="auto">
          <a:xfrm>
            <a:off x="15566800" y="3829277"/>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ES"/>
          </a:p>
        </p:txBody>
      </p:sp>
      <p:pic>
        <p:nvPicPr>
          <p:cNvPr id="1035" name="Picture 11" descr="Picture 15, Imagen">
            <a:extLst>
              <a:ext uri="{FF2B5EF4-FFF2-40B4-BE49-F238E27FC236}">
                <a16:creationId xmlns:a16="http://schemas.microsoft.com/office/drawing/2014/main" id="{16CC96F3-91DF-6B99-D04C-5FB83494ED48}"/>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915162" y="6065868"/>
            <a:ext cx="1610326" cy="500886"/>
          </a:xfrm>
          <a:prstGeom prst="rect">
            <a:avLst/>
          </a:prstGeom>
          <a:noFill/>
          <a:extLst>
            <a:ext uri="{909E8E84-426E-40DD-AFC4-6F175D3DCCD1}">
              <a14:hiddenFill xmlns:a14="http://schemas.microsoft.com/office/drawing/2010/main">
                <a:solidFill>
                  <a:srgbClr val="FFFFFF"/>
                </a:solidFill>
              </a14:hiddenFill>
            </a:ext>
          </a:extLst>
        </p:spPr>
      </p:pic>
      <p:pic>
        <p:nvPicPr>
          <p:cNvPr id="6" name="Imagen 5" descr="Logotipo&#10;&#10;El contenido generado por IA puede ser incorrecto.">
            <a:extLst>
              <a:ext uri="{FF2B5EF4-FFF2-40B4-BE49-F238E27FC236}">
                <a16:creationId xmlns:a16="http://schemas.microsoft.com/office/drawing/2014/main" id="{9495C6FF-1E88-FBEF-10C2-3EBC8DF469A1}"/>
              </a:ext>
            </a:extLst>
          </p:cNvPr>
          <p:cNvPicPr>
            <a:picLocks noChangeAspect="1"/>
          </p:cNvPicPr>
          <p:nvPr/>
        </p:nvPicPr>
        <p:blipFill>
          <a:blip r:embed="rId5"/>
          <a:srcRect l="12167" t="19962" r="11861" b="22964"/>
          <a:stretch>
            <a:fillRect/>
          </a:stretch>
        </p:blipFill>
        <p:spPr>
          <a:xfrm>
            <a:off x="7191672" y="5902575"/>
            <a:ext cx="1755250" cy="719599"/>
          </a:xfrm>
          <a:prstGeom prst="rect">
            <a:avLst/>
          </a:prstGeom>
        </p:spPr>
      </p:pic>
      <p:sp>
        <p:nvSpPr>
          <p:cNvPr id="8" name="AutoShape 30">
            <a:extLst>
              <a:ext uri="{FF2B5EF4-FFF2-40B4-BE49-F238E27FC236}">
                <a16:creationId xmlns:a16="http://schemas.microsoft.com/office/drawing/2014/main" id="{12ED44C5-07B3-A614-BB1E-FA93AD955218}"/>
              </a:ext>
            </a:extLst>
          </p:cNvPr>
          <p:cNvSpPr>
            <a:spLocks noChangeAspect="1" noChangeArrowheads="1"/>
          </p:cNvSpPr>
          <p:nvPr/>
        </p:nvSpPr>
        <p:spPr bwMode="auto">
          <a:xfrm>
            <a:off x="15390813" y="-1722438"/>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ES"/>
          </a:p>
        </p:txBody>
      </p:sp>
      <p:pic>
        <p:nvPicPr>
          <p:cNvPr id="9" name="Picture 31">
            <a:extLst>
              <a:ext uri="{FF2B5EF4-FFF2-40B4-BE49-F238E27FC236}">
                <a16:creationId xmlns:a16="http://schemas.microsoft.com/office/drawing/2014/main" id="{5003B3E5-C5B7-33A3-A471-9B627A2BCC50}"/>
              </a:ext>
            </a:extLst>
          </p:cNvPr>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3648731" y="6035134"/>
            <a:ext cx="558131" cy="558131"/>
          </a:xfrm>
          <a:prstGeom prst="rect">
            <a:avLst/>
          </a:prstGeom>
          <a:noFill/>
          <a:ln>
            <a:noFill/>
          </a:ln>
        </p:spPr>
      </p:pic>
      <p:pic>
        <p:nvPicPr>
          <p:cNvPr id="10" name="Picture 17" descr="http://en.uoa.gr/fileadmin/templates/en.uoa.gr/images/logo.png">
            <a:extLst>
              <a:ext uri="{FF2B5EF4-FFF2-40B4-BE49-F238E27FC236}">
                <a16:creationId xmlns:a16="http://schemas.microsoft.com/office/drawing/2014/main" id="{C9CEFA6D-BDC8-C0D4-CBC7-1A0CADA9CC58}"/>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423344" y="6168778"/>
            <a:ext cx="1325690" cy="370334"/>
          </a:xfrm>
          <a:prstGeom prst="rect">
            <a:avLst/>
          </a:prstGeom>
          <a:noFill/>
          <a:extLst>
            <a:ext uri="{909E8E84-426E-40DD-AFC4-6F175D3DCCD1}">
              <a14:hiddenFill xmlns:a14="http://schemas.microsoft.com/office/drawing/2010/main">
                <a:solidFill>
                  <a:srgbClr val="FFFFFF"/>
                </a:solidFill>
              </a14:hiddenFill>
            </a:ext>
          </a:extLst>
        </p:spPr>
      </p:pic>
      <p:sp>
        <p:nvSpPr>
          <p:cNvPr id="23" name="Rectangle 35">
            <a:extLst>
              <a:ext uri="{FF2B5EF4-FFF2-40B4-BE49-F238E27FC236}">
                <a16:creationId xmlns:a16="http://schemas.microsoft.com/office/drawing/2014/main" id="{2F232D74-1B6C-39CD-1BC3-80E737A0D8CE}"/>
              </a:ext>
            </a:extLst>
          </p:cNvPr>
          <p:cNvSpPr>
            <a:spLocks noChangeArrowheads="1"/>
          </p:cNvSpPr>
          <p:nvPr/>
        </p:nvSpPr>
        <p:spPr bwMode="auto">
          <a:xfrm>
            <a:off x="3043613" y="5044535"/>
            <a:ext cx="7884832" cy="430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ES" altLang="es-ES" sz="1400" b="0" i="0" u="none" strike="noStrike" cap="none" normalizeH="0" baseline="0">
                <a:ln>
                  <a:noFill/>
                </a:ln>
                <a:solidFill>
                  <a:schemeClr val="tx1"/>
                </a:solidFill>
                <a:effectLst/>
                <a:latin typeface="Calibri" panose="020F0502020204030204" pitchFamily="34" charset="0"/>
              </a:rPr>
              <a:t> </a:t>
            </a:r>
            <a:r>
              <a:rPr kumimoji="0" lang="es-ES" altLang="es-ES" sz="1400" b="0" i="0" u="none" strike="noStrike" cap="none" normalizeH="0" baseline="0" err="1">
                <a:ln>
                  <a:noFill/>
                </a:ln>
                <a:solidFill>
                  <a:schemeClr val="tx1"/>
                </a:solidFill>
                <a:effectLst/>
                <a:latin typeface="Calibri" panose="020F0502020204030204" pitchFamily="34" charset="0"/>
              </a:rPr>
              <a:t>This</a:t>
            </a:r>
            <a:r>
              <a:rPr kumimoji="0" lang="es-ES" altLang="es-ES" sz="1400" b="0" i="0" u="none" strike="noStrike" cap="none" normalizeH="0" baseline="0">
                <a:ln>
                  <a:noFill/>
                </a:ln>
                <a:solidFill>
                  <a:schemeClr val="tx1"/>
                </a:solidFill>
                <a:effectLst/>
                <a:latin typeface="Calibri" panose="020F0502020204030204" pitchFamily="34" charset="0"/>
              </a:rPr>
              <a:t> </a:t>
            </a:r>
            <a:r>
              <a:rPr kumimoji="0" lang="es-ES" altLang="es-ES" sz="1400" b="0" i="0" u="none" strike="noStrike" cap="none" normalizeH="0" baseline="0" err="1">
                <a:ln>
                  <a:noFill/>
                </a:ln>
                <a:solidFill>
                  <a:schemeClr val="tx1"/>
                </a:solidFill>
                <a:effectLst/>
                <a:latin typeface="Calibri" panose="020F0502020204030204" pitchFamily="34" charset="0"/>
              </a:rPr>
              <a:t>work</a:t>
            </a:r>
            <a:r>
              <a:rPr kumimoji="0" lang="es-ES" altLang="es-ES" sz="1400" b="0" i="0" u="none" strike="noStrike" cap="none" normalizeH="0" baseline="0">
                <a:ln>
                  <a:noFill/>
                </a:ln>
                <a:solidFill>
                  <a:schemeClr val="tx1"/>
                </a:solidFill>
                <a:effectLst/>
                <a:latin typeface="Calibri" panose="020F0502020204030204" pitchFamily="34" charset="0"/>
              </a:rPr>
              <a:t> </a:t>
            </a:r>
            <a:r>
              <a:rPr kumimoji="0" lang="es-ES" altLang="es-ES" sz="1400" b="0" i="0" u="none" strike="noStrike" cap="none" normalizeH="0" baseline="0" err="1">
                <a:ln>
                  <a:noFill/>
                </a:ln>
                <a:solidFill>
                  <a:schemeClr val="tx1"/>
                </a:solidFill>
                <a:effectLst/>
                <a:latin typeface="Calibri" panose="020F0502020204030204" pitchFamily="34" charset="0"/>
              </a:rPr>
              <a:t>is</a:t>
            </a:r>
            <a:r>
              <a:rPr kumimoji="0" lang="es-ES" altLang="es-ES" sz="1400" b="0" i="0" u="none" strike="noStrike" cap="none" normalizeH="0" baseline="0">
                <a:ln>
                  <a:noFill/>
                </a:ln>
                <a:solidFill>
                  <a:schemeClr val="tx1"/>
                </a:solidFill>
                <a:effectLst/>
                <a:latin typeface="Calibri" panose="020F0502020204030204" pitchFamily="34" charset="0"/>
              </a:rPr>
              <a:t> </a:t>
            </a:r>
            <a:r>
              <a:rPr kumimoji="0" lang="es-ES" altLang="es-ES" sz="1400" b="0" i="0" u="none" strike="noStrike" cap="none" normalizeH="0" baseline="0" err="1">
                <a:ln>
                  <a:noFill/>
                </a:ln>
                <a:solidFill>
                  <a:schemeClr val="tx1"/>
                </a:solidFill>
                <a:effectLst/>
                <a:latin typeface="Calibri" panose="020F0502020204030204" pitchFamily="34" charset="0"/>
              </a:rPr>
              <a:t>licensed</a:t>
            </a:r>
            <a:r>
              <a:rPr kumimoji="0" lang="es-ES" altLang="es-ES" sz="1400" b="0" i="0" u="none" strike="noStrike" cap="none" normalizeH="0" baseline="0">
                <a:ln>
                  <a:noFill/>
                </a:ln>
                <a:solidFill>
                  <a:schemeClr val="tx1"/>
                </a:solidFill>
                <a:effectLst/>
                <a:latin typeface="Calibri" panose="020F0502020204030204" pitchFamily="34" charset="0"/>
              </a:rPr>
              <a:t> </a:t>
            </a:r>
            <a:r>
              <a:rPr kumimoji="0" lang="es-ES" altLang="es-ES" sz="1400" b="0" i="0" u="none" strike="noStrike" cap="none" normalizeH="0" baseline="0" err="1">
                <a:ln>
                  <a:noFill/>
                </a:ln>
                <a:solidFill>
                  <a:schemeClr val="tx1"/>
                </a:solidFill>
                <a:effectLst/>
                <a:latin typeface="Calibri" panose="020F0502020204030204" pitchFamily="34" charset="0"/>
              </a:rPr>
              <a:t>under</a:t>
            </a:r>
            <a:r>
              <a:rPr kumimoji="0" lang="es-ES" altLang="es-ES" sz="1400" b="0" i="0" u="none" strike="noStrike" cap="none" normalizeH="0" baseline="0">
                <a:ln>
                  <a:noFill/>
                </a:ln>
                <a:solidFill>
                  <a:schemeClr val="tx1"/>
                </a:solidFill>
                <a:effectLst/>
                <a:latin typeface="Calibri" panose="020F0502020204030204" pitchFamily="34" charset="0"/>
              </a:rPr>
              <a:t> </a:t>
            </a:r>
            <a:r>
              <a:rPr kumimoji="0" lang="es-ES" altLang="es-ES" sz="1400" b="0" i="0" u="none" strike="noStrike" cap="none" normalizeH="0" baseline="0" err="1">
                <a:ln>
                  <a:noFill/>
                </a:ln>
                <a:solidFill>
                  <a:schemeClr val="tx1"/>
                </a:solidFill>
                <a:effectLst/>
                <a:latin typeface="Calibri" panose="020F0502020204030204" pitchFamily="34" charset="0"/>
              </a:rPr>
              <a:t>the</a:t>
            </a:r>
            <a:r>
              <a:rPr kumimoji="0" lang="es-ES" altLang="es-ES" sz="1400" b="0" i="0" u="none" strike="noStrike" cap="none" normalizeH="0" baseline="0">
                <a:ln>
                  <a:noFill/>
                </a:ln>
                <a:solidFill>
                  <a:schemeClr val="tx1"/>
                </a:solidFill>
                <a:effectLst/>
                <a:latin typeface="Calibri" panose="020F0502020204030204" pitchFamily="34" charset="0"/>
              </a:rPr>
              <a:t> Creative </a:t>
            </a:r>
            <a:r>
              <a:rPr kumimoji="0" lang="es-ES" altLang="es-ES" sz="1400" b="0" i="0" u="none" strike="noStrike" cap="none" normalizeH="0" baseline="0" err="1">
                <a:ln>
                  <a:noFill/>
                </a:ln>
                <a:solidFill>
                  <a:schemeClr val="tx1"/>
                </a:solidFill>
                <a:effectLst/>
                <a:latin typeface="Calibri" panose="020F0502020204030204" pitchFamily="34" charset="0"/>
              </a:rPr>
              <a:t>Commons</a:t>
            </a:r>
            <a:r>
              <a:rPr kumimoji="0" lang="es-ES" altLang="es-ES" sz="1400" b="0" i="0" u="none" strike="noStrike" cap="none" normalizeH="0" baseline="0">
                <a:ln>
                  <a:noFill/>
                </a:ln>
                <a:solidFill>
                  <a:schemeClr val="tx1"/>
                </a:solidFill>
                <a:effectLst/>
                <a:latin typeface="Calibri" panose="020F0502020204030204" pitchFamily="34" charset="0"/>
              </a:rPr>
              <a:t> </a:t>
            </a:r>
            <a:r>
              <a:rPr kumimoji="0" lang="es-ES" altLang="es-ES" sz="1400" b="0" i="0" u="none" strike="noStrike" cap="none" normalizeH="0" baseline="0" err="1">
                <a:ln>
                  <a:noFill/>
                </a:ln>
                <a:solidFill>
                  <a:schemeClr val="tx1"/>
                </a:solidFill>
                <a:effectLst/>
                <a:latin typeface="Calibri" panose="020F0502020204030204" pitchFamily="34" charset="0"/>
              </a:rPr>
              <a:t>Attribution</a:t>
            </a:r>
            <a:r>
              <a:rPr kumimoji="0" lang="es-ES" altLang="es-ES" sz="1400" b="0" i="0" u="none" strike="noStrike" cap="none" normalizeH="0" baseline="0">
                <a:ln>
                  <a:noFill/>
                </a:ln>
                <a:solidFill>
                  <a:schemeClr val="tx1"/>
                </a:solidFill>
                <a:effectLst/>
                <a:latin typeface="Calibri" panose="020F0502020204030204" pitchFamily="34" charset="0"/>
              </a:rPr>
              <a:t> 4.0 International </a:t>
            </a:r>
            <a:r>
              <a:rPr kumimoji="0" lang="es-ES" altLang="es-ES" sz="1400" b="0" i="0" u="none" strike="noStrike" cap="none" normalizeH="0" baseline="0" err="1">
                <a:ln>
                  <a:noFill/>
                </a:ln>
                <a:solidFill>
                  <a:schemeClr val="tx1"/>
                </a:solidFill>
                <a:effectLst/>
                <a:latin typeface="Calibri" panose="020F0502020204030204" pitchFamily="34" charset="0"/>
              </a:rPr>
              <a:t>License</a:t>
            </a:r>
            <a:r>
              <a:rPr kumimoji="0" lang="es-ES" altLang="es-ES" sz="1400" b="0" i="0" u="none" strike="noStrike" cap="none" normalizeH="0" baseline="0">
                <a:ln>
                  <a:noFill/>
                </a:ln>
                <a:solidFill>
                  <a:schemeClr val="tx1"/>
                </a:solidFill>
                <a:effectLst/>
                <a:latin typeface="Calibri" panose="020F0502020204030204" pitchFamily="34" charset="0"/>
              </a:rPr>
              <a:t>. http://</a:t>
            </a:r>
            <a:r>
              <a:rPr kumimoji="0" lang="es-ES" altLang="es-ES" sz="1400" b="0" i="0" u="none" strike="noStrike" cap="none" normalizeH="0" baseline="0" err="1">
                <a:ln>
                  <a:noFill/>
                </a:ln>
                <a:solidFill>
                  <a:schemeClr val="tx1"/>
                </a:solidFill>
                <a:effectLst/>
                <a:latin typeface="Calibri" panose="020F0502020204030204" pitchFamily="34" charset="0"/>
              </a:rPr>
              <a:t>creativecommons.org</a:t>
            </a:r>
            <a:r>
              <a:rPr kumimoji="0" lang="es-ES" altLang="es-ES" sz="1400" b="0" i="0" u="none" strike="noStrike" cap="none" normalizeH="0" baseline="0">
                <a:ln>
                  <a:noFill/>
                </a:ln>
                <a:solidFill>
                  <a:schemeClr val="tx1"/>
                </a:solidFill>
                <a:effectLst/>
                <a:latin typeface="Calibri" panose="020F0502020204030204" pitchFamily="34" charset="0"/>
              </a:rPr>
              <a:t>/</a:t>
            </a:r>
            <a:r>
              <a:rPr kumimoji="0" lang="es-ES" altLang="es-ES" sz="1400" b="0" i="0" u="none" strike="noStrike" cap="none" normalizeH="0" baseline="0" err="1">
                <a:ln>
                  <a:noFill/>
                </a:ln>
                <a:solidFill>
                  <a:schemeClr val="tx1"/>
                </a:solidFill>
                <a:effectLst/>
                <a:latin typeface="Calibri" panose="020F0502020204030204" pitchFamily="34" charset="0"/>
              </a:rPr>
              <a:t>licenses</a:t>
            </a:r>
            <a:r>
              <a:rPr kumimoji="0" lang="es-ES" altLang="es-ES" sz="1400" b="0" i="0" u="none" strike="noStrike" cap="none" normalizeH="0" baseline="0">
                <a:ln>
                  <a:noFill/>
                </a:ln>
                <a:solidFill>
                  <a:schemeClr val="tx1"/>
                </a:solidFill>
                <a:effectLst/>
                <a:latin typeface="Calibri" panose="020F0502020204030204" pitchFamily="34" charset="0"/>
              </a:rPr>
              <a:t>/</a:t>
            </a:r>
            <a:r>
              <a:rPr kumimoji="0" lang="es-ES" altLang="es-ES" sz="1400" b="0" i="0" u="none" strike="noStrike" cap="none" normalizeH="0" baseline="0" err="1">
                <a:ln>
                  <a:noFill/>
                </a:ln>
                <a:solidFill>
                  <a:schemeClr val="tx1"/>
                </a:solidFill>
                <a:effectLst/>
                <a:latin typeface="Calibri" panose="020F0502020204030204" pitchFamily="34" charset="0"/>
              </a:rPr>
              <a:t>by</a:t>
            </a:r>
            <a:r>
              <a:rPr kumimoji="0" lang="es-ES" altLang="es-ES" sz="1400" b="0" i="0" u="none" strike="noStrike" cap="none" normalizeH="0" baseline="0">
                <a:ln>
                  <a:noFill/>
                </a:ln>
                <a:solidFill>
                  <a:schemeClr val="tx1"/>
                </a:solidFill>
                <a:effectLst/>
                <a:latin typeface="Calibri" panose="020F0502020204030204" pitchFamily="34" charset="0"/>
              </a:rPr>
              <a:t>/4.0/   </a:t>
            </a:r>
            <a:endParaRPr kumimoji="0" lang="es-ES" altLang="es-ES" sz="2400" b="0" i="0" u="none" strike="noStrike" cap="none" normalizeH="0" baseline="0">
              <a:ln>
                <a:noFill/>
              </a:ln>
              <a:solidFill>
                <a:schemeClr val="tx1"/>
              </a:solidFill>
              <a:effectLst/>
              <a:latin typeface="Arial" panose="020B0604020202020204" pitchFamily="34" charset="0"/>
            </a:endParaRPr>
          </a:p>
        </p:txBody>
      </p:sp>
      <p:sp>
        <p:nvSpPr>
          <p:cNvPr id="24" name="AutoShape 36" descr="Picture 4, Imagen">
            <a:extLst>
              <a:ext uri="{FF2B5EF4-FFF2-40B4-BE49-F238E27FC236}">
                <a16:creationId xmlns:a16="http://schemas.microsoft.com/office/drawing/2014/main" id="{E9408357-219E-6650-D497-CF9B4AE43B89}"/>
              </a:ext>
            </a:extLst>
          </p:cNvPr>
          <p:cNvSpPr>
            <a:spLocks noChangeAspect="1" noChangeArrowheads="1"/>
          </p:cNvSpPr>
          <p:nvPr/>
        </p:nvSpPr>
        <p:spPr bwMode="auto">
          <a:xfrm>
            <a:off x="63500" y="22225"/>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ES"/>
          </a:p>
        </p:txBody>
      </p:sp>
      <p:pic>
        <p:nvPicPr>
          <p:cNvPr id="29" name="Imagen 28" descr="Icono&#10;&#10;El contenido generado por IA puede ser incorrecto.">
            <a:extLst>
              <a:ext uri="{FF2B5EF4-FFF2-40B4-BE49-F238E27FC236}">
                <a16:creationId xmlns:a16="http://schemas.microsoft.com/office/drawing/2014/main" id="{31094C7C-0C94-849C-88D6-160D8E366103}"/>
              </a:ext>
            </a:extLst>
          </p:cNvPr>
          <p:cNvPicPr>
            <a:picLocks noChangeAspect="1"/>
          </p:cNvPicPr>
          <p:nvPr/>
        </p:nvPicPr>
        <p:blipFill>
          <a:blip r:embed="rId8"/>
          <a:srcRect t="18644"/>
          <a:stretch>
            <a:fillRect/>
          </a:stretch>
        </p:blipFill>
        <p:spPr>
          <a:xfrm>
            <a:off x="9419389" y="4871773"/>
            <a:ext cx="2792664" cy="1979543"/>
          </a:xfrm>
          <a:prstGeom prst="rect">
            <a:avLst/>
          </a:prstGeom>
        </p:spPr>
      </p:pic>
      <p:pic>
        <p:nvPicPr>
          <p:cNvPr id="1037" name="Picture 13" descr="Text&#10;&#10;Description automatically generated, Imagen">
            <a:extLst>
              <a:ext uri="{FF2B5EF4-FFF2-40B4-BE49-F238E27FC236}">
                <a16:creationId xmlns:a16="http://schemas.microsoft.com/office/drawing/2014/main" id="{D1F3E232-9F75-67C2-9774-E7DACA3D97AE}"/>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9099685" y="6006224"/>
            <a:ext cx="629973" cy="615950"/>
          </a:xfrm>
          <a:prstGeom prst="rect">
            <a:avLst/>
          </a:prstGeom>
          <a:noFill/>
          <a:extLst>
            <a:ext uri="{909E8E84-426E-40DD-AFC4-6F175D3DCCD1}">
              <a14:hiddenFill xmlns:a14="http://schemas.microsoft.com/office/drawing/2010/main">
                <a:solidFill>
                  <a:srgbClr val="FFFFFF"/>
                </a:solidFill>
              </a14:hiddenFill>
            </a:ext>
          </a:extLst>
        </p:spPr>
      </p:pic>
      <p:pic>
        <p:nvPicPr>
          <p:cNvPr id="32" name="Imagen 31" descr="Imagen que contiene Forma&#10;&#10;El contenido generado por IA puede ser incorrecto.">
            <a:extLst>
              <a:ext uri="{FF2B5EF4-FFF2-40B4-BE49-F238E27FC236}">
                <a16:creationId xmlns:a16="http://schemas.microsoft.com/office/drawing/2014/main" id="{E274A9EE-2150-483A-A13A-FF3B5D906E81}"/>
              </a:ext>
            </a:extLst>
          </p:cNvPr>
          <p:cNvPicPr>
            <a:picLocks noChangeAspect="1"/>
          </p:cNvPicPr>
          <p:nvPr/>
        </p:nvPicPr>
        <p:blipFill>
          <a:blip r:embed="rId10"/>
          <a:stretch>
            <a:fillRect/>
          </a:stretch>
        </p:blipFill>
        <p:spPr>
          <a:xfrm>
            <a:off x="0" y="0"/>
            <a:ext cx="12192000" cy="3930678"/>
          </a:xfrm>
          <a:prstGeom prst="rect">
            <a:avLst/>
          </a:prstGeom>
        </p:spPr>
      </p:pic>
      <p:sp>
        <p:nvSpPr>
          <p:cNvPr id="20" name="Otsikko 4">
            <a:extLst>
              <a:ext uri="{FF2B5EF4-FFF2-40B4-BE49-F238E27FC236}">
                <a16:creationId xmlns:a16="http://schemas.microsoft.com/office/drawing/2014/main" id="{646247E2-3D3F-EB7D-AB88-EBF3C4D555DC}"/>
              </a:ext>
            </a:extLst>
          </p:cNvPr>
          <p:cNvSpPr>
            <a:spLocks noGrp="1"/>
          </p:cNvSpPr>
          <p:nvPr>
            <p:ph type="ctrTitle"/>
          </p:nvPr>
        </p:nvSpPr>
        <p:spPr>
          <a:xfrm>
            <a:off x="2720325" y="2870978"/>
            <a:ext cx="6586961" cy="563878"/>
          </a:xfrm>
        </p:spPr>
        <p:txBody>
          <a:bodyPr>
            <a:noAutofit/>
          </a:bodyPr>
          <a:lstStyle/>
          <a:p>
            <a:pPr>
              <a:lnSpc>
                <a:spcPct val="150000"/>
              </a:lnSpc>
            </a:pPr>
            <a:br>
              <a:rPr lang="en-US" sz="2400" b="1" dirty="0">
                <a:latin typeface="Tahoma"/>
                <a:ea typeface="Tahoma"/>
                <a:cs typeface="Tahoma"/>
              </a:rPr>
            </a:br>
            <a:br>
              <a:rPr lang="en-US" sz="2400" b="1" dirty="0">
                <a:latin typeface="Tahoma"/>
                <a:ea typeface="Tahoma"/>
                <a:cs typeface="Tahoma"/>
              </a:rPr>
            </a:br>
            <a:br>
              <a:rPr lang="en-US" sz="2400" b="1" dirty="0">
                <a:latin typeface="Tahoma"/>
                <a:ea typeface="Tahoma"/>
                <a:cs typeface="Tahoma"/>
              </a:rPr>
            </a:br>
            <a:br>
              <a:rPr lang="en-US" sz="2400" b="1" dirty="0">
                <a:latin typeface="Tahoma"/>
                <a:ea typeface="Tahoma"/>
                <a:cs typeface="Tahoma"/>
              </a:rPr>
            </a:br>
            <a:r>
              <a:rPr lang="en-US" sz="2400" b="1" dirty="0">
                <a:latin typeface="Tahoma"/>
                <a:ea typeface="Tahoma"/>
                <a:cs typeface="Tahoma"/>
              </a:rPr>
              <a:t>Section 4: Reflection</a:t>
            </a:r>
            <a:br>
              <a:rPr lang="en-US" sz="2400" b="1" dirty="0">
                <a:latin typeface="Tahoma"/>
                <a:ea typeface="Tahoma"/>
                <a:cs typeface="Tahoma"/>
              </a:rPr>
            </a:br>
            <a:br>
              <a:rPr lang="en-US" sz="2400" b="1" dirty="0">
                <a:latin typeface="Tahoma"/>
                <a:ea typeface="Tahoma"/>
                <a:cs typeface="Tahoma"/>
              </a:rPr>
            </a:br>
            <a:endParaRPr lang="en-US" sz="2400" b="1">
              <a:latin typeface="Tahoma"/>
              <a:ea typeface="Tahoma"/>
              <a:cs typeface="Tahoma"/>
            </a:endParaRPr>
          </a:p>
        </p:txBody>
      </p:sp>
      <p:pic>
        <p:nvPicPr>
          <p:cNvPr id="1069" name="Picture 45">
            <a:extLst>
              <a:ext uri="{FF2B5EF4-FFF2-40B4-BE49-F238E27FC236}">
                <a16:creationId xmlns:a16="http://schemas.microsoft.com/office/drawing/2014/main" id="{380AEEED-0D4C-D1A1-B879-E3C2AB46EA3D}"/>
              </a:ext>
            </a:extLst>
          </p:cNvPr>
          <p:cNvPicPr>
            <a:picLocks noChangeAspect="1" noChangeArrowheads="1"/>
          </p:cNvPicPr>
          <p:nvPr/>
        </p:nvPicPr>
        <p:blipFill rotWithShape="1">
          <a:blip r:embed="rId11">
            <a:extLst>
              <a:ext uri="{28A0092B-C50C-407E-A947-70E740481C1C}">
                <a14:useLocalDpi xmlns:a14="http://schemas.microsoft.com/office/drawing/2010/main" val="0"/>
              </a:ext>
            </a:extLst>
          </a:blip>
          <a:srcRect r="51139" b="68131"/>
          <a:stretch>
            <a:fillRect/>
          </a:stretch>
        </p:blipFill>
        <p:spPr bwMode="auto">
          <a:xfrm>
            <a:off x="1571935" y="4999712"/>
            <a:ext cx="1418359" cy="51171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941683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nodeType="with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circle(in)">
                                      <p:cBhvr>
                                        <p:cTn id="7" dur="20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3FC9B9D-5241-6FBD-D35A-4C5401097E6F}"/>
            </a:ext>
          </a:extLst>
        </p:cNvPr>
        <p:cNvGrpSpPr/>
        <p:nvPr/>
      </p:nvGrpSpPr>
      <p:grpSpPr>
        <a:xfrm>
          <a:off x="0" y="0"/>
          <a:ext cx="0" cy="0"/>
          <a:chOff x="0" y="0"/>
          <a:chExt cx="0" cy="0"/>
        </a:xfrm>
      </p:grpSpPr>
      <p:pic>
        <p:nvPicPr>
          <p:cNvPr id="1026" name="Picture 2" descr="Picture 1, Imagen">
            <a:extLst>
              <a:ext uri="{FF2B5EF4-FFF2-40B4-BE49-F238E27FC236}">
                <a16:creationId xmlns:a16="http://schemas.microsoft.com/office/drawing/2014/main" id="{8E6CC48E-DE84-18B6-B0C3-952BEFF16FB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813470" y="228600"/>
            <a:ext cx="2155371" cy="2155371"/>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Picture 5, Imagen">
            <a:extLst>
              <a:ext uri="{FF2B5EF4-FFF2-40B4-BE49-F238E27FC236}">
                <a16:creationId xmlns:a16="http://schemas.microsoft.com/office/drawing/2014/main" id="{7C5BE53A-EC29-4BD0-6750-F566AD39C3F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134" y="6065868"/>
            <a:ext cx="1950130" cy="556307"/>
          </a:xfrm>
          <a:prstGeom prst="rect">
            <a:avLst/>
          </a:prstGeom>
          <a:noFill/>
          <a:extLst>
            <a:ext uri="{909E8E84-426E-40DD-AFC4-6F175D3DCCD1}">
              <a14:hiddenFill xmlns:a14="http://schemas.microsoft.com/office/drawing/2010/main">
                <a:solidFill>
                  <a:srgbClr val="FFFFFF"/>
                </a:solidFill>
              </a14:hiddenFill>
            </a:ext>
          </a:extLst>
        </p:spPr>
      </p:pic>
      <p:pic>
        <p:nvPicPr>
          <p:cNvPr id="1032" name="Picture 8" descr="Picture 16, Imagen">
            <a:extLst>
              <a:ext uri="{FF2B5EF4-FFF2-40B4-BE49-F238E27FC236}">
                <a16:creationId xmlns:a16="http://schemas.microsoft.com/office/drawing/2014/main" id="{2F96D2DE-2DB7-49A6-8FAF-BFB0564F5C98}"/>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957062" y="6045971"/>
            <a:ext cx="1026582" cy="615949"/>
          </a:xfrm>
          <a:prstGeom prst="rect">
            <a:avLst/>
          </a:prstGeom>
          <a:noFill/>
          <a:extLst>
            <a:ext uri="{909E8E84-426E-40DD-AFC4-6F175D3DCCD1}">
              <a14:hiddenFill xmlns:a14="http://schemas.microsoft.com/office/drawing/2010/main">
                <a:solidFill>
                  <a:srgbClr val="FFFFFF"/>
                </a:solidFill>
              </a14:hiddenFill>
            </a:ext>
          </a:extLst>
        </p:spPr>
      </p:pic>
      <p:sp>
        <p:nvSpPr>
          <p:cNvPr id="4" name="AutoShape 10">
            <a:extLst>
              <a:ext uri="{FF2B5EF4-FFF2-40B4-BE49-F238E27FC236}">
                <a16:creationId xmlns:a16="http://schemas.microsoft.com/office/drawing/2014/main" id="{F5EC98B9-79A7-F7DB-442F-0FA7A41F88D6}"/>
              </a:ext>
            </a:extLst>
          </p:cNvPr>
          <p:cNvSpPr>
            <a:spLocks noChangeAspect="1" noChangeArrowheads="1"/>
          </p:cNvSpPr>
          <p:nvPr/>
        </p:nvSpPr>
        <p:spPr bwMode="auto">
          <a:xfrm>
            <a:off x="15566800" y="3829277"/>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ES"/>
          </a:p>
        </p:txBody>
      </p:sp>
      <p:pic>
        <p:nvPicPr>
          <p:cNvPr id="1035" name="Picture 11" descr="Picture 15, Imagen">
            <a:extLst>
              <a:ext uri="{FF2B5EF4-FFF2-40B4-BE49-F238E27FC236}">
                <a16:creationId xmlns:a16="http://schemas.microsoft.com/office/drawing/2014/main" id="{EC5AF0D3-E448-86E7-65A4-B52CD1A1286E}"/>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915162" y="6065868"/>
            <a:ext cx="1610326" cy="500886"/>
          </a:xfrm>
          <a:prstGeom prst="rect">
            <a:avLst/>
          </a:prstGeom>
          <a:noFill/>
          <a:extLst>
            <a:ext uri="{909E8E84-426E-40DD-AFC4-6F175D3DCCD1}">
              <a14:hiddenFill xmlns:a14="http://schemas.microsoft.com/office/drawing/2010/main">
                <a:solidFill>
                  <a:srgbClr val="FFFFFF"/>
                </a:solidFill>
              </a14:hiddenFill>
            </a:ext>
          </a:extLst>
        </p:spPr>
      </p:pic>
      <p:pic>
        <p:nvPicPr>
          <p:cNvPr id="6" name="Imagen 5" descr="Logotipo&#10;&#10;El contenido generado por IA puede ser incorrecto.">
            <a:extLst>
              <a:ext uri="{FF2B5EF4-FFF2-40B4-BE49-F238E27FC236}">
                <a16:creationId xmlns:a16="http://schemas.microsoft.com/office/drawing/2014/main" id="{330D3F1F-9A76-1898-8AAE-3B8F5EAF8438}"/>
              </a:ext>
            </a:extLst>
          </p:cNvPr>
          <p:cNvPicPr>
            <a:picLocks noChangeAspect="1"/>
          </p:cNvPicPr>
          <p:nvPr/>
        </p:nvPicPr>
        <p:blipFill>
          <a:blip r:embed="rId6"/>
          <a:srcRect l="12167" t="19962" r="11861" b="22964"/>
          <a:stretch>
            <a:fillRect/>
          </a:stretch>
        </p:blipFill>
        <p:spPr>
          <a:xfrm>
            <a:off x="7185760" y="5966556"/>
            <a:ext cx="1755250" cy="719599"/>
          </a:xfrm>
          <a:prstGeom prst="rect">
            <a:avLst/>
          </a:prstGeom>
        </p:spPr>
      </p:pic>
      <p:sp>
        <p:nvSpPr>
          <p:cNvPr id="8" name="AutoShape 30">
            <a:extLst>
              <a:ext uri="{FF2B5EF4-FFF2-40B4-BE49-F238E27FC236}">
                <a16:creationId xmlns:a16="http://schemas.microsoft.com/office/drawing/2014/main" id="{4BD3D7F4-74D3-36FD-B34F-EB80BAB1B5BB}"/>
              </a:ext>
            </a:extLst>
          </p:cNvPr>
          <p:cNvSpPr>
            <a:spLocks noChangeAspect="1" noChangeArrowheads="1"/>
          </p:cNvSpPr>
          <p:nvPr/>
        </p:nvSpPr>
        <p:spPr bwMode="auto">
          <a:xfrm>
            <a:off x="15390813" y="-1722438"/>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ES"/>
          </a:p>
        </p:txBody>
      </p:sp>
      <p:pic>
        <p:nvPicPr>
          <p:cNvPr id="9" name="Picture 31">
            <a:extLst>
              <a:ext uri="{FF2B5EF4-FFF2-40B4-BE49-F238E27FC236}">
                <a16:creationId xmlns:a16="http://schemas.microsoft.com/office/drawing/2014/main" id="{586246E4-8148-4DCF-CE6A-89606919A6A6}"/>
              </a:ext>
            </a:extLst>
          </p:cNvPr>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3648731" y="6035134"/>
            <a:ext cx="558131" cy="558131"/>
          </a:xfrm>
          <a:prstGeom prst="rect">
            <a:avLst/>
          </a:prstGeom>
          <a:noFill/>
          <a:ln>
            <a:noFill/>
          </a:ln>
        </p:spPr>
      </p:pic>
      <p:pic>
        <p:nvPicPr>
          <p:cNvPr id="10" name="Picture 17" descr="http://en.uoa.gr/fileadmin/templates/en.uoa.gr/images/logo.png">
            <a:extLst>
              <a:ext uri="{FF2B5EF4-FFF2-40B4-BE49-F238E27FC236}">
                <a16:creationId xmlns:a16="http://schemas.microsoft.com/office/drawing/2014/main" id="{4149C336-47D1-E189-8D9E-A88916519093}"/>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423344" y="6168778"/>
            <a:ext cx="1325690" cy="370334"/>
          </a:xfrm>
          <a:prstGeom prst="rect">
            <a:avLst/>
          </a:prstGeom>
          <a:noFill/>
          <a:extLst>
            <a:ext uri="{909E8E84-426E-40DD-AFC4-6F175D3DCCD1}">
              <a14:hiddenFill xmlns:a14="http://schemas.microsoft.com/office/drawing/2010/main">
                <a:solidFill>
                  <a:srgbClr val="FFFFFF"/>
                </a:solidFill>
              </a14:hiddenFill>
            </a:ext>
          </a:extLst>
        </p:spPr>
      </p:pic>
      <p:sp>
        <p:nvSpPr>
          <p:cNvPr id="24" name="AutoShape 36" descr="Picture 4, Imagen">
            <a:extLst>
              <a:ext uri="{FF2B5EF4-FFF2-40B4-BE49-F238E27FC236}">
                <a16:creationId xmlns:a16="http://schemas.microsoft.com/office/drawing/2014/main" id="{4C6D7A46-6BD2-4CDA-4CC4-49AEE581EBB1}"/>
              </a:ext>
            </a:extLst>
          </p:cNvPr>
          <p:cNvSpPr>
            <a:spLocks noChangeAspect="1" noChangeArrowheads="1"/>
          </p:cNvSpPr>
          <p:nvPr/>
        </p:nvSpPr>
        <p:spPr bwMode="auto">
          <a:xfrm>
            <a:off x="63500" y="22225"/>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ES"/>
          </a:p>
        </p:txBody>
      </p:sp>
      <p:pic>
        <p:nvPicPr>
          <p:cNvPr id="29" name="Imagen 28" descr="Icono&#10;&#10;El contenido generado por IA puede ser incorrecto.">
            <a:extLst>
              <a:ext uri="{FF2B5EF4-FFF2-40B4-BE49-F238E27FC236}">
                <a16:creationId xmlns:a16="http://schemas.microsoft.com/office/drawing/2014/main" id="{78160E4F-B271-1820-6866-ABE2CAC23E55}"/>
              </a:ext>
            </a:extLst>
          </p:cNvPr>
          <p:cNvPicPr>
            <a:picLocks noChangeAspect="1"/>
          </p:cNvPicPr>
          <p:nvPr/>
        </p:nvPicPr>
        <p:blipFill>
          <a:blip r:embed="rId9"/>
          <a:srcRect t="18644"/>
          <a:stretch>
            <a:fillRect/>
          </a:stretch>
        </p:blipFill>
        <p:spPr>
          <a:xfrm>
            <a:off x="9372600" y="4791562"/>
            <a:ext cx="2819400" cy="2066437"/>
          </a:xfrm>
          <a:prstGeom prst="rect">
            <a:avLst/>
          </a:prstGeom>
        </p:spPr>
      </p:pic>
      <p:pic>
        <p:nvPicPr>
          <p:cNvPr id="1037" name="Picture 13" descr="Text&#10;&#10;Description automatically generated, Imagen">
            <a:extLst>
              <a:ext uri="{FF2B5EF4-FFF2-40B4-BE49-F238E27FC236}">
                <a16:creationId xmlns:a16="http://schemas.microsoft.com/office/drawing/2014/main" id="{7B99D0B4-93C8-A69D-7D8C-79763AF9552F}"/>
              </a:ext>
            </a:extLst>
          </p:cNvPr>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9143127" y="6035134"/>
            <a:ext cx="629973" cy="615950"/>
          </a:xfrm>
          <a:prstGeom prst="rect">
            <a:avLst/>
          </a:prstGeom>
          <a:noFill/>
          <a:extLst>
            <a:ext uri="{909E8E84-426E-40DD-AFC4-6F175D3DCCD1}">
              <a14:hiddenFill xmlns:a14="http://schemas.microsoft.com/office/drawing/2010/main">
                <a:solidFill>
                  <a:srgbClr val="FFFFFF"/>
                </a:solidFill>
              </a14:hiddenFill>
            </a:ext>
          </a:extLst>
        </p:spPr>
      </p:pic>
      <p:pic>
        <p:nvPicPr>
          <p:cNvPr id="3" name="Imagen 2" descr="Icono&#10;&#10;El contenido generado por IA puede ser incorrecto.">
            <a:extLst>
              <a:ext uri="{FF2B5EF4-FFF2-40B4-BE49-F238E27FC236}">
                <a16:creationId xmlns:a16="http://schemas.microsoft.com/office/drawing/2014/main" id="{A8F2F713-277F-2005-FD33-63C09B7E2E8F}"/>
              </a:ext>
            </a:extLst>
          </p:cNvPr>
          <p:cNvPicPr>
            <a:picLocks noChangeAspect="1"/>
          </p:cNvPicPr>
          <p:nvPr/>
        </p:nvPicPr>
        <p:blipFill>
          <a:blip r:embed="rId11"/>
          <a:stretch>
            <a:fillRect/>
          </a:stretch>
        </p:blipFill>
        <p:spPr>
          <a:xfrm>
            <a:off x="-602" y="8370"/>
            <a:ext cx="2425700" cy="2400300"/>
          </a:xfrm>
          <a:prstGeom prst="rect">
            <a:avLst/>
          </a:prstGeom>
        </p:spPr>
      </p:pic>
      <p:sp>
        <p:nvSpPr>
          <p:cNvPr id="2" name="CuadroTexto 1">
            <a:extLst>
              <a:ext uri="{FF2B5EF4-FFF2-40B4-BE49-F238E27FC236}">
                <a16:creationId xmlns:a16="http://schemas.microsoft.com/office/drawing/2014/main" id="{3E703C76-407D-0D51-6CF2-78AE211A679B}"/>
              </a:ext>
            </a:extLst>
          </p:cNvPr>
          <p:cNvSpPr txBox="1"/>
          <p:nvPr/>
        </p:nvSpPr>
        <p:spPr>
          <a:xfrm>
            <a:off x="1201292" y="992341"/>
            <a:ext cx="9789415" cy="537955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GB" sz="2000" b="1"/>
              <a:t>Reflection Checklist for Teachers.</a:t>
            </a:r>
          </a:p>
          <a:p>
            <a:r>
              <a:rPr lang="en-GB" sz="2000" b="1"/>
              <a:t>Preparation Steps for Reflection in Outdoor Adventure Education:</a:t>
            </a:r>
          </a:p>
          <a:p>
            <a:pPr>
              <a:buFont typeface="+mj-lt"/>
              <a:buAutoNum type="arabicPeriod"/>
            </a:pPr>
            <a:r>
              <a:rPr lang="en-GB" sz="2000" b="1"/>
              <a:t>Read and Review Key Materials:</a:t>
            </a:r>
            <a:endParaRPr lang="en-GB" sz="2000"/>
          </a:p>
          <a:p>
            <a:pPr marL="742950" lvl="1" indent="-285750">
              <a:buFont typeface="+mj-lt"/>
              <a:buAutoNum type="arabicPeriod"/>
            </a:pPr>
            <a:r>
              <a:rPr lang="en-GB" sz="2000" i="1"/>
              <a:t>Curriculum Framework</a:t>
            </a:r>
            <a:r>
              <a:rPr lang="en-GB" sz="2000"/>
              <a:t> – pages 54–57.</a:t>
            </a:r>
          </a:p>
          <a:p>
            <a:pPr marL="742950" lvl="1" indent="-285750">
              <a:buFont typeface="+mj-lt"/>
              <a:buAutoNum type="arabicPeriod"/>
            </a:pPr>
            <a:r>
              <a:rPr lang="en-GB" sz="2000" i="1"/>
              <a:t>Teacher Guide</a:t>
            </a:r>
            <a:r>
              <a:rPr lang="en-GB" sz="2000"/>
              <a:t> – pages 15–17.</a:t>
            </a:r>
          </a:p>
          <a:p>
            <a:pPr marL="742950" lvl="1" indent="-285750">
              <a:buFont typeface="+mj-lt"/>
              <a:buAutoNum type="arabicPeriod"/>
            </a:pPr>
            <a:r>
              <a:rPr lang="en-GB" sz="2000" i="1"/>
              <a:t>Reflection Template for Sessions</a:t>
            </a:r>
            <a:r>
              <a:rPr lang="en-GB" sz="2000"/>
              <a:t> – page 39.</a:t>
            </a:r>
          </a:p>
          <a:p>
            <a:pPr>
              <a:buFont typeface="+mj-lt"/>
              <a:buAutoNum type="arabicPeriod"/>
            </a:pPr>
            <a:r>
              <a:rPr lang="en-GB" sz="2000" b="1"/>
              <a:t>Clarify the Purpose and Process of Reflection:</a:t>
            </a:r>
            <a:endParaRPr lang="en-GB" sz="2000"/>
          </a:p>
          <a:p>
            <a:pPr marL="742950" lvl="1" indent="-285750">
              <a:buFont typeface="+mj-lt"/>
              <a:buAutoNum type="arabicPeriod"/>
            </a:pPr>
            <a:r>
              <a:rPr lang="en-GB" sz="2000" b="1"/>
              <a:t>What to Reflect:</a:t>
            </a:r>
            <a:br>
              <a:rPr lang="en-GB" sz="2000"/>
            </a:br>
            <a:r>
              <a:rPr lang="en-GB" sz="2000"/>
              <a:t>➤ Key learning moments, emotional reactions, teamwork, communication, decision-making, and SEL skills developed during the session.</a:t>
            </a:r>
          </a:p>
          <a:p>
            <a:pPr marL="742950" lvl="1" indent="-285750">
              <a:buFont typeface="+mj-lt"/>
              <a:buAutoNum type="arabicPeriod"/>
            </a:pPr>
            <a:r>
              <a:rPr lang="en-GB" sz="2000" b="1"/>
              <a:t>When and Where to Reflect:</a:t>
            </a:r>
            <a:br>
              <a:rPr lang="en-GB" sz="2000"/>
            </a:br>
            <a:r>
              <a:rPr lang="en-GB" sz="2000"/>
              <a:t>➤ At the end of the activity while still in the learning environment or during a calm moment back in the classroom.</a:t>
            </a:r>
            <a:br>
              <a:rPr lang="en-GB" sz="2000"/>
            </a:br>
            <a:r>
              <a:rPr lang="en-GB" sz="2000"/>
              <a:t>➤ Choose a safe and inclusive setting for open discussion (e.g., sitting in a circle, designated reflection spot).</a:t>
            </a:r>
          </a:p>
          <a:p>
            <a:pPr lvl="1"/>
            <a:endParaRPr lang="en-GB" sz="2000"/>
          </a:p>
          <a:p>
            <a:pPr marL="342900" indent="-342900" algn="just">
              <a:lnSpc>
                <a:spcPts val="1275"/>
              </a:lnSpc>
              <a:buFont typeface="Arial" panose="020B0604020202020204" pitchFamily="34" charset="0"/>
              <a:buChar char="•"/>
            </a:pPr>
            <a:endParaRPr lang="en-GB" sz="2000">
              <a:cs typeface="Segoe UI"/>
            </a:endParaRPr>
          </a:p>
          <a:p>
            <a:pPr algn="just">
              <a:lnSpc>
                <a:spcPts val="1275"/>
              </a:lnSpc>
            </a:pPr>
            <a:endParaRPr lang="en-GB" sz="2000">
              <a:cs typeface="Segoe UI"/>
            </a:endParaRPr>
          </a:p>
        </p:txBody>
      </p:sp>
      <p:sp>
        <p:nvSpPr>
          <p:cNvPr id="12" name="Otsikko 4">
            <a:extLst>
              <a:ext uri="{FF2B5EF4-FFF2-40B4-BE49-F238E27FC236}">
                <a16:creationId xmlns:a16="http://schemas.microsoft.com/office/drawing/2014/main" id="{80EC2E98-DC64-8CBE-34F3-56A7164ED620}"/>
              </a:ext>
            </a:extLst>
          </p:cNvPr>
          <p:cNvSpPr txBox="1">
            <a:spLocks/>
          </p:cNvSpPr>
          <p:nvPr/>
        </p:nvSpPr>
        <p:spPr>
          <a:xfrm>
            <a:off x="2871152" y="581376"/>
            <a:ext cx="6586961" cy="564702"/>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nSpc>
                <a:spcPct val="150000"/>
              </a:lnSpc>
            </a:pPr>
            <a:r>
              <a:rPr lang="en-US" sz="2000" b="1">
                <a:latin typeface="+mn-lt"/>
                <a:ea typeface="Tahoma"/>
                <a:cs typeface="Tahoma"/>
              </a:rPr>
              <a:t>Checklist for Reflection</a:t>
            </a:r>
            <a:endParaRPr lang="en-GB" sz="2000">
              <a:latin typeface="+mn-lt"/>
              <a:ea typeface="Tahoma"/>
              <a:cs typeface="Tahoma"/>
            </a:endParaRPr>
          </a:p>
        </p:txBody>
      </p:sp>
      <p:sp>
        <p:nvSpPr>
          <p:cNvPr id="5" name="Otsikko 4">
            <a:extLst>
              <a:ext uri="{FF2B5EF4-FFF2-40B4-BE49-F238E27FC236}">
                <a16:creationId xmlns:a16="http://schemas.microsoft.com/office/drawing/2014/main" id="{A0BC54C1-1EFF-C41D-4B07-8E2714A24913}"/>
              </a:ext>
            </a:extLst>
          </p:cNvPr>
          <p:cNvSpPr txBox="1">
            <a:spLocks/>
          </p:cNvSpPr>
          <p:nvPr/>
        </p:nvSpPr>
        <p:spPr>
          <a:xfrm>
            <a:off x="2871152" y="-70692"/>
            <a:ext cx="6586961" cy="647916"/>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nSpc>
                <a:spcPct val="150000"/>
              </a:lnSpc>
            </a:pPr>
            <a:r>
              <a:rPr lang="en-US" sz="2400" b="1">
                <a:latin typeface="Tahoma"/>
                <a:ea typeface="Tahoma"/>
                <a:cs typeface="Tahoma"/>
              </a:rPr>
              <a:t>Section 4: Reflection</a:t>
            </a:r>
            <a:endParaRPr lang="en-GB" sz="2400">
              <a:latin typeface="Tahoma"/>
              <a:ea typeface="Tahoma"/>
              <a:cs typeface="Tahoma"/>
            </a:endParaRPr>
          </a:p>
        </p:txBody>
      </p:sp>
    </p:spTree>
    <p:extLst>
      <p:ext uri="{BB962C8B-B14F-4D97-AF65-F5344CB8AC3E}">
        <p14:creationId xmlns:p14="http://schemas.microsoft.com/office/powerpoint/2010/main" val="41576914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nodeType="with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circle(in)">
                                      <p:cBhvr>
                                        <p:cTn id="7" dur="20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C3E1412-0C41-30CC-F7F7-D1D2A2C80BB6}"/>
            </a:ext>
          </a:extLst>
        </p:cNvPr>
        <p:cNvGrpSpPr/>
        <p:nvPr/>
      </p:nvGrpSpPr>
      <p:grpSpPr>
        <a:xfrm>
          <a:off x="0" y="0"/>
          <a:ext cx="0" cy="0"/>
          <a:chOff x="0" y="0"/>
          <a:chExt cx="0" cy="0"/>
        </a:xfrm>
      </p:grpSpPr>
      <p:pic>
        <p:nvPicPr>
          <p:cNvPr id="1026" name="Picture 2" descr="Picture 1, Imagen">
            <a:extLst>
              <a:ext uri="{FF2B5EF4-FFF2-40B4-BE49-F238E27FC236}">
                <a16:creationId xmlns:a16="http://schemas.microsoft.com/office/drawing/2014/main" id="{C1CB8B1F-F66D-9E13-C164-D7E22E5CD06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813470" y="228600"/>
            <a:ext cx="2155371" cy="2155371"/>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Picture 5, Imagen">
            <a:extLst>
              <a:ext uri="{FF2B5EF4-FFF2-40B4-BE49-F238E27FC236}">
                <a16:creationId xmlns:a16="http://schemas.microsoft.com/office/drawing/2014/main" id="{41BA8938-B0C5-B74A-8D63-E6ED62B40F4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134" y="6065868"/>
            <a:ext cx="1950130" cy="556307"/>
          </a:xfrm>
          <a:prstGeom prst="rect">
            <a:avLst/>
          </a:prstGeom>
          <a:noFill/>
          <a:extLst>
            <a:ext uri="{909E8E84-426E-40DD-AFC4-6F175D3DCCD1}">
              <a14:hiddenFill xmlns:a14="http://schemas.microsoft.com/office/drawing/2010/main">
                <a:solidFill>
                  <a:srgbClr val="FFFFFF"/>
                </a:solidFill>
              </a14:hiddenFill>
            </a:ext>
          </a:extLst>
        </p:spPr>
      </p:pic>
      <p:pic>
        <p:nvPicPr>
          <p:cNvPr id="1032" name="Picture 8" descr="Picture 16, Imagen">
            <a:extLst>
              <a:ext uri="{FF2B5EF4-FFF2-40B4-BE49-F238E27FC236}">
                <a16:creationId xmlns:a16="http://schemas.microsoft.com/office/drawing/2014/main" id="{59BAC831-EC64-882A-A1C1-A9689FF44E03}"/>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957062" y="6045971"/>
            <a:ext cx="1026582" cy="615949"/>
          </a:xfrm>
          <a:prstGeom prst="rect">
            <a:avLst/>
          </a:prstGeom>
          <a:noFill/>
          <a:extLst>
            <a:ext uri="{909E8E84-426E-40DD-AFC4-6F175D3DCCD1}">
              <a14:hiddenFill xmlns:a14="http://schemas.microsoft.com/office/drawing/2010/main">
                <a:solidFill>
                  <a:srgbClr val="FFFFFF"/>
                </a:solidFill>
              </a14:hiddenFill>
            </a:ext>
          </a:extLst>
        </p:spPr>
      </p:pic>
      <p:sp>
        <p:nvSpPr>
          <p:cNvPr id="4" name="AutoShape 10">
            <a:extLst>
              <a:ext uri="{FF2B5EF4-FFF2-40B4-BE49-F238E27FC236}">
                <a16:creationId xmlns:a16="http://schemas.microsoft.com/office/drawing/2014/main" id="{682E0E54-D468-B2F6-77BE-9A8C4711A4AE}"/>
              </a:ext>
            </a:extLst>
          </p:cNvPr>
          <p:cNvSpPr>
            <a:spLocks noChangeAspect="1" noChangeArrowheads="1"/>
          </p:cNvSpPr>
          <p:nvPr/>
        </p:nvSpPr>
        <p:spPr bwMode="auto">
          <a:xfrm>
            <a:off x="15566800" y="3829277"/>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ES"/>
          </a:p>
        </p:txBody>
      </p:sp>
      <p:pic>
        <p:nvPicPr>
          <p:cNvPr id="1035" name="Picture 11" descr="Picture 15, Imagen">
            <a:extLst>
              <a:ext uri="{FF2B5EF4-FFF2-40B4-BE49-F238E27FC236}">
                <a16:creationId xmlns:a16="http://schemas.microsoft.com/office/drawing/2014/main" id="{18B18C71-9777-88EF-71AB-F1F0753CF9CF}"/>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915162" y="6065868"/>
            <a:ext cx="1610326" cy="500886"/>
          </a:xfrm>
          <a:prstGeom prst="rect">
            <a:avLst/>
          </a:prstGeom>
          <a:noFill/>
          <a:extLst>
            <a:ext uri="{909E8E84-426E-40DD-AFC4-6F175D3DCCD1}">
              <a14:hiddenFill xmlns:a14="http://schemas.microsoft.com/office/drawing/2010/main">
                <a:solidFill>
                  <a:srgbClr val="FFFFFF"/>
                </a:solidFill>
              </a14:hiddenFill>
            </a:ext>
          </a:extLst>
        </p:spPr>
      </p:pic>
      <p:pic>
        <p:nvPicPr>
          <p:cNvPr id="6" name="Imagen 5" descr="Logotipo&#10;&#10;El contenido generado por IA puede ser incorrecto.">
            <a:extLst>
              <a:ext uri="{FF2B5EF4-FFF2-40B4-BE49-F238E27FC236}">
                <a16:creationId xmlns:a16="http://schemas.microsoft.com/office/drawing/2014/main" id="{742C5753-EA05-DED3-E03E-96E1B71B8A4B}"/>
              </a:ext>
            </a:extLst>
          </p:cNvPr>
          <p:cNvPicPr>
            <a:picLocks noChangeAspect="1"/>
          </p:cNvPicPr>
          <p:nvPr/>
        </p:nvPicPr>
        <p:blipFill>
          <a:blip r:embed="rId6"/>
          <a:srcRect l="12167" t="19962" r="11861" b="22964"/>
          <a:stretch>
            <a:fillRect/>
          </a:stretch>
        </p:blipFill>
        <p:spPr>
          <a:xfrm>
            <a:off x="7185760" y="5966556"/>
            <a:ext cx="1755250" cy="719599"/>
          </a:xfrm>
          <a:prstGeom prst="rect">
            <a:avLst/>
          </a:prstGeom>
        </p:spPr>
      </p:pic>
      <p:sp>
        <p:nvSpPr>
          <p:cNvPr id="8" name="AutoShape 30">
            <a:extLst>
              <a:ext uri="{FF2B5EF4-FFF2-40B4-BE49-F238E27FC236}">
                <a16:creationId xmlns:a16="http://schemas.microsoft.com/office/drawing/2014/main" id="{ECFAEACF-FDF0-F62A-629E-484C605328F3}"/>
              </a:ext>
            </a:extLst>
          </p:cNvPr>
          <p:cNvSpPr>
            <a:spLocks noChangeAspect="1" noChangeArrowheads="1"/>
          </p:cNvSpPr>
          <p:nvPr/>
        </p:nvSpPr>
        <p:spPr bwMode="auto">
          <a:xfrm>
            <a:off x="15390813" y="-1722438"/>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ES"/>
          </a:p>
        </p:txBody>
      </p:sp>
      <p:pic>
        <p:nvPicPr>
          <p:cNvPr id="9" name="Picture 31">
            <a:extLst>
              <a:ext uri="{FF2B5EF4-FFF2-40B4-BE49-F238E27FC236}">
                <a16:creationId xmlns:a16="http://schemas.microsoft.com/office/drawing/2014/main" id="{F59119C8-01DF-AF97-B46C-2FDB003B3505}"/>
              </a:ext>
            </a:extLst>
          </p:cNvPr>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3648731" y="6035134"/>
            <a:ext cx="558131" cy="558131"/>
          </a:xfrm>
          <a:prstGeom prst="rect">
            <a:avLst/>
          </a:prstGeom>
          <a:noFill/>
          <a:ln>
            <a:noFill/>
          </a:ln>
        </p:spPr>
      </p:pic>
      <p:pic>
        <p:nvPicPr>
          <p:cNvPr id="10" name="Picture 17" descr="http://en.uoa.gr/fileadmin/templates/en.uoa.gr/images/logo.png">
            <a:extLst>
              <a:ext uri="{FF2B5EF4-FFF2-40B4-BE49-F238E27FC236}">
                <a16:creationId xmlns:a16="http://schemas.microsoft.com/office/drawing/2014/main" id="{75D4CDA9-50AA-40F9-1F8D-3DD61EB191CE}"/>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423344" y="6168778"/>
            <a:ext cx="1325690" cy="370334"/>
          </a:xfrm>
          <a:prstGeom prst="rect">
            <a:avLst/>
          </a:prstGeom>
          <a:noFill/>
          <a:extLst>
            <a:ext uri="{909E8E84-426E-40DD-AFC4-6F175D3DCCD1}">
              <a14:hiddenFill xmlns:a14="http://schemas.microsoft.com/office/drawing/2010/main">
                <a:solidFill>
                  <a:srgbClr val="FFFFFF"/>
                </a:solidFill>
              </a14:hiddenFill>
            </a:ext>
          </a:extLst>
        </p:spPr>
      </p:pic>
      <p:sp>
        <p:nvSpPr>
          <p:cNvPr id="24" name="AutoShape 36" descr="Picture 4, Imagen">
            <a:extLst>
              <a:ext uri="{FF2B5EF4-FFF2-40B4-BE49-F238E27FC236}">
                <a16:creationId xmlns:a16="http://schemas.microsoft.com/office/drawing/2014/main" id="{8FE47E85-B4B2-CE50-C208-434A1DAC7EEC}"/>
              </a:ext>
            </a:extLst>
          </p:cNvPr>
          <p:cNvSpPr>
            <a:spLocks noChangeAspect="1" noChangeArrowheads="1"/>
          </p:cNvSpPr>
          <p:nvPr/>
        </p:nvSpPr>
        <p:spPr bwMode="auto">
          <a:xfrm>
            <a:off x="63500" y="22225"/>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ES"/>
          </a:p>
        </p:txBody>
      </p:sp>
      <p:pic>
        <p:nvPicPr>
          <p:cNvPr id="29" name="Imagen 28" descr="Icono&#10;&#10;El contenido generado por IA puede ser incorrecto.">
            <a:extLst>
              <a:ext uri="{FF2B5EF4-FFF2-40B4-BE49-F238E27FC236}">
                <a16:creationId xmlns:a16="http://schemas.microsoft.com/office/drawing/2014/main" id="{247DA913-7627-C559-89CB-3EFA5DFCBC87}"/>
              </a:ext>
            </a:extLst>
          </p:cNvPr>
          <p:cNvPicPr>
            <a:picLocks noChangeAspect="1"/>
          </p:cNvPicPr>
          <p:nvPr/>
        </p:nvPicPr>
        <p:blipFill>
          <a:blip r:embed="rId9"/>
          <a:srcRect t="18644"/>
          <a:stretch>
            <a:fillRect/>
          </a:stretch>
        </p:blipFill>
        <p:spPr>
          <a:xfrm>
            <a:off x="9372600" y="4791562"/>
            <a:ext cx="2819400" cy="2066437"/>
          </a:xfrm>
          <a:prstGeom prst="rect">
            <a:avLst/>
          </a:prstGeom>
        </p:spPr>
      </p:pic>
      <p:pic>
        <p:nvPicPr>
          <p:cNvPr id="1037" name="Picture 13" descr="Text&#10;&#10;Description automatically generated, Imagen">
            <a:extLst>
              <a:ext uri="{FF2B5EF4-FFF2-40B4-BE49-F238E27FC236}">
                <a16:creationId xmlns:a16="http://schemas.microsoft.com/office/drawing/2014/main" id="{C92D474E-3F45-BD58-6253-0672B0F9F11D}"/>
              </a:ext>
            </a:extLst>
          </p:cNvPr>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9143127" y="6035134"/>
            <a:ext cx="629973" cy="615950"/>
          </a:xfrm>
          <a:prstGeom prst="rect">
            <a:avLst/>
          </a:prstGeom>
          <a:noFill/>
          <a:extLst>
            <a:ext uri="{909E8E84-426E-40DD-AFC4-6F175D3DCCD1}">
              <a14:hiddenFill xmlns:a14="http://schemas.microsoft.com/office/drawing/2010/main">
                <a:solidFill>
                  <a:srgbClr val="FFFFFF"/>
                </a:solidFill>
              </a14:hiddenFill>
            </a:ext>
          </a:extLst>
        </p:spPr>
      </p:pic>
      <p:pic>
        <p:nvPicPr>
          <p:cNvPr id="3" name="Imagen 2" descr="Icono&#10;&#10;El contenido generado por IA puede ser incorrecto.">
            <a:extLst>
              <a:ext uri="{FF2B5EF4-FFF2-40B4-BE49-F238E27FC236}">
                <a16:creationId xmlns:a16="http://schemas.microsoft.com/office/drawing/2014/main" id="{240F5605-8896-C983-0B54-31AD6313AA54}"/>
              </a:ext>
            </a:extLst>
          </p:cNvPr>
          <p:cNvPicPr>
            <a:picLocks noChangeAspect="1"/>
          </p:cNvPicPr>
          <p:nvPr/>
        </p:nvPicPr>
        <p:blipFill>
          <a:blip r:embed="rId11"/>
          <a:stretch>
            <a:fillRect/>
          </a:stretch>
        </p:blipFill>
        <p:spPr>
          <a:xfrm>
            <a:off x="-602" y="8370"/>
            <a:ext cx="2425700" cy="2400300"/>
          </a:xfrm>
          <a:prstGeom prst="rect">
            <a:avLst/>
          </a:prstGeom>
        </p:spPr>
      </p:pic>
      <p:sp>
        <p:nvSpPr>
          <p:cNvPr id="2" name="CuadroTexto 1">
            <a:extLst>
              <a:ext uri="{FF2B5EF4-FFF2-40B4-BE49-F238E27FC236}">
                <a16:creationId xmlns:a16="http://schemas.microsoft.com/office/drawing/2014/main" id="{DDCC646E-183E-F857-303B-589C3AB9EC91}"/>
              </a:ext>
            </a:extLst>
          </p:cNvPr>
          <p:cNvSpPr txBox="1"/>
          <p:nvPr/>
        </p:nvSpPr>
        <p:spPr>
          <a:xfrm>
            <a:off x="1362997" y="1601167"/>
            <a:ext cx="9789415" cy="353289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endParaRPr lang="en-GB" sz="2000" b="1"/>
          </a:p>
          <a:p>
            <a:pPr lvl="1"/>
            <a:r>
              <a:rPr lang="en-GB" sz="2000" b="1"/>
              <a:t>3. Whom to Reflect With:</a:t>
            </a:r>
            <a:br>
              <a:rPr lang="en-GB" sz="2000"/>
            </a:br>
            <a:r>
              <a:rPr lang="en-GB" sz="2000"/>
              <a:t>➤ Whole class, small groups, pairs, or individual reflections.</a:t>
            </a:r>
            <a:br>
              <a:rPr lang="en-GB" sz="2000"/>
            </a:br>
            <a:r>
              <a:rPr lang="en-GB" sz="2000"/>
              <a:t>➤ Include peer discussions, teacher-facilitated debriefs, or self-assessment.</a:t>
            </a:r>
          </a:p>
          <a:p>
            <a:pPr lvl="1"/>
            <a:r>
              <a:rPr lang="en-GB" sz="2000" b="1"/>
              <a:t>4. How to Reflect:</a:t>
            </a:r>
            <a:br>
              <a:rPr lang="en-GB" sz="2000"/>
            </a:br>
            <a:r>
              <a:rPr lang="en-GB" sz="2000"/>
              <a:t>➤ Use multiple reflection methods:</a:t>
            </a:r>
          </a:p>
          <a:p>
            <a:pPr marL="1143000" lvl="2" indent="-228600">
              <a:buFont typeface="+mj-lt"/>
              <a:buAutoNum type="arabicPeriod"/>
            </a:pPr>
            <a:r>
              <a:rPr lang="en-GB" sz="2000"/>
              <a:t>Verbal: Group discussions, sentence starters.</a:t>
            </a:r>
          </a:p>
          <a:p>
            <a:pPr marL="1143000" lvl="2" indent="-228600">
              <a:buFont typeface="+mj-lt"/>
              <a:buAutoNum type="arabicPeriod"/>
            </a:pPr>
            <a:r>
              <a:rPr lang="en-GB" sz="2000"/>
              <a:t>Visual: Drawings, diagrams, position on a feeling line.</a:t>
            </a:r>
          </a:p>
          <a:p>
            <a:pPr marL="1143000" lvl="2" indent="-228600">
              <a:buFont typeface="+mj-lt"/>
              <a:buAutoNum type="arabicPeriod"/>
            </a:pPr>
            <a:r>
              <a:rPr lang="en-GB" sz="2000"/>
              <a:t>Written: Journals, reflection cards, sentence completion.</a:t>
            </a:r>
          </a:p>
          <a:p>
            <a:pPr marL="1143000" lvl="2" indent="-228600">
              <a:buFont typeface="+mj-lt"/>
              <a:buAutoNum type="arabicPeriod"/>
            </a:pPr>
            <a:r>
              <a:rPr lang="en-GB" sz="2000"/>
              <a:t>Physical: Living scale, thumbs up/down, movement-based expressions.</a:t>
            </a:r>
          </a:p>
          <a:p>
            <a:pPr marL="342900" indent="-342900" algn="just">
              <a:lnSpc>
                <a:spcPts val="1275"/>
              </a:lnSpc>
              <a:buFont typeface="Arial" panose="020B0604020202020204" pitchFamily="34" charset="0"/>
              <a:buChar char="•"/>
            </a:pPr>
            <a:endParaRPr lang="en-GB" sz="2000">
              <a:cs typeface="Segoe UI"/>
            </a:endParaRPr>
          </a:p>
          <a:p>
            <a:pPr algn="just">
              <a:lnSpc>
                <a:spcPts val="1275"/>
              </a:lnSpc>
            </a:pPr>
            <a:endParaRPr lang="en-GB" sz="2000">
              <a:cs typeface="Segoe UI"/>
            </a:endParaRPr>
          </a:p>
        </p:txBody>
      </p:sp>
      <p:sp>
        <p:nvSpPr>
          <p:cNvPr id="12" name="Otsikko 4">
            <a:extLst>
              <a:ext uri="{FF2B5EF4-FFF2-40B4-BE49-F238E27FC236}">
                <a16:creationId xmlns:a16="http://schemas.microsoft.com/office/drawing/2014/main" id="{425646BE-0E30-221B-4D0C-8D58C77B852A}"/>
              </a:ext>
            </a:extLst>
          </p:cNvPr>
          <p:cNvSpPr txBox="1">
            <a:spLocks/>
          </p:cNvSpPr>
          <p:nvPr/>
        </p:nvSpPr>
        <p:spPr>
          <a:xfrm>
            <a:off x="2871152" y="824682"/>
            <a:ext cx="6586961" cy="564702"/>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nSpc>
                <a:spcPct val="150000"/>
              </a:lnSpc>
            </a:pPr>
            <a:r>
              <a:rPr lang="en-US" sz="2000" b="1">
                <a:latin typeface="+mn-lt"/>
                <a:ea typeface="Tahoma"/>
                <a:cs typeface="Tahoma"/>
              </a:rPr>
              <a:t>Checklist for Reflection</a:t>
            </a:r>
            <a:endParaRPr lang="en-GB" sz="2000">
              <a:latin typeface="+mn-lt"/>
              <a:ea typeface="Tahoma"/>
              <a:cs typeface="Tahoma"/>
            </a:endParaRPr>
          </a:p>
        </p:txBody>
      </p:sp>
      <p:sp>
        <p:nvSpPr>
          <p:cNvPr id="5" name="Otsikko 4">
            <a:extLst>
              <a:ext uri="{FF2B5EF4-FFF2-40B4-BE49-F238E27FC236}">
                <a16:creationId xmlns:a16="http://schemas.microsoft.com/office/drawing/2014/main" id="{AB33DB0E-21B4-8A68-97A5-84A712111AC6}"/>
              </a:ext>
            </a:extLst>
          </p:cNvPr>
          <p:cNvSpPr txBox="1">
            <a:spLocks/>
          </p:cNvSpPr>
          <p:nvPr/>
        </p:nvSpPr>
        <p:spPr>
          <a:xfrm>
            <a:off x="2825803" y="125557"/>
            <a:ext cx="6586961" cy="647916"/>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nSpc>
                <a:spcPct val="150000"/>
              </a:lnSpc>
            </a:pPr>
            <a:r>
              <a:rPr lang="en-US" sz="2400" b="1">
                <a:latin typeface="Tahoma"/>
                <a:ea typeface="Tahoma"/>
                <a:cs typeface="Tahoma"/>
              </a:rPr>
              <a:t>Section 4: Reflection</a:t>
            </a:r>
            <a:endParaRPr lang="en-GB" sz="2400">
              <a:latin typeface="Tahoma"/>
              <a:ea typeface="Tahoma"/>
              <a:cs typeface="Tahoma"/>
            </a:endParaRPr>
          </a:p>
        </p:txBody>
      </p:sp>
    </p:spTree>
    <p:extLst>
      <p:ext uri="{BB962C8B-B14F-4D97-AF65-F5344CB8AC3E}">
        <p14:creationId xmlns:p14="http://schemas.microsoft.com/office/powerpoint/2010/main" val="34806037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nodeType="with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circle(in)">
                                      <p:cBhvr>
                                        <p:cTn id="7" dur="20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A7B8DEF-8B78-8CDB-C354-435E9CF2AAD1}"/>
            </a:ext>
          </a:extLst>
        </p:cNvPr>
        <p:cNvGrpSpPr/>
        <p:nvPr/>
      </p:nvGrpSpPr>
      <p:grpSpPr>
        <a:xfrm>
          <a:off x="0" y="0"/>
          <a:ext cx="0" cy="0"/>
          <a:chOff x="0" y="0"/>
          <a:chExt cx="0" cy="0"/>
        </a:xfrm>
      </p:grpSpPr>
      <p:pic>
        <p:nvPicPr>
          <p:cNvPr id="1030" name="Picture 6" descr="Picture 5, Imagen">
            <a:extLst>
              <a:ext uri="{FF2B5EF4-FFF2-40B4-BE49-F238E27FC236}">
                <a16:creationId xmlns:a16="http://schemas.microsoft.com/office/drawing/2014/main" id="{AB5310C1-9E99-789D-F65C-0AB45013DA4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134" y="6065868"/>
            <a:ext cx="1950130" cy="556307"/>
          </a:xfrm>
          <a:prstGeom prst="rect">
            <a:avLst/>
          </a:prstGeom>
          <a:noFill/>
          <a:extLst>
            <a:ext uri="{909E8E84-426E-40DD-AFC4-6F175D3DCCD1}">
              <a14:hiddenFill xmlns:a14="http://schemas.microsoft.com/office/drawing/2010/main">
                <a:solidFill>
                  <a:srgbClr val="FFFFFF"/>
                </a:solidFill>
              </a14:hiddenFill>
            </a:ext>
          </a:extLst>
        </p:spPr>
      </p:pic>
      <p:pic>
        <p:nvPicPr>
          <p:cNvPr id="1032" name="Picture 8" descr="Picture 16, Imagen">
            <a:extLst>
              <a:ext uri="{FF2B5EF4-FFF2-40B4-BE49-F238E27FC236}">
                <a16:creationId xmlns:a16="http://schemas.microsoft.com/office/drawing/2014/main" id="{6BDBBA5C-FCF1-7CF1-C194-0F6DB9B6915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957062" y="6045971"/>
            <a:ext cx="1026582" cy="615949"/>
          </a:xfrm>
          <a:prstGeom prst="rect">
            <a:avLst/>
          </a:prstGeom>
          <a:noFill/>
          <a:extLst>
            <a:ext uri="{909E8E84-426E-40DD-AFC4-6F175D3DCCD1}">
              <a14:hiddenFill xmlns:a14="http://schemas.microsoft.com/office/drawing/2010/main">
                <a:solidFill>
                  <a:srgbClr val="FFFFFF"/>
                </a:solidFill>
              </a14:hiddenFill>
            </a:ext>
          </a:extLst>
        </p:spPr>
      </p:pic>
      <p:sp>
        <p:nvSpPr>
          <p:cNvPr id="4" name="AutoShape 10">
            <a:extLst>
              <a:ext uri="{FF2B5EF4-FFF2-40B4-BE49-F238E27FC236}">
                <a16:creationId xmlns:a16="http://schemas.microsoft.com/office/drawing/2014/main" id="{0E9F6343-19DA-7E6F-91A0-5CAD93F53E55}"/>
              </a:ext>
            </a:extLst>
          </p:cNvPr>
          <p:cNvSpPr>
            <a:spLocks noChangeAspect="1" noChangeArrowheads="1"/>
          </p:cNvSpPr>
          <p:nvPr/>
        </p:nvSpPr>
        <p:spPr bwMode="auto">
          <a:xfrm>
            <a:off x="15566800" y="3829277"/>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ES"/>
          </a:p>
        </p:txBody>
      </p:sp>
      <p:pic>
        <p:nvPicPr>
          <p:cNvPr id="1035" name="Picture 11" descr="Picture 15, Imagen">
            <a:extLst>
              <a:ext uri="{FF2B5EF4-FFF2-40B4-BE49-F238E27FC236}">
                <a16:creationId xmlns:a16="http://schemas.microsoft.com/office/drawing/2014/main" id="{438CC136-88DD-F3F9-572C-53A33C623749}"/>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915162" y="6065868"/>
            <a:ext cx="1610326" cy="500886"/>
          </a:xfrm>
          <a:prstGeom prst="rect">
            <a:avLst/>
          </a:prstGeom>
          <a:noFill/>
          <a:extLst>
            <a:ext uri="{909E8E84-426E-40DD-AFC4-6F175D3DCCD1}">
              <a14:hiddenFill xmlns:a14="http://schemas.microsoft.com/office/drawing/2010/main">
                <a:solidFill>
                  <a:srgbClr val="FFFFFF"/>
                </a:solidFill>
              </a14:hiddenFill>
            </a:ext>
          </a:extLst>
        </p:spPr>
      </p:pic>
      <p:pic>
        <p:nvPicPr>
          <p:cNvPr id="6" name="Imagen 5" descr="Logotipo&#10;&#10;El contenido generado por IA puede ser incorrecto.">
            <a:extLst>
              <a:ext uri="{FF2B5EF4-FFF2-40B4-BE49-F238E27FC236}">
                <a16:creationId xmlns:a16="http://schemas.microsoft.com/office/drawing/2014/main" id="{6375B060-F5E4-D777-E13C-722CF4851014}"/>
              </a:ext>
            </a:extLst>
          </p:cNvPr>
          <p:cNvPicPr>
            <a:picLocks noChangeAspect="1"/>
          </p:cNvPicPr>
          <p:nvPr/>
        </p:nvPicPr>
        <p:blipFill>
          <a:blip r:embed="rId5"/>
          <a:srcRect l="12167" t="19962" r="11861" b="22964"/>
          <a:stretch>
            <a:fillRect/>
          </a:stretch>
        </p:blipFill>
        <p:spPr>
          <a:xfrm>
            <a:off x="7191672" y="5902575"/>
            <a:ext cx="1755250" cy="719599"/>
          </a:xfrm>
          <a:prstGeom prst="rect">
            <a:avLst/>
          </a:prstGeom>
        </p:spPr>
      </p:pic>
      <p:sp>
        <p:nvSpPr>
          <p:cNvPr id="8" name="AutoShape 30">
            <a:extLst>
              <a:ext uri="{FF2B5EF4-FFF2-40B4-BE49-F238E27FC236}">
                <a16:creationId xmlns:a16="http://schemas.microsoft.com/office/drawing/2014/main" id="{9E2E8547-A6A3-5F6F-F1AF-F8D4AEDE4EDB}"/>
              </a:ext>
            </a:extLst>
          </p:cNvPr>
          <p:cNvSpPr>
            <a:spLocks noChangeAspect="1" noChangeArrowheads="1"/>
          </p:cNvSpPr>
          <p:nvPr/>
        </p:nvSpPr>
        <p:spPr bwMode="auto">
          <a:xfrm>
            <a:off x="15390813" y="-1722438"/>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ES"/>
          </a:p>
        </p:txBody>
      </p:sp>
      <p:pic>
        <p:nvPicPr>
          <p:cNvPr id="9" name="Picture 31">
            <a:extLst>
              <a:ext uri="{FF2B5EF4-FFF2-40B4-BE49-F238E27FC236}">
                <a16:creationId xmlns:a16="http://schemas.microsoft.com/office/drawing/2014/main" id="{213B1118-93CD-1D8B-6E8E-05C7753E229E}"/>
              </a:ext>
            </a:extLst>
          </p:cNvPr>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3648731" y="6035134"/>
            <a:ext cx="558131" cy="558131"/>
          </a:xfrm>
          <a:prstGeom prst="rect">
            <a:avLst/>
          </a:prstGeom>
          <a:noFill/>
          <a:ln>
            <a:noFill/>
          </a:ln>
        </p:spPr>
      </p:pic>
      <p:pic>
        <p:nvPicPr>
          <p:cNvPr id="10" name="Picture 17" descr="http://en.uoa.gr/fileadmin/templates/en.uoa.gr/images/logo.png">
            <a:extLst>
              <a:ext uri="{FF2B5EF4-FFF2-40B4-BE49-F238E27FC236}">
                <a16:creationId xmlns:a16="http://schemas.microsoft.com/office/drawing/2014/main" id="{052A9DF8-FC96-C149-AAF5-4E332951B50C}"/>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423344" y="6168778"/>
            <a:ext cx="1325690" cy="370334"/>
          </a:xfrm>
          <a:prstGeom prst="rect">
            <a:avLst/>
          </a:prstGeom>
          <a:noFill/>
          <a:extLst>
            <a:ext uri="{909E8E84-426E-40DD-AFC4-6F175D3DCCD1}">
              <a14:hiddenFill xmlns:a14="http://schemas.microsoft.com/office/drawing/2010/main">
                <a:solidFill>
                  <a:srgbClr val="FFFFFF"/>
                </a:solidFill>
              </a14:hiddenFill>
            </a:ext>
          </a:extLst>
        </p:spPr>
      </p:pic>
      <p:sp>
        <p:nvSpPr>
          <p:cNvPr id="23" name="Rectangle 35">
            <a:extLst>
              <a:ext uri="{FF2B5EF4-FFF2-40B4-BE49-F238E27FC236}">
                <a16:creationId xmlns:a16="http://schemas.microsoft.com/office/drawing/2014/main" id="{BC5B0950-C5EC-DBCC-42CB-5AE9C8F791CF}"/>
              </a:ext>
            </a:extLst>
          </p:cNvPr>
          <p:cNvSpPr>
            <a:spLocks noChangeArrowheads="1"/>
          </p:cNvSpPr>
          <p:nvPr/>
        </p:nvSpPr>
        <p:spPr bwMode="auto">
          <a:xfrm>
            <a:off x="3043613" y="5044535"/>
            <a:ext cx="7884832" cy="430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ES" altLang="es-ES" sz="1400" b="0" i="0" u="none" strike="noStrike" cap="none" normalizeH="0" baseline="0">
                <a:ln>
                  <a:noFill/>
                </a:ln>
                <a:solidFill>
                  <a:schemeClr val="tx1"/>
                </a:solidFill>
                <a:effectLst/>
                <a:latin typeface="Calibri" panose="020F0502020204030204" pitchFamily="34" charset="0"/>
              </a:rPr>
              <a:t> </a:t>
            </a:r>
            <a:r>
              <a:rPr kumimoji="0" lang="es-ES" altLang="es-ES" sz="1400" b="0" i="0" u="none" strike="noStrike" cap="none" normalizeH="0" baseline="0" err="1">
                <a:ln>
                  <a:noFill/>
                </a:ln>
                <a:solidFill>
                  <a:schemeClr val="tx1"/>
                </a:solidFill>
                <a:effectLst/>
                <a:latin typeface="Calibri" panose="020F0502020204030204" pitchFamily="34" charset="0"/>
              </a:rPr>
              <a:t>This</a:t>
            </a:r>
            <a:r>
              <a:rPr kumimoji="0" lang="es-ES" altLang="es-ES" sz="1400" b="0" i="0" u="none" strike="noStrike" cap="none" normalizeH="0" baseline="0">
                <a:ln>
                  <a:noFill/>
                </a:ln>
                <a:solidFill>
                  <a:schemeClr val="tx1"/>
                </a:solidFill>
                <a:effectLst/>
                <a:latin typeface="Calibri" panose="020F0502020204030204" pitchFamily="34" charset="0"/>
              </a:rPr>
              <a:t> </a:t>
            </a:r>
            <a:r>
              <a:rPr kumimoji="0" lang="es-ES" altLang="es-ES" sz="1400" b="0" i="0" u="none" strike="noStrike" cap="none" normalizeH="0" baseline="0" err="1">
                <a:ln>
                  <a:noFill/>
                </a:ln>
                <a:solidFill>
                  <a:schemeClr val="tx1"/>
                </a:solidFill>
                <a:effectLst/>
                <a:latin typeface="Calibri" panose="020F0502020204030204" pitchFamily="34" charset="0"/>
              </a:rPr>
              <a:t>work</a:t>
            </a:r>
            <a:r>
              <a:rPr kumimoji="0" lang="es-ES" altLang="es-ES" sz="1400" b="0" i="0" u="none" strike="noStrike" cap="none" normalizeH="0" baseline="0">
                <a:ln>
                  <a:noFill/>
                </a:ln>
                <a:solidFill>
                  <a:schemeClr val="tx1"/>
                </a:solidFill>
                <a:effectLst/>
                <a:latin typeface="Calibri" panose="020F0502020204030204" pitchFamily="34" charset="0"/>
              </a:rPr>
              <a:t> </a:t>
            </a:r>
            <a:r>
              <a:rPr kumimoji="0" lang="es-ES" altLang="es-ES" sz="1400" b="0" i="0" u="none" strike="noStrike" cap="none" normalizeH="0" baseline="0" err="1">
                <a:ln>
                  <a:noFill/>
                </a:ln>
                <a:solidFill>
                  <a:schemeClr val="tx1"/>
                </a:solidFill>
                <a:effectLst/>
                <a:latin typeface="Calibri" panose="020F0502020204030204" pitchFamily="34" charset="0"/>
              </a:rPr>
              <a:t>is</a:t>
            </a:r>
            <a:r>
              <a:rPr kumimoji="0" lang="es-ES" altLang="es-ES" sz="1400" b="0" i="0" u="none" strike="noStrike" cap="none" normalizeH="0" baseline="0">
                <a:ln>
                  <a:noFill/>
                </a:ln>
                <a:solidFill>
                  <a:schemeClr val="tx1"/>
                </a:solidFill>
                <a:effectLst/>
                <a:latin typeface="Calibri" panose="020F0502020204030204" pitchFamily="34" charset="0"/>
              </a:rPr>
              <a:t> </a:t>
            </a:r>
            <a:r>
              <a:rPr kumimoji="0" lang="es-ES" altLang="es-ES" sz="1400" b="0" i="0" u="none" strike="noStrike" cap="none" normalizeH="0" baseline="0" err="1">
                <a:ln>
                  <a:noFill/>
                </a:ln>
                <a:solidFill>
                  <a:schemeClr val="tx1"/>
                </a:solidFill>
                <a:effectLst/>
                <a:latin typeface="Calibri" panose="020F0502020204030204" pitchFamily="34" charset="0"/>
              </a:rPr>
              <a:t>licensed</a:t>
            </a:r>
            <a:r>
              <a:rPr kumimoji="0" lang="es-ES" altLang="es-ES" sz="1400" b="0" i="0" u="none" strike="noStrike" cap="none" normalizeH="0" baseline="0">
                <a:ln>
                  <a:noFill/>
                </a:ln>
                <a:solidFill>
                  <a:schemeClr val="tx1"/>
                </a:solidFill>
                <a:effectLst/>
                <a:latin typeface="Calibri" panose="020F0502020204030204" pitchFamily="34" charset="0"/>
              </a:rPr>
              <a:t> </a:t>
            </a:r>
            <a:r>
              <a:rPr kumimoji="0" lang="es-ES" altLang="es-ES" sz="1400" b="0" i="0" u="none" strike="noStrike" cap="none" normalizeH="0" baseline="0" err="1">
                <a:ln>
                  <a:noFill/>
                </a:ln>
                <a:solidFill>
                  <a:schemeClr val="tx1"/>
                </a:solidFill>
                <a:effectLst/>
                <a:latin typeface="Calibri" panose="020F0502020204030204" pitchFamily="34" charset="0"/>
              </a:rPr>
              <a:t>under</a:t>
            </a:r>
            <a:r>
              <a:rPr kumimoji="0" lang="es-ES" altLang="es-ES" sz="1400" b="0" i="0" u="none" strike="noStrike" cap="none" normalizeH="0" baseline="0">
                <a:ln>
                  <a:noFill/>
                </a:ln>
                <a:solidFill>
                  <a:schemeClr val="tx1"/>
                </a:solidFill>
                <a:effectLst/>
                <a:latin typeface="Calibri" panose="020F0502020204030204" pitchFamily="34" charset="0"/>
              </a:rPr>
              <a:t> </a:t>
            </a:r>
            <a:r>
              <a:rPr kumimoji="0" lang="es-ES" altLang="es-ES" sz="1400" b="0" i="0" u="none" strike="noStrike" cap="none" normalizeH="0" baseline="0" err="1">
                <a:ln>
                  <a:noFill/>
                </a:ln>
                <a:solidFill>
                  <a:schemeClr val="tx1"/>
                </a:solidFill>
                <a:effectLst/>
                <a:latin typeface="Calibri" panose="020F0502020204030204" pitchFamily="34" charset="0"/>
              </a:rPr>
              <a:t>the</a:t>
            </a:r>
            <a:r>
              <a:rPr kumimoji="0" lang="es-ES" altLang="es-ES" sz="1400" b="0" i="0" u="none" strike="noStrike" cap="none" normalizeH="0" baseline="0">
                <a:ln>
                  <a:noFill/>
                </a:ln>
                <a:solidFill>
                  <a:schemeClr val="tx1"/>
                </a:solidFill>
                <a:effectLst/>
                <a:latin typeface="Calibri" panose="020F0502020204030204" pitchFamily="34" charset="0"/>
              </a:rPr>
              <a:t> Creative </a:t>
            </a:r>
            <a:r>
              <a:rPr kumimoji="0" lang="es-ES" altLang="es-ES" sz="1400" b="0" i="0" u="none" strike="noStrike" cap="none" normalizeH="0" baseline="0" err="1">
                <a:ln>
                  <a:noFill/>
                </a:ln>
                <a:solidFill>
                  <a:schemeClr val="tx1"/>
                </a:solidFill>
                <a:effectLst/>
                <a:latin typeface="Calibri" panose="020F0502020204030204" pitchFamily="34" charset="0"/>
              </a:rPr>
              <a:t>Commons</a:t>
            </a:r>
            <a:r>
              <a:rPr kumimoji="0" lang="es-ES" altLang="es-ES" sz="1400" b="0" i="0" u="none" strike="noStrike" cap="none" normalizeH="0" baseline="0">
                <a:ln>
                  <a:noFill/>
                </a:ln>
                <a:solidFill>
                  <a:schemeClr val="tx1"/>
                </a:solidFill>
                <a:effectLst/>
                <a:latin typeface="Calibri" panose="020F0502020204030204" pitchFamily="34" charset="0"/>
              </a:rPr>
              <a:t> </a:t>
            </a:r>
            <a:r>
              <a:rPr kumimoji="0" lang="es-ES" altLang="es-ES" sz="1400" b="0" i="0" u="none" strike="noStrike" cap="none" normalizeH="0" baseline="0" err="1">
                <a:ln>
                  <a:noFill/>
                </a:ln>
                <a:solidFill>
                  <a:schemeClr val="tx1"/>
                </a:solidFill>
                <a:effectLst/>
                <a:latin typeface="Calibri" panose="020F0502020204030204" pitchFamily="34" charset="0"/>
              </a:rPr>
              <a:t>Attribution</a:t>
            </a:r>
            <a:r>
              <a:rPr kumimoji="0" lang="es-ES" altLang="es-ES" sz="1400" b="0" i="0" u="none" strike="noStrike" cap="none" normalizeH="0" baseline="0">
                <a:ln>
                  <a:noFill/>
                </a:ln>
                <a:solidFill>
                  <a:schemeClr val="tx1"/>
                </a:solidFill>
                <a:effectLst/>
                <a:latin typeface="Calibri" panose="020F0502020204030204" pitchFamily="34" charset="0"/>
              </a:rPr>
              <a:t> 4.0 International </a:t>
            </a:r>
            <a:r>
              <a:rPr kumimoji="0" lang="es-ES" altLang="es-ES" sz="1400" b="0" i="0" u="none" strike="noStrike" cap="none" normalizeH="0" baseline="0" err="1">
                <a:ln>
                  <a:noFill/>
                </a:ln>
                <a:solidFill>
                  <a:schemeClr val="tx1"/>
                </a:solidFill>
                <a:effectLst/>
                <a:latin typeface="Calibri" panose="020F0502020204030204" pitchFamily="34" charset="0"/>
              </a:rPr>
              <a:t>License</a:t>
            </a:r>
            <a:r>
              <a:rPr kumimoji="0" lang="es-ES" altLang="es-ES" sz="1400" b="0" i="0" u="none" strike="noStrike" cap="none" normalizeH="0" baseline="0">
                <a:ln>
                  <a:noFill/>
                </a:ln>
                <a:solidFill>
                  <a:schemeClr val="tx1"/>
                </a:solidFill>
                <a:effectLst/>
                <a:latin typeface="Calibri" panose="020F0502020204030204" pitchFamily="34" charset="0"/>
              </a:rPr>
              <a:t>. http://</a:t>
            </a:r>
            <a:r>
              <a:rPr kumimoji="0" lang="es-ES" altLang="es-ES" sz="1400" b="0" i="0" u="none" strike="noStrike" cap="none" normalizeH="0" baseline="0" err="1">
                <a:ln>
                  <a:noFill/>
                </a:ln>
                <a:solidFill>
                  <a:schemeClr val="tx1"/>
                </a:solidFill>
                <a:effectLst/>
                <a:latin typeface="Calibri" panose="020F0502020204030204" pitchFamily="34" charset="0"/>
              </a:rPr>
              <a:t>creativecommons.org</a:t>
            </a:r>
            <a:r>
              <a:rPr kumimoji="0" lang="es-ES" altLang="es-ES" sz="1400" b="0" i="0" u="none" strike="noStrike" cap="none" normalizeH="0" baseline="0">
                <a:ln>
                  <a:noFill/>
                </a:ln>
                <a:solidFill>
                  <a:schemeClr val="tx1"/>
                </a:solidFill>
                <a:effectLst/>
                <a:latin typeface="Calibri" panose="020F0502020204030204" pitchFamily="34" charset="0"/>
              </a:rPr>
              <a:t>/</a:t>
            </a:r>
            <a:r>
              <a:rPr kumimoji="0" lang="es-ES" altLang="es-ES" sz="1400" b="0" i="0" u="none" strike="noStrike" cap="none" normalizeH="0" baseline="0" err="1">
                <a:ln>
                  <a:noFill/>
                </a:ln>
                <a:solidFill>
                  <a:schemeClr val="tx1"/>
                </a:solidFill>
                <a:effectLst/>
                <a:latin typeface="Calibri" panose="020F0502020204030204" pitchFamily="34" charset="0"/>
              </a:rPr>
              <a:t>licenses</a:t>
            </a:r>
            <a:r>
              <a:rPr kumimoji="0" lang="es-ES" altLang="es-ES" sz="1400" b="0" i="0" u="none" strike="noStrike" cap="none" normalizeH="0" baseline="0">
                <a:ln>
                  <a:noFill/>
                </a:ln>
                <a:solidFill>
                  <a:schemeClr val="tx1"/>
                </a:solidFill>
                <a:effectLst/>
                <a:latin typeface="Calibri" panose="020F0502020204030204" pitchFamily="34" charset="0"/>
              </a:rPr>
              <a:t>/</a:t>
            </a:r>
            <a:r>
              <a:rPr kumimoji="0" lang="es-ES" altLang="es-ES" sz="1400" b="0" i="0" u="none" strike="noStrike" cap="none" normalizeH="0" baseline="0" err="1">
                <a:ln>
                  <a:noFill/>
                </a:ln>
                <a:solidFill>
                  <a:schemeClr val="tx1"/>
                </a:solidFill>
                <a:effectLst/>
                <a:latin typeface="Calibri" panose="020F0502020204030204" pitchFamily="34" charset="0"/>
              </a:rPr>
              <a:t>by</a:t>
            </a:r>
            <a:r>
              <a:rPr kumimoji="0" lang="es-ES" altLang="es-ES" sz="1400" b="0" i="0" u="none" strike="noStrike" cap="none" normalizeH="0" baseline="0">
                <a:ln>
                  <a:noFill/>
                </a:ln>
                <a:solidFill>
                  <a:schemeClr val="tx1"/>
                </a:solidFill>
                <a:effectLst/>
                <a:latin typeface="Calibri" panose="020F0502020204030204" pitchFamily="34" charset="0"/>
              </a:rPr>
              <a:t>/4.0/   </a:t>
            </a:r>
            <a:endParaRPr kumimoji="0" lang="es-ES" altLang="es-ES" sz="2400" b="0" i="0" u="none" strike="noStrike" cap="none" normalizeH="0" baseline="0">
              <a:ln>
                <a:noFill/>
              </a:ln>
              <a:solidFill>
                <a:schemeClr val="tx1"/>
              </a:solidFill>
              <a:effectLst/>
              <a:latin typeface="Arial" panose="020B0604020202020204" pitchFamily="34" charset="0"/>
            </a:endParaRPr>
          </a:p>
        </p:txBody>
      </p:sp>
      <p:sp>
        <p:nvSpPr>
          <p:cNvPr id="24" name="AutoShape 36" descr="Picture 4, Imagen">
            <a:extLst>
              <a:ext uri="{FF2B5EF4-FFF2-40B4-BE49-F238E27FC236}">
                <a16:creationId xmlns:a16="http://schemas.microsoft.com/office/drawing/2014/main" id="{17FFF6E7-D3E2-0DA0-6BFD-13B1EF1E2AD2}"/>
              </a:ext>
            </a:extLst>
          </p:cNvPr>
          <p:cNvSpPr>
            <a:spLocks noChangeAspect="1" noChangeArrowheads="1"/>
          </p:cNvSpPr>
          <p:nvPr/>
        </p:nvSpPr>
        <p:spPr bwMode="auto">
          <a:xfrm>
            <a:off x="63500" y="22225"/>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ES"/>
          </a:p>
        </p:txBody>
      </p:sp>
      <p:pic>
        <p:nvPicPr>
          <p:cNvPr id="29" name="Imagen 28" descr="Icono&#10;&#10;El contenido generado por IA puede ser incorrecto.">
            <a:extLst>
              <a:ext uri="{FF2B5EF4-FFF2-40B4-BE49-F238E27FC236}">
                <a16:creationId xmlns:a16="http://schemas.microsoft.com/office/drawing/2014/main" id="{BF18D2F8-9571-69CB-74EB-98ED304F44CD}"/>
              </a:ext>
            </a:extLst>
          </p:cNvPr>
          <p:cNvPicPr>
            <a:picLocks noChangeAspect="1"/>
          </p:cNvPicPr>
          <p:nvPr/>
        </p:nvPicPr>
        <p:blipFill>
          <a:blip r:embed="rId8"/>
          <a:srcRect t="18644"/>
          <a:stretch>
            <a:fillRect/>
          </a:stretch>
        </p:blipFill>
        <p:spPr>
          <a:xfrm>
            <a:off x="9419389" y="4871773"/>
            <a:ext cx="2792664" cy="1979543"/>
          </a:xfrm>
          <a:prstGeom prst="rect">
            <a:avLst/>
          </a:prstGeom>
        </p:spPr>
      </p:pic>
      <p:pic>
        <p:nvPicPr>
          <p:cNvPr id="1037" name="Picture 13" descr="Text&#10;&#10;Description automatically generated, Imagen">
            <a:extLst>
              <a:ext uri="{FF2B5EF4-FFF2-40B4-BE49-F238E27FC236}">
                <a16:creationId xmlns:a16="http://schemas.microsoft.com/office/drawing/2014/main" id="{B49B2ABD-9A2D-A8AA-5E84-AFFE27335DA8}"/>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9099685" y="6006224"/>
            <a:ext cx="629973" cy="615950"/>
          </a:xfrm>
          <a:prstGeom prst="rect">
            <a:avLst/>
          </a:prstGeom>
          <a:noFill/>
          <a:extLst>
            <a:ext uri="{909E8E84-426E-40DD-AFC4-6F175D3DCCD1}">
              <a14:hiddenFill xmlns:a14="http://schemas.microsoft.com/office/drawing/2010/main">
                <a:solidFill>
                  <a:srgbClr val="FFFFFF"/>
                </a:solidFill>
              </a14:hiddenFill>
            </a:ext>
          </a:extLst>
        </p:spPr>
      </p:pic>
      <p:pic>
        <p:nvPicPr>
          <p:cNvPr id="32" name="Imagen 31" descr="Imagen que contiene Forma&#10;&#10;El contenido generado por IA puede ser incorrecto.">
            <a:extLst>
              <a:ext uri="{FF2B5EF4-FFF2-40B4-BE49-F238E27FC236}">
                <a16:creationId xmlns:a16="http://schemas.microsoft.com/office/drawing/2014/main" id="{3373A52C-FD33-C4B5-6C18-DD2542983C29}"/>
              </a:ext>
            </a:extLst>
          </p:cNvPr>
          <p:cNvPicPr>
            <a:picLocks noChangeAspect="1"/>
          </p:cNvPicPr>
          <p:nvPr/>
        </p:nvPicPr>
        <p:blipFill>
          <a:blip r:embed="rId10"/>
          <a:stretch>
            <a:fillRect/>
          </a:stretch>
        </p:blipFill>
        <p:spPr>
          <a:xfrm>
            <a:off x="0" y="0"/>
            <a:ext cx="12192000" cy="3930678"/>
          </a:xfrm>
          <a:prstGeom prst="rect">
            <a:avLst/>
          </a:prstGeom>
        </p:spPr>
      </p:pic>
      <p:sp>
        <p:nvSpPr>
          <p:cNvPr id="20" name="Otsikko 4">
            <a:extLst>
              <a:ext uri="{FF2B5EF4-FFF2-40B4-BE49-F238E27FC236}">
                <a16:creationId xmlns:a16="http://schemas.microsoft.com/office/drawing/2014/main" id="{66CE4067-7893-750F-5A70-056524561884}"/>
              </a:ext>
            </a:extLst>
          </p:cNvPr>
          <p:cNvSpPr>
            <a:spLocks noGrp="1"/>
          </p:cNvSpPr>
          <p:nvPr>
            <p:ph type="ctrTitle"/>
          </p:nvPr>
        </p:nvSpPr>
        <p:spPr>
          <a:xfrm>
            <a:off x="2720325" y="2546191"/>
            <a:ext cx="6586961" cy="563878"/>
          </a:xfrm>
        </p:spPr>
        <p:txBody>
          <a:bodyPr>
            <a:noAutofit/>
          </a:bodyPr>
          <a:lstStyle/>
          <a:p>
            <a:pPr>
              <a:lnSpc>
                <a:spcPct val="150000"/>
              </a:lnSpc>
            </a:pPr>
            <a:r>
              <a:rPr lang="en-US" sz="2400" b="1" dirty="0">
                <a:latin typeface="Tahoma"/>
                <a:ea typeface="Tahoma"/>
                <a:cs typeface="Tahoma"/>
              </a:rPr>
              <a:t>Section 4: Reflection</a:t>
            </a:r>
            <a:br>
              <a:rPr lang="en-US" sz="2400" b="1" dirty="0">
                <a:latin typeface="Tahoma"/>
                <a:ea typeface="Tahoma"/>
                <a:cs typeface="Tahoma"/>
              </a:rPr>
            </a:br>
            <a:br>
              <a:rPr lang="en-US" sz="2400" b="1" dirty="0">
                <a:latin typeface="Tahoma"/>
                <a:ea typeface="Tahoma"/>
                <a:cs typeface="Tahoma"/>
              </a:rPr>
            </a:br>
            <a:r>
              <a:rPr lang="en-US" sz="2400" b="1" dirty="0">
                <a:latin typeface="Tahoma"/>
                <a:ea typeface="Tahoma"/>
                <a:cs typeface="Tahoma"/>
              </a:rPr>
              <a:t>Fourth step achieved</a:t>
            </a:r>
            <a:endParaRPr lang="en-GB" sz="2400" dirty="0">
              <a:latin typeface="Tahoma"/>
              <a:ea typeface="Tahoma"/>
              <a:cs typeface="Tahoma"/>
            </a:endParaRPr>
          </a:p>
        </p:txBody>
      </p:sp>
      <p:pic>
        <p:nvPicPr>
          <p:cNvPr id="1069" name="Picture 45">
            <a:extLst>
              <a:ext uri="{FF2B5EF4-FFF2-40B4-BE49-F238E27FC236}">
                <a16:creationId xmlns:a16="http://schemas.microsoft.com/office/drawing/2014/main" id="{26100217-A7DA-9C2F-D5A8-1BA4FBD2D57F}"/>
              </a:ext>
            </a:extLst>
          </p:cNvPr>
          <p:cNvPicPr>
            <a:picLocks noChangeAspect="1" noChangeArrowheads="1"/>
          </p:cNvPicPr>
          <p:nvPr/>
        </p:nvPicPr>
        <p:blipFill rotWithShape="1">
          <a:blip r:embed="rId11">
            <a:extLst>
              <a:ext uri="{28A0092B-C50C-407E-A947-70E740481C1C}">
                <a14:useLocalDpi xmlns:a14="http://schemas.microsoft.com/office/drawing/2010/main" val="0"/>
              </a:ext>
            </a:extLst>
          </a:blip>
          <a:srcRect r="51139" b="68131"/>
          <a:stretch>
            <a:fillRect/>
          </a:stretch>
        </p:blipFill>
        <p:spPr bwMode="auto">
          <a:xfrm>
            <a:off x="1571935" y="4999712"/>
            <a:ext cx="1418359" cy="51171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345214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nodeType="with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circle(in)">
                                      <p:cBhvr>
                                        <p:cTn id="7" dur="20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7CA4D12-F8CA-9810-3DDF-DD31C55C4E17}"/>
            </a:ext>
          </a:extLst>
        </p:cNvPr>
        <p:cNvGrpSpPr/>
        <p:nvPr/>
      </p:nvGrpSpPr>
      <p:grpSpPr>
        <a:xfrm>
          <a:off x="0" y="0"/>
          <a:ext cx="0" cy="0"/>
          <a:chOff x="0" y="0"/>
          <a:chExt cx="0" cy="0"/>
        </a:xfrm>
      </p:grpSpPr>
      <p:pic>
        <p:nvPicPr>
          <p:cNvPr id="1026" name="Picture 2" descr="Picture 1, Imagen">
            <a:extLst>
              <a:ext uri="{FF2B5EF4-FFF2-40B4-BE49-F238E27FC236}">
                <a16:creationId xmlns:a16="http://schemas.microsoft.com/office/drawing/2014/main" id="{EB0BBA3F-7F3B-E6D6-261D-9FC3787BA6F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813470" y="228600"/>
            <a:ext cx="2155371" cy="2155371"/>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Picture 5, Imagen">
            <a:extLst>
              <a:ext uri="{FF2B5EF4-FFF2-40B4-BE49-F238E27FC236}">
                <a16:creationId xmlns:a16="http://schemas.microsoft.com/office/drawing/2014/main" id="{AD7B1A1F-A005-429B-D15F-4F2CD14CE35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134" y="6065868"/>
            <a:ext cx="1950130" cy="556307"/>
          </a:xfrm>
          <a:prstGeom prst="rect">
            <a:avLst/>
          </a:prstGeom>
          <a:noFill/>
          <a:extLst>
            <a:ext uri="{909E8E84-426E-40DD-AFC4-6F175D3DCCD1}">
              <a14:hiddenFill xmlns:a14="http://schemas.microsoft.com/office/drawing/2010/main">
                <a:solidFill>
                  <a:srgbClr val="FFFFFF"/>
                </a:solidFill>
              </a14:hiddenFill>
            </a:ext>
          </a:extLst>
        </p:spPr>
      </p:pic>
      <p:pic>
        <p:nvPicPr>
          <p:cNvPr id="1032" name="Picture 8" descr="Picture 16, Imagen">
            <a:extLst>
              <a:ext uri="{FF2B5EF4-FFF2-40B4-BE49-F238E27FC236}">
                <a16:creationId xmlns:a16="http://schemas.microsoft.com/office/drawing/2014/main" id="{2D530581-4FA5-BD91-BBB6-ED734A9B2146}"/>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957062" y="6045971"/>
            <a:ext cx="1026582" cy="615949"/>
          </a:xfrm>
          <a:prstGeom prst="rect">
            <a:avLst/>
          </a:prstGeom>
          <a:noFill/>
          <a:extLst>
            <a:ext uri="{909E8E84-426E-40DD-AFC4-6F175D3DCCD1}">
              <a14:hiddenFill xmlns:a14="http://schemas.microsoft.com/office/drawing/2010/main">
                <a:solidFill>
                  <a:srgbClr val="FFFFFF"/>
                </a:solidFill>
              </a14:hiddenFill>
            </a:ext>
          </a:extLst>
        </p:spPr>
      </p:pic>
      <p:sp>
        <p:nvSpPr>
          <p:cNvPr id="4" name="AutoShape 10">
            <a:extLst>
              <a:ext uri="{FF2B5EF4-FFF2-40B4-BE49-F238E27FC236}">
                <a16:creationId xmlns:a16="http://schemas.microsoft.com/office/drawing/2014/main" id="{B08C75A0-BCE1-0270-CF8E-7DB36BF206F2}"/>
              </a:ext>
            </a:extLst>
          </p:cNvPr>
          <p:cNvSpPr>
            <a:spLocks noChangeAspect="1" noChangeArrowheads="1"/>
          </p:cNvSpPr>
          <p:nvPr/>
        </p:nvSpPr>
        <p:spPr bwMode="auto">
          <a:xfrm>
            <a:off x="15566800" y="3829277"/>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ES"/>
          </a:p>
        </p:txBody>
      </p:sp>
      <p:pic>
        <p:nvPicPr>
          <p:cNvPr id="1035" name="Picture 11" descr="Picture 15, Imagen">
            <a:extLst>
              <a:ext uri="{FF2B5EF4-FFF2-40B4-BE49-F238E27FC236}">
                <a16:creationId xmlns:a16="http://schemas.microsoft.com/office/drawing/2014/main" id="{F9E223FA-CB5D-03FF-324B-3B8ED7114BAE}"/>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915162" y="6065868"/>
            <a:ext cx="1610326" cy="500886"/>
          </a:xfrm>
          <a:prstGeom prst="rect">
            <a:avLst/>
          </a:prstGeom>
          <a:noFill/>
          <a:extLst>
            <a:ext uri="{909E8E84-426E-40DD-AFC4-6F175D3DCCD1}">
              <a14:hiddenFill xmlns:a14="http://schemas.microsoft.com/office/drawing/2010/main">
                <a:solidFill>
                  <a:srgbClr val="FFFFFF"/>
                </a:solidFill>
              </a14:hiddenFill>
            </a:ext>
          </a:extLst>
        </p:spPr>
      </p:pic>
      <p:pic>
        <p:nvPicPr>
          <p:cNvPr id="6" name="Imagen 5" descr="Logotipo&#10;&#10;El contenido generado por IA puede ser incorrecto.">
            <a:extLst>
              <a:ext uri="{FF2B5EF4-FFF2-40B4-BE49-F238E27FC236}">
                <a16:creationId xmlns:a16="http://schemas.microsoft.com/office/drawing/2014/main" id="{DDE06B47-8799-9D98-0E78-56E1E67B72BA}"/>
              </a:ext>
            </a:extLst>
          </p:cNvPr>
          <p:cNvPicPr>
            <a:picLocks noChangeAspect="1"/>
          </p:cNvPicPr>
          <p:nvPr/>
        </p:nvPicPr>
        <p:blipFill>
          <a:blip r:embed="rId6"/>
          <a:srcRect l="12167" t="19962" r="11861" b="22964"/>
          <a:stretch>
            <a:fillRect/>
          </a:stretch>
        </p:blipFill>
        <p:spPr>
          <a:xfrm>
            <a:off x="7185760" y="5966556"/>
            <a:ext cx="1755250" cy="719599"/>
          </a:xfrm>
          <a:prstGeom prst="rect">
            <a:avLst/>
          </a:prstGeom>
        </p:spPr>
      </p:pic>
      <p:sp>
        <p:nvSpPr>
          <p:cNvPr id="8" name="AutoShape 30">
            <a:extLst>
              <a:ext uri="{FF2B5EF4-FFF2-40B4-BE49-F238E27FC236}">
                <a16:creationId xmlns:a16="http://schemas.microsoft.com/office/drawing/2014/main" id="{88124C9B-1FE6-21C2-6C7B-A51EE1C95A77}"/>
              </a:ext>
            </a:extLst>
          </p:cNvPr>
          <p:cNvSpPr>
            <a:spLocks noChangeAspect="1" noChangeArrowheads="1"/>
          </p:cNvSpPr>
          <p:nvPr/>
        </p:nvSpPr>
        <p:spPr bwMode="auto">
          <a:xfrm>
            <a:off x="15390813" y="-1722438"/>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ES"/>
          </a:p>
        </p:txBody>
      </p:sp>
      <p:pic>
        <p:nvPicPr>
          <p:cNvPr id="9" name="Picture 31">
            <a:extLst>
              <a:ext uri="{FF2B5EF4-FFF2-40B4-BE49-F238E27FC236}">
                <a16:creationId xmlns:a16="http://schemas.microsoft.com/office/drawing/2014/main" id="{81AE0199-B173-8D1C-976F-CCE2DE18CF6C}"/>
              </a:ext>
            </a:extLst>
          </p:cNvPr>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3648731" y="6035134"/>
            <a:ext cx="558131" cy="558131"/>
          </a:xfrm>
          <a:prstGeom prst="rect">
            <a:avLst/>
          </a:prstGeom>
          <a:noFill/>
          <a:ln>
            <a:noFill/>
          </a:ln>
        </p:spPr>
      </p:pic>
      <p:pic>
        <p:nvPicPr>
          <p:cNvPr id="10" name="Picture 17" descr="http://en.uoa.gr/fileadmin/templates/en.uoa.gr/images/logo.png">
            <a:extLst>
              <a:ext uri="{FF2B5EF4-FFF2-40B4-BE49-F238E27FC236}">
                <a16:creationId xmlns:a16="http://schemas.microsoft.com/office/drawing/2014/main" id="{B4616421-0640-AFD1-2675-BB6656AEBB4F}"/>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423344" y="6168778"/>
            <a:ext cx="1325690" cy="370334"/>
          </a:xfrm>
          <a:prstGeom prst="rect">
            <a:avLst/>
          </a:prstGeom>
          <a:noFill/>
          <a:extLst>
            <a:ext uri="{909E8E84-426E-40DD-AFC4-6F175D3DCCD1}">
              <a14:hiddenFill xmlns:a14="http://schemas.microsoft.com/office/drawing/2010/main">
                <a:solidFill>
                  <a:srgbClr val="FFFFFF"/>
                </a:solidFill>
              </a14:hiddenFill>
            </a:ext>
          </a:extLst>
        </p:spPr>
      </p:pic>
      <p:sp>
        <p:nvSpPr>
          <p:cNvPr id="20" name="Otsikko 4">
            <a:extLst>
              <a:ext uri="{FF2B5EF4-FFF2-40B4-BE49-F238E27FC236}">
                <a16:creationId xmlns:a16="http://schemas.microsoft.com/office/drawing/2014/main" id="{50712DF4-C434-DE96-750A-DC1E47C5F71A}"/>
              </a:ext>
            </a:extLst>
          </p:cNvPr>
          <p:cNvSpPr>
            <a:spLocks noGrp="1"/>
          </p:cNvSpPr>
          <p:nvPr>
            <p:ph type="ctrTitle"/>
          </p:nvPr>
        </p:nvSpPr>
        <p:spPr>
          <a:xfrm>
            <a:off x="2264764" y="982327"/>
            <a:ext cx="6586961" cy="647916"/>
          </a:xfrm>
        </p:spPr>
        <p:txBody>
          <a:bodyPr>
            <a:noAutofit/>
          </a:bodyPr>
          <a:lstStyle/>
          <a:p>
            <a:pPr>
              <a:lnSpc>
                <a:spcPct val="150000"/>
              </a:lnSpc>
            </a:pPr>
            <a:r>
              <a:rPr lang="en-US" sz="2400" b="1">
                <a:latin typeface="Tahoma"/>
                <a:ea typeface="Tahoma"/>
                <a:cs typeface="Tahoma"/>
              </a:rPr>
              <a:t>Section 4: Reflection</a:t>
            </a:r>
            <a:endParaRPr lang="en-GB" sz="2400">
              <a:latin typeface="Tahoma"/>
              <a:ea typeface="Tahoma"/>
              <a:cs typeface="Tahoma"/>
            </a:endParaRPr>
          </a:p>
        </p:txBody>
      </p:sp>
      <p:sp>
        <p:nvSpPr>
          <p:cNvPr id="24" name="AutoShape 36" descr="Picture 4, Imagen">
            <a:extLst>
              <a:ext uri="{FF2B5EF4-FFF2-40B4-BE49-F238E27FC236}">
                <a16:creationId xmlns:a16="http://schemas.microsoft.com/office/drawing/2014/main" id="{6670625D-E107-9326-2534-97DDFBB22152}"/>
              </a:ext>
            </a:extLst>
          </p:cNvPr>
          <p:cNvSpPr>
            <a:spLocks noChangeAspect="1" noChangeArrowheads="1"/>
          </p:cNvSpPr>
          <p:nvPr/>
        </p:nvSpPr>
        <p:spPr bwMode="auto">
          <a:xfrm>
            <a:off x="63500" y="22225"/>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ES"/>
          </a:p>
        </p:txBody>
      </p:sp>
      <p:pic>
        <p:nvPicPr>
          <p:cNvPr id="29" name="Imagen 28" descr="Icono&#10;&#10;El contenido generado por IA puede ser incorrecto.">
            <a:extLst>
              <a:ext uri="{FF2B5EF4-FFF2-40B4-BE49-F238E27FC236}">
                <a16:creationId xmlns:a16="http://schemas.microsoft.com/office/drawing/2014/main" id="{FEEF16BB-E15C-C5FA-40C4-0EC2FCE76A2E}"/>
              </a:ext>
            </a:extLst>
          </p:cNvPr>
          <p:cNvPicPr>
            <a:picLocks noChangeAspect="1"/>
          </p:cNvPicPr>
          <p:nvPr/>
        </p:nvPicPr>
        <p:blipFill>
          <a:blip r:embed="rId9"/>
          <a:srcRect t="18644"/>
          <a:stretch>
            <a:fillRect/>
          </a:stretch>
        </p:blipFill>
        <p:spPr>
          <a:xfrm>
            <a:off x="9372600" y="4791562"/>
            <a:ext cx="2819400" cy="2066437"/>
          </a:xfrm>
          <a:prstGeom prst="rect">
            <a:avLst/>
          </a:prstGeom>
        </p:spPr>
      </p:pic>
      <p:pic>
        <p:nvPicPr>
          <p:cNvPr id="1037" name="Picture 13" descr="Text&#10;&#10;Description automatically generated, Imagen">
            <a:extLst>
              <a:ext uri="{FF2B5EF4-FFF2-40B4-BE49-F238E27FC236}">
                <a16:creationId xmlns:a16="http://schemas.microsoft.com/office/drawing/2014/main" id="{CBA38EC8-500A-435A-3805-3E0938C990E8}"/>
              </a:ext>
            </a:extLst>
          </p:cNvPr>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9143127" y="6035134"/>
            <a:ext cx="629973" cy="615950"/>
          </a:xfrm>
          <a:prstGeom prst="rect">
            <a:avLst/>
          </a:prstGeom>
          <a:noFill/>
          <a:extLst>
            <a:ext uri="{909E8E84-426E-40DD-AFC4-6F175D3DCCD1}">
              <a14:hiddenFill xmlns:a14="http://schemas.microsoft.com/office/drawing/2010/main">
                <a:solidFill>
                  <a:srgbClr val="FFFFFF"/>
                </a:solidFill>
              </a14:hiddenFill>
            </a:ext>
          </a:extLst>
        </p:spPr>
      </p:pic>
      <p:pic>
        <p:nvPicPr>
          <p:cNvPr id="3" name="Imagen 2" descr="Icono&#10;&#10;El contenido generado por IA puede ser incorrecto.">
            <a:extLst>
              <a:ext uri="{FF2B5EF4-FFF2-40B4-BE49-F238E27FC236}">
                <a16:creationId xmlns:a16="http://schemas.microsoft.com/office/drawing/2014/main" id="{EEC60080-0C55-8755-0DF1-BD9F8C1BEA8D}"/>
              </a:ext>
            </a:extLst>
          </p:cNvPr>
          <p:cNvPicPr>
            <a:picLocks noChangeAspect="1"/>
          </p:cNvPicPr>
          <p:nvPr/>
        </p:nvPicPr>
        <p:blipFill>
          <a:blip r:embed="rId11"/>
          <a:stretch>
            <a:fillRect/>
          </a:stretch>
        </p:blipFill>
        <p:spPr>
          <a:xfrm>
            <a:off x="-602" y="8370"/>
            <a:ext cx="2425700" cy="2400300"/>
          </a:xfrm>
          <a:prstGeom prst="rect">
            <a:avLst/>
          </a:prstGeom>
        </p:spPr>
      </p:pic>
      <p:sp>
        <p:nvSpPr>
          <p:cNvPr id="21" name="TextBox 20">
            <a:extLst>
              <a:ext uri="{FF2B5EF4-FFF2-40B4-BE49-F238E27FC236}">
                <a16:creationId xmlns:a16="http://schemas.microsoft.com/office/drawing/2014/main" id="{C4BC5348-20A3-4273-BC81-6D250C98E446}"/>
              </a:ext>
            </a:extLst>
          </p:cNvPr>
          <p:cNvSpPr txBox="1"/>
          <p:nvPr/>
        </p:nvSpPr>
        <p:spPr>
          <a:xfrm>
            <a:off x="189352" y="2634815"/>
            <a:ext cx="5906648" cy="1477328"/>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dirty="0"/>
              <a:t>Follow the link </a:t>
            </a:r>
            <a:r>
              <a:rPr lang="en-US" dirty="0">
                <a:hlinkClick r:id="rId12"/>
              </a:rPr>
              <a:t>https://app.animaker.com/animo/Yp6xsBoyYLOOBFVx/</a:t>
            </a:r>
            <a:r>
              <a:rPr lang="en-US" dirty="0"/>
              <a:t> or </a:t>
            </a:r>
          </a:p>
          <a:p>
            <a:endParaRPr lang="en-US" dirty="0"/>
          </a:p>
          <a:p>
            <a:r>
              <a:rPr lang="en-US" dirty="0"/>
              <a:t>Scan the QR code and find more about the content of this section</a:t>
            </a:r>
          </a:p>
        </p:txBody>
      </p:sp>
      <p:pic>
        <p:nvPicPr>
          <p:cNvPr id="22" name="Picture 21">
            <a:extLst>
              <a:ext uri="{FF2B5EF4-FFF2-40B4-BE49-F238E27FC236}">
                <a16:creationId xmlns:a16="http://schemas.microsoft.com/office/drawing/2014/main" id="{E4B0B6E7-AEFA-4404-980D-64034DA8C548}"/>
              </a:ext>
            </a:extLst>
          </p:cNvPr>
          <p:cNvPicPr/>
          <p:nvPr/>
        </p:nvPicPr>
        <p:blipFill>
          <a:blip r:embed="rId13">
            <a:extLst>
              <a:ext uri="{28A0092B-C50C-407E-A947-70E740481C1C}">
                <a14:useLocalDpi xmlns:a14="http://schemas.microsoft.com/office/drawing/2010/main" val="0"/>
              </a:ext>
            </a:extLst>
          </a:blip>
          <a:srcRect/>
          <a:stretch>
            <a:fillRect/>
          </a:stretch>
        </p:blipFill>
        <p:spPr bwMode="auto">
          <a:xfrm>
            <a:off x="6325473" y="1895124"/>
            <a:ext cx="3953821" cy="3476976"/>
          </a:xfrm>
          <a:prstGeom prst="rect">
            <a:avLst/>
          </a:prstGeom>
          <a:noFill/>
        </p:spPr>
      </p:pic>
    </p:spTree>
    <p:extLst>
      <p:ext uri="{BB962C8B-B14F-4D97-AF65-F5344CB8AC3E}">
        <p14:creationId xmlns:p14="http://schemas.microsoft.com/office/powerpoint/2010/main" val="11777837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nodeType="with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circle(in)">
                                      <p:cBhvr>
                                        <p:cTn id="7" dur="20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7CA4D12-F8CA-9810-3DDF-DD31C55C4E17}"/>
            </a:ext>
          </a:extLst>
        </p:cNvPr>
        <p:cNvGrpSpPr/>
        <p:nvPr/>
      </p:nvGrpSpPr>
      <p:grpSpPr>
        <a:xfrm>
          <a:off x="0" y="0"/>
          <a:ext cx="0" cy="0"/>
          <a:chOff x="0" y="0"/>
          <a:chExt cx="0" cy="0"/>
        </a:xfrm>
      </p:grpSpPr>
      <p:pic>
        <p:nvPicPr>
          <p:cNvPr id="1026" name="Picture 2" descr="Picture 1, Imagen">
            <a:extLst>
              <a:ext uri="{FF2B5EF4-FFF2-40B4-BE49-F238E27FC236}">
                <a16:creationId xmlns:a16="http://schemas.microsoft.com/office/drawing/2014/main" id="{EB0BBA3F-7F3B-E6D6-261D-9FC3787BA6F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813470" y="228600"/>
            <a:ext cx="2155371" cy="2155371"/>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Picture 5, Imagen">
            <a:extLst>
              <a:ext uri="{FF2B5EF4-FFF2-40B4-BE49-F238E27FC236}">
                <a16:creationId xmlns:a16="http://schemas.microsoft.com/office/drawing/2014/main" id="{AD7B1A1F-A005-429B-D15F-4F2CD14CE35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134" y="6065868"/>
            <a:ext cx="1950130" cy="556307"/>
          </a:xfrm>
          <a:prstGeom prst="rect">
            <a:avLst/>
          </a:prstGeom>
          <a:noFill/>
          <a:extLst>
            <a:ext uri="{909E8E84-426E-40DD-AFC4-6F175D3DCCD1}">
              <a14:hiddenFill xmlns:a14="http://schemas.microsoft.com/office/drawing/2010/main">
                <a:solidFill>
                  <a:srgbClr val="FFFFFF"/>
                </a:solidFill>
              </a14:hiddenFill>
            </a:ext>
          </a:extLst>
        </p:spPr>
      </p:pic>
      <p:pic>
        <p:nvPicPr>
          <p:cNvPr id="1032" name="Picture 8" descr="Picture 16, Imagen">
            <a:extLst>
              <a:ext uri="{FF2B5EF4-FFF2-40B4-BE49-F238E27FC236}">
                <a16:creationId xmlns:a16="http://schemas.microsoft.com/office/drawing/2014/main" id="{2D530581-4FA5-BD91-BBB6-ED734A9B2146}"/>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957062" y="6045971"/>
            <a:ext cx="1026582" cy="615949"/>
          </a:xfrm>
          <a:prstGeom prst="rect">
            <a:avLst/>
          </a:prstGeom>
          <a:noFill/>
          <a:extLst>
            <a:ext uri="{909E8E84-426E-40DD-AFC4-6F175D3DCCD1}">
              <a14:hiddenFill xmlns:a14="http://schemas.microsoft.com/office/drawing/2010/main">
                <a:solidFill>
                  <a:srgbClr val="FFFFFF"/>
                </a:solidFill>
              </a14:hiddenFill>
            </a:ext>
          </a:extLst>
        </p:spPr>
      </p:pic>
      <p:sp>
        <p:nvSpPr>
          <p:cNvPr id="4" name="AutoShape 10">
            <a:extLst>
              <a:ext uri="{FF2B5EF4-FFF2-40B4-BE49-F238E27FC236}">
                <a16:creationId xmlns:a16="http://schemas.microsoft.com/office/drawing/2014/main" id="{B08C75A0-BCE1-0270-CF8E-7DB36BF206F2}"/>
              </a:ext>
            </a:extLst>
          </p:cNvPr>
          <p:cNvSpPr>
            <a:spLocks noChangeAspect="1" noChangeArrowheads="1"/>
          </p:cNvSpPr>
          <p:nvPr/>
        </p:nvSpPr>
        <p:spPr bwMode="auto">
          <a:xfrm>
            <a:off x="15566800" y="3829277"/>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ES"/>
          </a:p>
        </p:txBody>
      </p:sp>
      <p:pic>
        <p:nvPicPr>
          <p:cNvPr id="1035" name="Picture 11" descr="Picture 15, Imagen">
            <a:extLst>
              <a:ext uri="{FF2B5EF4-FFF2-40B4-BE49-F238E27FC236}">
                <a16:creationId xmlns:a16="http://schemas.microsoft.com/office/drawing/2014/main" id="{F9E223FA-CB5D-03FF-324B-3B8ED7114BAE}"/>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915162" y="6065868"/>
            <a:ext cx="1610326" cy="500886"/>
          </a:xfrm>
          <a:prstGeom prst="rect">
            <a:avLst/>
          </a:prstGeom>
          <a:noFill/>
          <a:extLst>
            <a:ext uri="{909E8E84-426E-40DD-AFC4-6F175D3DCCD1}">
              <a14:hiddenFill xmlns:a14="http://schemas.microsoft.com/office/drawing/2010/main">
                <a:solidFill>
                  <a:srgbClr val="FFFFFF"/>
                </a:solidFill>
              </a14:hiddenFill>
            </a:ext>
          </a:extLst>
        </p:spPr>
      </p:pic>
      <p:pic>
        <p:nvPicPr>
          <p:cNvPr id="6" name="Imagen 5" descr="Logotipo&#10;&#10;El contenido generado por IA puede ser incorrecto.">
            <a:extLst>
              <a:ext uri="{FF2B5EF4-FFF2-40B4-BE49-F238E27FC236}">
                <a16:creationId xmlns:a16="http://schemas.microsoft.com/office/drawing/2014/main" id="{DDE06B47-8799-9D98-0E78-56E1E67B72BA}"/>
              </a:ext>
            </a:extLst>
          </p:cNvPr>
          <p:cNvPicPr>
            <a:picLocks noChangeAspect="1"/>
          </p:cNvPicPr>
          <p:nvPr/>
        </p:nvPicPr>
        <p:blipFill>
          <a:blip r:embed="rId6"/>
          <a:srcRect l="12167" t="19962" r="11861" b="22964"/>
          <a:stretch>
            <a:fillRect/>
          </a:stretch>
        </p:blipFill>
        <p:spPr>
          <a:xfrm>
            <a:off x="7185760" y="5966556"/>
            <a:ext cx="1755250" cy="719599"/>
          </a:xfrm>
          <a:prstGeom prst="rect">
            <a:avLst/>
          </a:prstGeom>
        </p:spPr>
      </p:pic>
      <p:sp>
        <p:nvSpPr>
          <p:cNvPr id="8" name="AutoShape 30">
            <a:extLst>
              <a:ext uri="{FF2B5EF4-FFF2-40B4-BE49-F238E27FC236}">
                <a16:creationId xmlns:a16="http://schemas.microsoft.com/office/drawing/2014/main" id="{88124C9B-1FE6-21C2-6C7B-A51EE1C95A77}"/>
              </a:ext>
            </a:extLst>
          </p:cNvPr>
          <p:cNvSpPr>
            <a:spLocks noChangeAspect="1" noChangeArrowheads="1"/>
          </p:cNvSpPr>
          <p:nvPr/>
        </p:nvSpPr>
        <p:spPr bwMode="auto">
          <a:xfrm>
            <a:off x="15390813" y="-1722438"/>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ES"/>
          </a:p>
        </p:txBody>
      </p:sp>
      <p:pic>
        <p:nvPicPr>
          <p:cNvPr id="9" name="Picture 31">
            <a:extLst>
              <a:ext uri="{FF2B5EF4-FFF2-40B4-BE49-F238E27FC236}">
                <a16:creationId xmlns:a16="http://schemas.microsoft.com/office/drawing/2014/main" id="{81AE0199-B173-8D1C-976F-CCE2DE18CF6C}"/>
              </a:ext>
            </a:extLst>
          </p:cNvPr>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3648731" y="6035134"/>
            <a:ext cx="558131" cy="558131"/>
          </a:xfrm>
          <a:prstGeom prst="rect">
            <a:avLst/>
          </a:prstGeom>
          <a:noFill/>
          <a:ln>
            <a:noFill/>
          </a:ln>
        </p:spPr>
      </p:pic>
      <p:pic>
        <p:nvPicPr>
          <p:cNvPr id="10" name="Picture 17" descr="http://en.uoa.gr/fileadmin/templates/en.uoa.gr/images/logo.png">
            <a:extLst>
              <a:ext uri="{FF2B5EF4-FFF2-40B4-BE49-F238E27FC236}">
                <a16:creationId xmlns:a16="http://schemas.microsoft.com/office/drawing/2014/main" id="{B4616421-0640-AFD1-2675-BB6656AEBB4F}"/>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423344" y="6168778"/>
            <a:ext cx="1325690" cy="370334"/>
          </a:xfrm>
          <a:prstGeom prst="rect">
            <a:avLst/>
          </a:prstGeom>
          <a:noFill/>
          <a:extLst>
            <a:ext uri="{909E8E84-426E-40DD-AFC4-6F175D3DCCD1}">
              <a14:hiddenFill xmlns:a14="http://schemas.microsoft.com/office/drawing/2010/main">
                <a:solidFill>
                  <a:srgbClr val="FFFFFF"/>
                </a:solidFill>
              </a14:hiddenFill>
            </a:ext>
          </a:extLst>
        </p:spPr>
      </p:pic>
      <p:sp>
        <p:nvSpPr>
          <p:cNvPr id="20" name="Otsikko 4">
            <a:extLst>
              <a:ext uri="{FF2B5EF4-FFF2-40B4-BE49-F238E27FC236}">
                <a16:creationId xmlns:a16="http://schemas.microsoft.com/office/drawing/2014/main" id="{50712DF4-C434-DE96-750A-DC1E47C5F71A}"/>
              </a:ext>
            </a:extLst>
          </p:cNvPr>
          <p:cNvSpPr>
            <a:spLocks noGrp="1"/>
          </p:cNvSpPr>
          <p:nvPr>
            <p:ph type="ctrTitle"/>
          </p:nvPr>
        </p:nvSpPr>
        <p:spPr>
          <a:xfrm>
            <a:off x="2455553" y="930566"/>
            <a:ext cx="6586961" cy="647916"/>
          </a:xfrm>
        </p:spPr>
        <p:txBody>
          <a:bodyPr>
            <a:noAutofit/>
          </a:bodyPr>
          <a:lstStyle/>
          <a:p>
            <a:pPr>
              <a:lnSpc>
                <a:spcPct val="150000"/>
              </a:lnSpc>
            </a:pPr>
            <a:r>
              <a:rPr lang="en-US" sz="2400" b="1">
                <a:latin typeface="Tahoma"/>
                <a:ea typeface="Tahoma"/>
                <a:cs typeface="Tahoma"/>
              </a:rPr>
              <a:t>Section 4: Reflection</a:t>
            </a:r>
            <a:endParaRPr lang="en-GB" sz="2400">
              <a:latin typeface="Tahoma"/>
              <a:ea typeface="Tahoma"/>
              <a:cs typeface="Tahoma"/>
            </a:endParaRPr>
          </a:p>
        </p:txBody>
      </p:sp>
      <p:sp>
        <p:nvSpPr>
          <p:cNvPr id="24" name="AutoShape 36" descr="Picture 4, Imagen">
            <a:extLst>
              <a:ext uri="{FF2B5EF4-FFF2-40B4-BE49-F238E27FC236}">
                <a16:creationId xmlns:a16="http://schemas.microsoft.com/office/drawing/2014/main" id="{6670625D-E107-9326-2534-97DDFBB22152}"/>
              </a:ext>
            </a:extLst>
          </p:cNvPr>
          <p:cNvSpPr>
            <a:spLocks noChangeAspect="1" noChangeArrowheads="1"/>
          </p:cNvSpPr>
          <p:nvPr/>
        </p:nvSpPr>
        <p:spPr bwMode="auto">
          <a:xfrm>
            <a:off x="63500" y="22225"/>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ES"/>
          </a:p>
        </p:txBody>
      </p:sp>
      <p:pic>
        <p:nvPicPr>
          <p:cNvPr id="29" name="Imagen 28" descr="Icono&#10;&#10;El contenido generado por IA puede ser incorrecto.">
            <a:extLst>
              <a:ext uri="{FF2B5EF4-FFF2-40B4-BE49-F238E27FC236}">
                <a16:creationId xmlns:a16="http://schemas.microsoft.com/office/drawing/2014/main" id="{FEEF16BB-E15C-C5FA-40C4-0EC2FCE76A2E}"/>
              </a:ext>
            </a:extLst>
          </p:cNvPr>
          <p:cNvPicPr>
            <a:picLocks noChangeAspect="1"/>
          </p:cNvPicPr>
          <p:nvPr/>
        </p:nvPicPr>
        <p:blipFill>
          <a:blip r:embed="rId9"/>
          <a:srcRect t="18644"/>
          <a:stretch>
            <a:fillRect/>
          </a:stretch>
        </p:blipFill>
        <p:spPr>
          <a:xfrm>
            <a:off x="9372600" y="4791562"/>
            <a:ext cx="2819400" cy="2066437"/>
          </a:xfrm>
          <a:prstGeom prst="rect">
            <a:avLst/>
          </a:prstGeom>
        </p:spPr>
      </p:pic>
      <p:pic>
        <p:nvPicPr>
          <p:cNvPr id="1037" name="Picture 13" descr="Text&#10;&#10;Description automatically generated, Imagen">
            <a:extLst>
              <a:ext uri="{FF2B5EF4-FFF2-40B4-BE49-F238E27FC236}">
                <a16:creationId xmlns:a16="http://schemas.microsoft.com/office/drawing/2014/main" id="{CBA38EC8-500A-435A-3805-3E0938C990E8}"/>
              </a:ext>
            </a:extLst>
          </p:cNvPr>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9143127" y="6035134"/>
            <a:ext cx="629973" cy="615950"/>
          </a:xfrm>
          <a:prstGeom prst="rect">
            <a:avLst/>
          </a:prstGeom>
          <a:noFill/>
          <a:extLst>
            <a:ext uri="{909E8E84-426E-40DD-AFC4-6F175D3DCCD1}">
              <a14:hiddenFill xmlns:a14="http://schemas.microsoft.com/office/drawing/2010/main">
                <a:solidFill>
                  <a:srgbClr val="FFFFFF"/>
                </a:solidFill>
              </a14:hiddenFill>
            </a:ext>
          </a:extLst>
        </p:spPr>
      </p:pic>
      <p:pic>
        <p:nvPicPr>
          <p:cNvPr id="3" name="Imagen 2" descr="Icono&#10;&#10;El contenido generado por IA puede ser incorrecto.">
            <a:extLst>
              <a:ext uri="{FF2B5EF4-FFF2-40B4-BE49-F238E27FC236}">
                <a16:creationId xmlns:a16="http://schemas.microsoft.com/office/drawing/2014/main" id="{EEC60080-0C55-8755-0DF1-BD9F8C1BEA8D}"/>
              </a:ext>
            </a:extLst>
          </p:cNvPr>
          <p:cNvPicPr>
            <a:picLocks noChangeAspect="1"/>
          </p:cNvPicPr>
          <p:nvPr/>
        </p:nvPicPr>
        <p:blipFill>
          <a:blip r:embed="rId11"/>
          <a:stretch>
            <a:fillRect/>
          </a:stretch>
        </p:blipFill>
        <p:spPr>
          <a:xfrm>
            <a:off x="-602" y="8370"/>
            <a:ext cx="2425700" cy="2400300"/>
          </a:xfrm>
          <a:prstGeom prst="rect">
            <a:avLst/>
          </a:prstGeom>
        </p:spPr>
      </p:pic>
      <p:sp>
        <p:nvSpPr>
          <p:cNvPr id="2" name="CuadroTexto 1">
            <a:extLst>
              <a:ext uri="{FF2B5EF4-FFF2-40B4-BE49-F238E27FC236}">
                <a16:creationId xmlns:a16="http://schemas.microsoft.com/office/drawing/2014/main" id="{5C8E0875-3BED-B867-5123-62F54BE5DBDD}"/>
              </a:ext>
            </a:extLst>
          </p:cNvPr>
          <p:cNvSpPr txBox="1"/>
          <p:nvPr/>
        </p:nvSpPr>
        <p:spPr>
          <a:xfrm>
            <a:off x="1212248" y="1633903"/>
            <a:ext cx="10129244" cy="315765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just">
              <a:lnSpc>
                <a:spcPts val="1275"/>
              </a:lnSpc>
            </a:pPr>
            <a:endParaRPr lang="en-GB" sz="2000" b="1">
              <a:cs typeface="Segoe UI"/>
            </a:endParaRPr>
          </a:p>
          <a:p>
            <a:pPr algn="just">
              <a:lnSpc>
                <a:spcPts val="1275"/>
              </a:lnSpc>
            </a:pPr>
            <a:endParaRPr lang="en-GB" sz="2000" b="1">
              <a:cs typeface="Segoe UI"/>
            </a:endParaRPr>
          </a:p>
          <a:p>
            <a:pPr algn="just">
              <a:lnSpc>
                <a:spcPts val="1275"/>
              </a:lnSpc>
            </a:pPr>
            <a:endParaRPr lang="en-GB" sz="2000" b="1">
              <a:cs typeface="Segoe UI"/>
            </a:endParaRPr>
          </a:p>
          <a:p>
            <a:pPr algn="just">
              <a:lnSpc>
                <a:spcPts val="1275"/>
              </a:lnSpc>
            </a:pPr>
            <a:endParaRPr lang="en-GB" sz="2000" b="1">
              <a:cs typeface="Segoe UI"/>
            </a:endParaRPr>
          </a:p>
          <a:p>
            <a:pPr algn="just">
              <a:lnSpc>
                <a:spcPts val="1275"/>
              </a:lnSpc>
            </a:pPr>
            <a:endParaRPr lang="en-GB" sz="2000" b="1">
              <a:cs typeface="Segoe UI"/>
            </a:endParaRPr>
          </a:p>
          <a:p>
            <a:pPr algn="just">
              <a:lnSpc>
                <a:spcPts val="1275"/>
              </a:lnSpc>
            </a:pPr>
            <a:endParaRPr lang="en-GB" sz="2000" b="1">
              <a:cs typeface="Segoe UI"/>
            </a:endParaRPr>
          </a:p>
          <a:p>
            <a:pPr algn="just">
              <a:lnSpc>
                <a:spcPts val="1275"/>
              </a:lnSpc>
            </a:pPr>
            <a:r>
              <a:rPr lang="en-GB" sz="2000" b="1" dirty="0">
                <a:cs typeface="Segoe UI"/>
              </a:rPr>
              <a:t>Teacher´s competences develop through section 4</a:t>
            </a:r>
          </a:p>
          <a:p>
            <a:pPr algn="just">
              <a:lnSpc>
                <a:spcPts val="1275"/>
              </a:lnSpc>
            </a:pPr>
            <a:endParaRPr lang="en-GB" sz="2000" b="1">
              <a:cs typeface="Segoe UI"/>
            </a:endParaRPr>
          </a:p>
          <a:p>
            <a:pPr>
              <a:buFont typeface="Symbol"/>
              <a:buChar char="•"/>
            </a:pPr>
            <a:r>
              <a:rPr lang="en-GB" sz="2000" dirty="0">
                <a:cs typeface="Segoe UI"/>
              </a:rPr>
              <a:t> Understand different reflection models, identifying the specifics of each.</a:t>
            </a:r>
          </a:p>
          <a:p>
            <a:pPr>
              <a:buFont typeface="Symbol"/>
              <a:buChar char="•"/>
            </a:pPr>
            <a:r>
              <a:rPr lang="en-GB" sz="2000" dirty="0">
                <a:cs typeface="Segoe UI"/>
              </a:rPr>
              <a:t> Understand what to reflect (session, experiences, individual self reflection).</a:t>
            </a:r>
          </a:p>
          <a:p>
            <a:pPr>
              <a:buFont typeface="Symbol"/>
              <a:buChar char="•"/>
            </a:pPr>
            <a:r>
              <a:rPr lang="en-GB" sz="2000" dirty="0">
                <a:cs typeface="Segoe UI"/>
              </a:rPr>
              <a:t> Apply reflection models based on defined objectives, taking into account the factors that contribute to their effectiveness.</a:t>
            </a:r>
          </a:p>
          <a:p>
            <a:pPr marL="285750" indent="-285750" algn="just">
              <a:buFont typeface="Aptos"/>
              <a:buChar char="•"/>
            </a:pPr>
            <a:endParaRPr lang="en-GB" sz="2000">
              <a:cs typeface="Segoe UI"/>
            </a:endParaRPr>
          </a:p>
          <a:p>
            <a:pPr algn="just">
              <a:lnSpc>
                <a:spcPts val="1275"/>
              </a:lnSpc>
            </a:pPr>
            <a:endParaRPr lang="en-GB" sz="2000">
              <a:cs typeface="Segoe UI"/>
            </a:endParaRPr>
          </a:p>
        </p:txBody>
      </p:sp>
    </p:spTree>
    <p:extLst>
      <p:ext uri="{BB962C8B-B14F-4D97-AF65-F5344CB8AC3E}">
        <p14:creationId xmlns:p14="http://schemas.microsoft.com/office/powerpoint/2010/main" val="3775470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nodeType="with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circle(in)">
                                      <p:cBhvr>
                                        <p:cTn id="7" dur="20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7CA4D12-F8CA-9810-3DDF-DD31C55C4E17}"/>
            </a:ext>
          </a:extLst>
        </p:cNvPr>
        <p:cNvGrpSpPr/>
        <p:nvPr/>
      </p:nvGrpSpPr>
      <p:grpSpPr>
        <a:xfrm>
          <a:off x="0" y="0"/>
          <a:ext cx="0" cy="0"/>
          <a:chOff x="0" y="0"/>
          <a:chExt cx="0" cy="0"/>
        </a:xfrm>
      </p:grpSpPr>
      <p:pic>
        <p:nvPicPr>
          <p:cNvPr id="1026" name="Picture 2" descr="Picture 1, Imagen">
            <a:extLst>
              <a:ext uri="{FF2B5EF4-FFF2-40B4-BE49-F238E27FC236}">
                <a16:creationId xmlns:a16="http://schemas.microsoft.com/office/drawing/2014/main" id="{EB0BBA3F-7F3B-E6D6-261D-9FC3787BA6F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813470" y="228600"/>
            <a:ext cx="2155371" cy="2155371"/>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Picture 5, Imagen">
            <a:extLst>
              <a:ext uri="{FF2B5EF4-FFF2-40B4-BE49-F238E27FC236}">
                <a16:creationId xmlns:a16="http://schemas.microsoft.com/office/drawing/2014/main" id="{AD7B1A1F-A005-429B-D15F-4F2CD14CE35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134" y="6065868"/>
            <a:ext cx="1950130" cy="556307"/>
          </a:xfrm>
          <a:prstGeom prst="rect">
            <a:avLst/>
          </a:prstGeom>
          <a:noFill/>
          <a:extLst>
            <a:ext uri="{909E8E84-426E-40DD-AFC4-6F175D3DCCD1}">
              <a14:hiddenFill xmlns:a14="http://schemas.microsoft.com/office/drawing/2010/main">
                <a:solidFill>
                  <a:srgbClr val="FFFFFF"/>
                </a:solidFill>
              </a14:hiddenFill>
            </a:ext>
          </a:extLst>
        </p:spPr>
      </p:pic>
      <p:pic>
        <p:nvPicPr>
          <p:cNvPr id="1032" name="Picture 8" descr="Picture 16, Imagen">
            <a:extLst>
              <a:ext uri="{FF2B5EF4-FFF2-40B4-BE49-F238E27FC236}">
                <a16:creationId xmlns:a16="http://schemas.microsoft.com/office/drawing/2014/main" id="{2D530581-4FA5-BD91-BBB6-ED734A9B2146}"/>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957062" y="6045971"/>
            <a:ext cx="1026582" cy="615949"/>
          </a:xfrm>
          <a:prstGeom prst="rect">
            <a:avLst/>
          </a:prstGeom>
          <a:noFill/>
          <a:extLst>
            <a:ext uri="{909E8E84-426E-40DD-AFC4-6F175D3DCCD1}">
              <a14:hiddenFill xmlns:a14="http://schemas.microsoft.com/office/drawing/2010/main">
                <a:solidFill>
                  <a:srgbClr val="FFFFFF"/>
                </a:solidFill>
              </a14:hiddenFill>
            </a:ext>
          </a:extLst>
        </p:spPr>
      </p:pic>
      <p:sp>
        <p:nvSpPr>
          <p:cNvPr id="4" name="AutoShape 10">
            <a:extLst>
              <a:ext uri="{FF2B5EF4-FFF2-40B4-BE49-F238E27FC236}">
                <a16:creationId xmlns:a16="http://schemas.microsoft.com/office/drawing/2014/main" id="{B08C75A0-BCE1-0270-CF8E-7DB36BF206F2}"/>
              </a:ext>
            </a:extLst>
          </p:cNvPr>
          <p:cNvSpPr>
            <a:spLocks noChangeAspect="1" noChangeArrowheads="1"/>
          </p:cNvSpPr>
          <p:nvPr/>
        </p:nvSpPr>
        <p:spPr bwMode="auto">
          <a:xfrm>
            <a:off x="15566800" y="3829277"/>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ES"/>
          </a:p>
        </p:txBody>
      </p:sp>
      <p:pic>
        <p:nvPicPr>
          <p:cNvPr id="1035" name="Picture 11" descr="Picture 15, Imagen">
            <a:extLst>
              <a:ext uri="{FF2B5EF4-FFF2-40B4-BE49-F238E27FC236}">
                <a16:creationId xmlns:a16="http://schemas.microsoft.com/office/drawing/2014/main" id="{F9E223FA-CB5D-03FF-324B-3B8ED7114BAE}"/>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915162" y="6065868"/>
            <a:ext cx="1610326" cy="500886"/>
          </a:xfrm>
          <a:prstGeom prst="rect">
            <a:avLst/>
          </a:prstGeom>
          <a:noFill/>
          <a:extLst>
            <a:ext uri="{909E8E84-426E-40DD-AFC4-6F175D3DCCD1}">
              <a14:hiddenFill xmlns:a14="http://schemas.microsoft.com/office/drawing/2010/main">
                <a:solidFill>
                  <a:srgbClr val="FFFFFF"/>
                </a:solidFill>
              </a14:hiddenFill>
            </a:ext>
          </a:extLst>
        </p:spPr>
      </p:pic>
      <p:pic>
        <p:nvPicPr>
          <p:cNvPr id="6" name="Imagen 5" descr="Logotipo&#10;&#10;El contenido generado por IA puede ser incorrecto.">
            <a:extLst>
              <a:ext uri="{FF2B5EF4-FFF2-40B4-BE49-F238E27FC236}">
                <a16:creationId xmlns:a16="http://schemas.microsoft.com/office/drawing/2014/main" id="{DDE06B47-8799-9D98-0E78-56E1E67B72BA}"/>
              </a:ext>
            </a:extLst>
          </p:cNvPr>
          <p:cNvPicPr>
            <a:picLocks noChangeAspect="1"/>
          </p:cNvPicPr>
          <p:nvPr/>
        </p:nvPicPr>
        <p:blipFill>
          <a:blip r:embed="rId6"/>
          <a:srcRect l="12167" t="19962" r="11861" b="22964"/>
          <a:stretch>
            <a:fillRect/>
          </a:stretch>
        </p:blipFill>
        <p:spPr>
          <a:xfrm>
            <a:off x="7185760" y="5966556"/>
            <a:ext cx="1755250" cy="719599"/>
          </a:xfrm>
          <a:prstGeom prst="rect">
            <a:avLst/>
          </a:prstGeom>
        </p:spPr>
      </p:pic>
      <p:sp>
        <p:nvSpPr>
          <p:cNvPr id="8" name="AutoShape 30">
            <a:extLst>
              <a:ext uri="{FF2B5EF4-FFF2-40B4-BE49-F238E27FC236}">
                <a16:creationId xmlns:a16="http://schemas.microsoft.com/office/drawing/2014/main" id="{88124C9B-1FE6-21C2-6C7B-A51EE1C95A77}"/>
              </a:ext>
            </a:extLst>
          </p:cNvPr>
          <p:cNvSpPr>
            <a:spLocks noChangeAspect="1" noChangeArrowheads="1"/>
          </p:cNvSpPr>
          <p:nvPr/>
        </p:nvSpPr>
        <p:spPr bwMode="auto">
          <a:xfrm>
            <a:off x="15390813" y="-1722438"/>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ES"/>
          </a:p>
        </p:txBody>
      </p:sp>
      <p:pic>
        <p:nvPicPr>
          <p:cNvPr id="9" name="Picture 31">
            <a:extLst>
              <a:ext uri="{FF2B5EF4-FFF2-40B4-BE49-F238E27FC236}">
                <a16:creationId xmlns:a16="http://schemas.microsoft.com/office/drawing/2014/main" id="{81AE0199-B173-8D1C-976F-CCE2DE18CF6C}"/>
              </a:ext>
            </a:extLst>
          </p:cNvPr>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3648731" y="6035134"/>
            <a:ext cx="558131" cy="558131"/>
          </a:xfrm>
          <a:prstGeom prst="rect">
            <a:avLst/>
          </a:prstGeom>
          <a:noFill/>
          <a:ln>
            <a:noFill/>
          </a:ln>
        </p:spPr>
      </p:pic>
      <p:pic>
        <p:nvPicPr>
          <p:cNvPr id="10" name="Picture 17" descr="http://en.uoa.gr/fileadmin/templates/en.uoa.gr/images/logo.png">
            <a:extLst>
              <a:ext uri="{FF2B5EF4-FFF2-40B4-BE49-F238E27FC236}">
                <a16:creationId xmlns:a16="http://schemas.microsoft.com/office/drawing/2014/main" id="{B4616421-0640-AFD1-2675-BB6656AEBB4F}"/>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423344" y="6168778"/>
            <a:ext cx="1325690" cy="370334"/>
          </a:xfrm>
          <a:prstGeom prst="rect">
            <a:avLst/>
          </a:prstGeom>
          <a:noFill/>
          <a:extLst>
            <a:ext uri="{909E8E84-426E-40DD-AFC4-6F175D3DCCD1}">
              <a14:hiddenFill xmlns:a14="http://schemas.microsoft.com/office/drawing/2010/main">
                <a:solidFill>
                  <a:srgbClr val="FFFFFF"/>
                </a:solidFill>
              </a14:hiddenFill>
            </a:ext>
          </a:extLst>
        </p:spPr>
      </p:pic>
      <p:sp>
        <p:nvSpPr>
          <p:cNvPr id="20" name="Otsikko 4">
            <a:extLst>
              <a:ext uri="{FF2B5EF4-FFF2-40B4-BE49-F238E27FC236}">
                <a16:creationId xmlns:a16="http://schemas.microsoft.com/office/drawing/2014/main" id="{50712DF4-C434-DE96-750A-DC1E47C5F71A}"/>
              </a:ext>
            </a:extLst>
          </p:cNvPr>
          <p:cNvSpPr>
            <a:spLocks noGrp="1"/>
          </p:cNvSpPr>
          <p:nvPr>
            <p:ph type="ctrTitle"/>
          </p:nvPr>
        </p:nvSpPr>
        <p:spPr>
          <a:xfrm>
            <a:off x="2455553" y="982327"/>
            <a:ext cx="6586961" cy="647916"/>
          </a:xfrm>
        </p:spPr>
        <p:txBody>
          <a:bodyPr>
            <a:noAutofit/>
          </a:bodyPr>
          <a:lstStyle/>
          <a:p>
            <a:pPr>
              <a:lnSpc>
                <a:spcPct val="150000"/>
              </a:lnSpc>
            </a:pPr>
            <a:r>
              <a:rPr lang="en-US" sz="2400" b="1">
                <a:latin typeface="Tahoma"/>
                <a:ea typeface="Tahoma"/>
                <a:cs typeface="Tahoma"/>
              </a:rPr>
              <a:t>Section 4: Reflection</a:t>
            </a:r>
            <a:endParaRPr lang="en-GB" sz="2400">
              <a:latin typeface="Tahoma"/>
              <a:ea typeface="Tahoma"/>
              <a:cs typeface="Tahoma"/>
            </a:endParaRPr>
          </a:p>
        </p:txBody>
      </p:sp>
      <p:sp>
        <p:nvSpPr>
          <p:cNvPr id="24" name="AutoShape 36" descr="Picture 4, Imagen">
            <a:extLst>
              <a:ext uri="{FF2B5EF4-FFF2-40B4-BE49-F238E27FC236}">
                <a16:creationId xmlns:a16="http://schemas.microsoft.com/office/drawing/2014/main" id="{6670625D-E107-9326-2534-97DDFBB22152}"/>
              </a:ext>
            </a:extLst>
          </p:cNvPr>
          <p:cNvSpPr>
            <a:spLocks noChangeAspect="1" noChangeArrowheads="1"/>
          </p:cNvSpPr>
          <p:nvPr/>
        </p:nvSpPr>
        <p:spPr bwMode="auto">
          <a:xfrm>
            <a:off x="63500" y="22225"/>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ES"/>
          </a:p>
        </p:txBody>
      </p:sp>
      <p:pic>
        <p:nvPicPr>
          <p:cNvPr id="29" name="Imagen 28" descr="Icono&#10;&#10;El contenido generado por IA puede ser incorrecto.">
            <a:extLst>
              <a:ext uri="{FF2B5EF4-FFF2-40B4-BE49-F238E27FC236}">
                <a16:creationId xmlns:a16="http://schemas.microsoft.com/office/drawing/2014/main" id="{FEEF16BB-E15C-C5FA-40C4-0EC2FCE76A2E}"/>
              </a:ext>
            </a:extLst>
          </p:cNvPr>
          <p:cNvPicPr>
            <a:picLocks noChangeAspect="1"/>
          </p:cNvPicPr>
          <p:nvPr/>
        </p:nvPicPr>
        <p:blipFill>
          <a:blip r:embed="rId9"/>
          <a:srcRect t="18644"/>
          <a:stretch>
            <a:fillRect/>
          </a:stretch>
        </p:blipFill>
        <p:spPr>
          <a:xfrm>
            <a:off x="9372600" y="4791562"/>
            <a:ext cx="2819400" cy="2066437"/>
          </a:xfrm>
          <a:prstGeom prst="rect">
            <a:avLst/>
          </a:prstGeom>
        </p:spPr>
      </p:pic>
      <p:pic>
        <p:nvPicPr>
          <p:cNvPr id="1037" name="Picture 13" descr="Text&#10;&#10;Description automatically generated, Imagen">
            <a:extLst>
              <a:ext uri="{FF2B5EF4-FFF2-40B4-BE49-F238E27FC236}">
                <a16:creationId xmlns:a16="http://schemas.microsoft.com/office/drawing/2014/main" id="{CBA38EC8-500A-435A-3805-3E0938C990E8}"/>
              </a:ext>
            </a:extLst>
          </p:cNvPr>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9143127" y="6035134"/>
            <a:ext cx="629973" cy="615950"/>
          </a:xfrm>
          <a:prstGeom prst="rect">
            <a:avLst/>
          </a:prstGeom>
          <a:noFill/>
          <a:extLst>
            <a:ext uri="{909E8E84-426E-40DD-AFC4-6F175D3DCCD1}">
              <a14:hiddenFill xmlns:a14="http://schemas.microsoft.com/office/drawing/2010/main">
                <a:solidFill>
                  <a:srgbClr val="FFFFFF"/>
                </a:solidFill>
              </a14:hiddenFill>
            </a:ext>
          </a:extLst>
        </p:spPr>
      </p:pic>
      <p:pic>
        <p:nvPicPr>
          <p:cNvPr id="3" name="Imagen 2" descr="Icono&#10;&#10;El contenido generado por IA puede ser incorrecto.">
            <a:extLst>
              <a:ext uri="{FF2B5EF4-FFF2-40B4-BE49-F238E27FC236}">
                <a16:creationId xmlns:a16="http://schemas.microsoft.com/office/drawing/2014/main" id="{EEC60080-0C55-8755-0DF1-BD9F8C1BEA8D}"/>
              </a:ext>
            </a:extLst>
          </p:cNvPr>
          <p:cNvPicPr>
            <a:picLocks noChangeAspect="1"/>
          </p:cNvPicPr>
          <p:nvPr/>
        </p:nvPicPr>
        <p:blipFill>
          <a:blip r:embed="rId11"/>
          <a:stretch>
            <a:fillRect/>
          </a:stretch>
        </p:blipFill>
        <p:spPr>
          <a:xfrm>
            <a:off x="-602" y="8370"/>
            <a:ext cx="2425700" cy="2400300"/>
          </a:xfrm>
          <a:prstGeom prst="rect">
            <a:avLst/>
          </a:prstGeom>
        </p:spPr>
      </p:pic>
      <p:sp>
        <p:nvSpPr>
          <p:cNvPr id="2" name="CuadroTexto 1">
            <a:extLst>
              <a:ext uri="{FF2B5EF4-FFF2-40B4-BE49-F238E27FC236}">
                <a16:creationId xmlns:a16="http://schemas.microsoft.com/office/drawing/2014/main" id="{5C8E0875-3BED-B867-5123-62F54BE5DBDD}"/>
              </a:ext>
            </a:extLst>
          </p:cNvPr>
          <p:cNvSpPr txBox="1"/>
          <p:nvPr/>
        </p:nvSpPr>
        <p:spPr>
          <a:xfrm>
            <a:off x="2062756" y="1798643"/>
            <a:ext cx="6076409" cy="218303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just">
              <a:lnSpc>
                <a:spcPts val="1275"/>
              </a:lnSpc>
            </a:pPr>
            <a:endParaRPr lang="en-GB" sz="2000" b="1">
              <a:cs typeface="Segoe UI"/>
            </a:endParaRPr>
          </a:p>
          <a:p>
            <a:pPr algn="just"/>
            <a:endParaRPr lang="en-GB" sz="2000">
              <a:cs typeface="Segoe UI"/>
            </a:endParaRPr>
          </a:p>
          <a:p>
            <a:pPr algn="just">
              <a:lnSpc>
                <a:spcPts val="1275"/>
              </a:lnSpc>
            </a:pPr>
            <a:endParaRPr lang="en-GB" sz="2000">
              <a:cs typeface="Segoe UI"/>
            </a:endParaRPr>
          </a:p>
          <a:p>
            <a:pPr algn="just">
              <a:lnSpc>
                <a:spcPts val="1275"/>
              </a:lnSpc>
            </a:pPr>
            <a:r>
              <a:rPr lang="en-GB" sz="2000" b="1">
                <a:cs typeface="Segoe UI"/>
              </a:rPr>
              <a:t>Content</a:t>
            </a:r>
          </a:p>
          <a:p>
            <a:pPr algn="just">
              <a:lnSpc>
                <a:spcPts val="1275"/>
              </a:lnSpc>
            </a:pPr>
            <a:endParaRPr lang="en-GB" sz="2000">
              <a:cs typeface="Segoe UI"/>
            </a:endParaRPr>
          </a:p>
          <a:p>
            <a:r>
              <a:rPr lang="en-GB" sz="2000">
                <a:cs typeface="Segoe UI"/>
              </a:rPr>
              <a:t>Reflection  (Why, when, Whom, How).</a:t>
            </a:r>
          </a:p>
          <a:p>
            <a:pPr marL="285750" indent="-285750">
              <a:buFont typeface="Symbol"/>
              <a:buChar char="•"/>
            </a:pPr>
            <a:r>
              <a:rPr lang="en-GB" sz="2000">
                <a:cs typeface="Segoe UI"/>
              </a:rPr>
              <a:t>Terminology and why.</a:t>
            </a:r>
          </a:p>
          <a:p>
            <a:pPr marL="285750" indent="-285750">
              <a:buFont typeface="Symbol"/>
              <a:buChar char="•"/>
            </a:pPr>
            <a:r>
              <a:rPr lang="en-GB" sz="2000">
                <a:cs typeface="Segoe UI"/>
              </a:rPr>
              <a:t>How to lead a reflection.</a:t>
            </a:r>
          </a:p>
          <a:p>
            <a:pPr algn="just">
              <a:lnSpc>
                <a:spcPts val="1275"/>
              </a:lnSpc>
            </a:pPr>
            <a:endParaRPr lang="en-GB" sz="2000">
              <a:cs typeface="Segoe UI"/>
            </a:endParaRPr>
          </a:p>
        </p:txBody>
      </p:sp>
    </p:spTree>
    <p:extLst>
      <p:ext uri="{BB962C8B-B14F-4D97-AF65-F5344CB8AC3E}">
        <p14:creationId xmlns:p14="http://schemas.microsoft.com/office/powerpoint/2010/main" val="16088755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nodeType="with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circle(in)">
                                      <p:cBhvr>
                                        <p:cTn id="7" dur="20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7CA4D12-F8CA-9810-3DDF-DD31C55C4E17}"/>
            </a:ext>
          </a:extLst>
        </p:cNvPr>
        <p:cNvGrpSpPr/>
        <p:nvPr/>
      </p:nvGrpSpPr>
      <p:grpSpPr>
        <a:xfrm>
          <a:off x="0" y="0"/>
          <a:ext cx="0" cy="0"/>
          <a:chOff x="0" y="0"/>
          <a:chExt cx="0" cy="0"/>
        </a:xfrm>
      </p:grpSpPr>
      <p:pic>
        <p:nvPicPr>
          <p:cNvPr id="1026" name="Picture 2" descr="Picture 1, Imagen">
            <a:extLst>
              <a:ext uri="{FF2B5EF4-FFF2-40B4-BE49-F238E27FC236}">
                <a16:creationId xmlns:a16="http://schemas.microsoft.com/office/drawing/2014/main" id="{EB0BBA3F-7F3B-E6D6-261D-9FC3787BA6F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813470" y="228600"/>
            <a:ext cx="2155371" cy="2155371"/>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Picture 5, Imagen">
            <a:extLst>
              <a:ext uri="{FF2B5EF4-FFF2-40B4-BE49-F238E27FC236}">
                <a16:creationId xmlns:a16="http://schemas.microsoft.com/office/drawing/2014/main" id="{AD7B1A1F-A005-429B-D15F-4F2CD14CE35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134" y="6065868"/>
            <a:ext cx="1950130" cy="556307"/>
          </a:xfrm>
          <a:prstGeom prst="rect">
            <a:avLst/>
          </a:prstGeom>
          <a:noFill/>
          <a:extLst>
            <a:ext uri="{909E8E84-426E-40DD-AFC4-6F175D3DCCD1}">
              <a14:hiddenFill xmlns:a14="http://schemas.microsoft.com/office/drawing/2010/main">
                <a:solidFill>
                  <a:srgbClr val="FFFFFF"/>
                </a:solidFill>
              </a14:hiddenFill>
            </a:ext>
          </a:extLst>
        </p:spPr>
      </p:pic>
      <p:pic>
        <p:nvPicPr>
          <p:cNvPr id="1032" name="Picture 8" descr="Picture 16, Imagen">
            <a:extLst>
              <a:ext uri="{FF2B5EF4-FFF2-40B4-BE49-F238E27FC236}">
                <a16:creationId xmlns:a16="http://schemas.microsoft.com/office/drawing/2014/main" id="{2D530581-4FA5-BD91-BBB6-ED734A9B2146}"/>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957062" y="6045971"/>
            <a:ext cx="1026582" cy="615949"/>
          </a:xfrm>
          <a:prstGeom prst="rect">
            <a:avLst/>
          </a:prstGeom>
          <a:noFill/>
          <a:extLst>
            <a:ext uri="{909E8E84-426E-40DD-AFC4-6F175D3DCCD1}">
              <a14:hiddenFill xmlns:a14="http://schemas.microsoft.com/office/drawing/2010/main">
                <a:solidFill>
                  <a:srgbClr val="FFFFFF"/>
                </a:solidFill>
              </a14:hiddenFill>
            </a:ext>
          </a:extLst>
        </p:spPr>
      </p:pic>
      <p:sp>
        <p:nvSpPr>
          <p:cNvPr id="4" name="AutoShape 10">
            <a:extLst>
              <a:ext uri="{FF2B5EF4-FFF2-40B4-BE49-F238E27FC236}">
                <a16:creationId xmlns:a16="http://schemas.microsoft.com/office/drawing/2014/main" id="{B08C75A0-BCE1-0270-CF8E-7DB36BF206F2}"/>
              </a:ext>
            </a:extLst>
          </p:cNvPr>
          <p:cNvSpPr>
            <a:spLocks noChangeAspect="1" noChangeArrowheads="1"/>
          </p:cNvSpPr>
          <p:nvPr/>
        </p:nvSpPr>
        <p:spPr bwMode="auto">
          <a:xfrm>
            <a:off x="15566800" y="3829277"/>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ES"/>
          </a:p>
        </p:txBody>
      </p:sp>
      <p:pic>
        <p:nvPicPr>
          <p:cNvPr id="1035" name="Picture 11" descr="Picture 15, Imagen">
            <a:extLst>
              <a:ext uri="{FF2B5EF4-FFF2-40B4-BE49-F238E27FC236}">
                <a16:creationId xmlns:a16="http://schemas.microsoft.com/office/drawing/2014/main" id="{F9E223FA-CB5D-03FF-324B-3B8ED7114BAE}"/>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915162" y="6065868"/>
            <a:ext cx="1610326" cy="500886"/>
          </a:xfrm>
          <a:prstGeom prst="rect">
            <a:avLst/>
          </a:prstGeom>
          <a:noFill/>
          <a:extLst>
            <a:ext uri="{909E8E84-426E-40DD-AFC4-6F175D3DCCD1}">
              <a14:hiddenFill xmlns:a14="http://schemas.microsoft.com/office/drawing/2010/main">
                <a:solidFill>
                  <a:srgbClr val="FFFFFF"/>
                </a:solidFill>
              </a14:hiddenFill>
            </a:ext>
          </a:extLst>
        </p:spPr>
      </p:pic>
      <p:pic>
        <p:nvPicPr>
          <p:cNvPr id="6" name="Imagen 5" descr="Logotipo&#10;&#10;El contenido generado por IA puede ser incorrecto.">
            <a:extLst>
              <a:ext uri="{FF2B5EF4-FFF2-40B4-BE49-F238E27FC236}">
                <a16:creationId xmlns:a16="http://schemas.microsoft.com/office/drawing/2014/main" id="{DDE06B47-8799-9D98-0E78-56E1E67B72BA}"/>
              </a:ext>
            </a:extLst>
          </p:cNvPr>
          <p:cNvPicPr>
            <a:picLocks noChangeAspect="1"/>
          </p:cNvPicPr>
          <p:nvPr/>
        </p:nvPicPr>
        <p:blipFill>
          <a:blip r:embed="rId6"/>
          <a:srcRect l="12167" t="19962" r="11861" b="22964"/>
          <a:stretch>
            <a:fillRect/>
          </a:stretch>
        </p:blipFill>
        <p:spPr>
          <a:xfrm>
            <a:off x="7185760" y="5966556"/>
            <a:ext cx="1755250" cy="719599"/>
          </a:xfrm>
          <a:prstGeom prst="rect">
            <a:avLst/>
          </a:prstGeom>
        </p:spPr>
      </p:pic>
      <p:sp>
        <p:nvSpPr>
          <p:cNvPr id="8" name="AutoShape 30">
            <a:extLst>
              <a:ext uri="{FF2B5EF4-FFF2-40B4-BE49-F238E27FC236}">
                <a16:creationId xmlns:a16="http://schemas.microsoft.com/office/drawing/2014/main" id="{88124C9B-1FE6-21C2-6C7B-A51EE1C95A77}"/>
              </a:ext>
            </a:extLst>
          </p:cNvPr>
          <p:cNvSpPr>
            <a:spLocks noChangeAspect="1" noChangeArrowheads="1"/>
          </p:cNvSpPr>
          <p:nvPr/>
        </p:nvSpPr>
        <p:spPr bwMode="auto">
          <a:xfrm>
            <a:off x="15390813" y="-1722438"/>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ES"/>
          </a:p>
        </p:txBody>
      </p:sp>
      <p:pic>
        <p:nvPicPr>
          <p:cNvPr id="9" name="Picture 31">
            <a:extLst>
              <a:ext uri="{FF2B5EF4-FFF2-40B4-BE49-F238E27FC236}">
                <a16:creationId xmlns:a16="http://schemas.microsoft.com/office/drawing/2014/main" id="{81AE0199-B173-8D1C-976F-CCE2DE18CF6C}"/>
              </a:ext>
            </a:extLst>
          </p:cNvPr>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3648731" y="6035134"/>
            <a:ext cx="558131" cy="558131"/>
          </a:xfrm>
          <a:prstGeom prst="rect">
            <a:avLst/>
          </a:prstGeom>
          <a:noFill/>
          <a:ln>
            <a:noFill/>
          </a:ln>
        </p:spPr>
      </p:pic>
      <p:pic>
        <p:nvPicPr>
          <p:cNvPr id="10" name="Picture 17" descr="http://en.uoa.gr/fileadmin/templates/en.uoa.gr/images/logo.png">
            <a:extLst>
              <a:ext uri="{FF2B5EF4-FFF2-40B4-BE49-F238E27FC236}">
                <a16:creationId xmlns:a16="http://schemas.microsoft.com/office/drawing/2014/main" id="{B4616421-0640-AFD1-2675-BB6656AEBB4F}"/>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423344" y="6168778"/>
            <a:ext cx="1325690" cy="370334"/>
          </a:xfrm>
          <a:prstGeom prst="rect">
            <a:avLst/>
          </a:prstGeom>
          <a:noFill/>
          <a:extLst>
            <a:ext uri="{909E8E84-426E-40DD-AFC4-6F175D3DCCD1}">
              <a14:hiddenFill xmlns:a14="http://schemas.microsoft.com/office/drawing/2010/main">
                <a:solidFill>
                  <a:srgbClr val="FFFFFF"/>
                </a:solidFill>
              </a14:hiddenFill>
            </a:ext>
          </a:extLst>
        </p:spPr>
      </p:pic>
      <p:sp>
        <p:nvSpPr>
          <p:cNvPr id="24" name="AutoShape 36" descr="Picture 4, Imagen">
            <a:extLst>
              <a:ext uri="{FF2B5EF4-FFF2-40B4-BE49-F238E27FC236}">
                <a16:creationId xmlns:a16="http://schemas.microsoft.com/office/drawing/2014/main" id="{6670625D-E107-9326-2534-97DDFBB22152}"/>
              </a:ext>
            </a:extLst>
          </p:cNvPr>
          <p:cNvSpPr>
            <a:spLocks noChangeAspect="1" noChangeArrowheads="1"/>
          </p:cNvSpPr>
          <p:nvPr/>
        </p:nvSpPr>
        <p:spPr bwMode="auto">
          <a:xfrm>
            <a:off x="63500" y="22225"/>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ES"/>
          </a:p>
        </p:txBody>
      </p:sp>
      <p:pic>
        <p:nvPicPr>
          <p:cNvPr id="29" name="Imagen 28" descr="Icono&#10;&#10;El contenido generado por IA puede ser incorrecto.">
            <a:extLst>
              <a:ext uri="{FF2B5EF4-FFF2-40B4-BE49-F238E27FC236}">
                <a16:creationId xmlns:a16="http://schemas.microsoft.com/office/drawing/2014/main" id="{FEEF16BB-E15C-C5FA-40C4-0EC2FCE76A2E}"/>
              </a:ext>
            </a:extLst>
          </p:cNvPr>
          <p:cNvPicPr>
            <a:picLocks noChangeAspect="1"/>
          </p:cNvPicPr>
          <p:nvPr/>
        </p:nvPicPr>
        <p:blipFill>
          <a:blip r:embed="rId9"/>
          <a:srcRect t="18644"/>
          <a:stretch>
            <a:fillRect/>
          </a:stretch>
        </p:blipFill>
        <p:spPr>
          <a:xfrm>
            <a:off x="9372600" y="4791562"/>
            <a:ext cx="2819400" cy="2066437"/>
          </a:xfrm>
          <a:prstGeom prst="rect">
            <a:avLst/>
          </a:prstGeom>
        </p:spPr>
      </p:pic>
      <p:pic>
        <p:nvPicPr>
          <p:cNvPr id="1037" name="Picture 13" descr="Text&#10;&#10;Description automatically generated, Imagen">
            <a:extLst>
              <a:ext uri="{FF2B5EF4-FFF2-40B4-BE49-F238E27FC236}">
                <a16:creationId xmlns:a16="http://schemas.microsoft.com/office/drawing/2014/main" id="{CBA38EC8-500A-435A-3805-3E0938C990E8}"/>
              </a:ext>
            </a:extLst>
          </p:cNvPr>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9143127" y="6035134"/>
            <a:ext cx="629973" cy="615950"/>
          </a:xfrm>
          <a:prstGeom prst="rect">
            <a:avLst/>
          </a:prstGeom>
          <a:noFill/>
          <a:extLst>
            <a:ext uri="{909E8E84-426E-40DD-AFC4-6F175D3DCCD1}">
              <a14:hiddenFill xmlns:a14="http://schemas.microsoft.com/office/drawing/2010/main">
                <a:solidFill>
                  <a:srgbClr val="FFFFFF"/>
                </a:solidFill>
              </a14:hiddenFill>
            </a:ext>
          </a:extLst>
        </p:spPr>
      </p:pic>
      <p:pic>
        <p:nvPicPr>
          <p:cNvPr id="3" name="Imagen 2" descr="Icono&#10;&#10;El contenido generado por IA puede ser incorrecto.">
            <a:extLst>
              <a:ext uri="{FF2B5EF4-FFF2-40B4-BE49-F238E27FC236}">
                <a16:creationId xmlns:a16="http://schemas.microsoft.com/office/drawing/2014/main" id="{EEC60080-0C55-8755-0DF1-BD9F8C1BEA8D}"/>
              </a:ext>
            </a:extLst>
          </p:cNvPr>
          <p:cNvPicPr>
            <a:picLocks noChangeAspect="1"/>
          </p:cNvPicPr>
          <p:nvPr/>
        </p:nvPicPr>
        <p:blipFill>
          <a:blip r:embed="rId11"/>
          <a:stretch>
            <a:fillRect/>
          </a:stretch>
        </p:blipFill>
        <p:spPr>
          <a:xfrm>
            <a:off x="-602" y="8370"/>
            <a:ext cx="2425700" cy="2400300"/>
          </a:xfrm>
          <a:prstGeom prst="rect">
            <a:avLst/>
          </a:prstGeom>
        </p:spPr>
      </p:pic>
      <p:sp>
        <p:nvSpPr>
          <p:cNvPr id="2" name="CuadroTexto 1">
            <a:extLst>
              <a:ext uri="{FF2B5EF4-FFF2-40B4-BE49-F238E27FC236}">
                <a16:creationId xmlns:a16="http://schemas.microsoft.com/office/drawing/2014/main" id="{5C8E0875-3BED-B867-5123-62F54BE5DBDD}"/>
              </a:ext>
            </a:extLst>
          </p:cNvPr>
          <p:cNvSpPr txBox="1"/>
          <p:nvPr/>
        </p:nvSpPr>
        <p:spPr>
          <a:xfrm>
            <a:off x="1405731" y="1909569"/>
            <a:ext cx="10129244" cy="313932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endParaRPr lang="en-GB" sz="1800" b="0" i="0" u="none" strike="noStrike" baseline="0">
              <a:solidFill>
                <a:srgbClr val="000000"/>
              </a:solidFill>
              <a:latin typeface="Arial Nova" panose="020B0504020202020204" pitchFamily="34" charset="0"/>
            </a:endParaRPr>
          </a:p>
          <a:p>
            <a:r>
              <a:rPr lang="en-GB" sz="2000" b="1"/>
              <a:t>Reflection: Why It Matters</a:t>
            </a:r>
          </a:p>
          <a:p>
            <a:r>
              <a:rPr lang="en-GB" sz="2000"/>
              <a:t>Reflection plays a vital role in Outdoor Adventure Education. It offers learners an opportunity to provide feedback about their experiences during the session—what worked well, what could be improved, and what might be changed. This feedback not only enhances future learning experiences but also supports the transfer of learning into real-life contexts.</a:t>
            </a:r>
          </a:p>
          <a:p>
            <a:endParaRPr lang="en-GB" sz="2000"/>
          </a:p>
          <a:p>
            <a:pPr>
              <a:buFont typeface="Arial" panose="020B0604020202020204" pitchFamily="34" charset="0"/>
              <a:buChar char="•"/>
            </a:pPr>
            <a:r>
              <a:rPr lang="en-GB" sz="2000" b="1"/>
              <a:t>Debriefing</a:t>
            </a:r>
            <a:r>
              <a:rPr lang="en-GB" sz="2000"/>
              <a:t> = Summarizing what happened during the activity.</a:t>
            </a:r>
          </a:p>
          <a:p>
            <a:pPr>
              <a:buFont typeface="Arial" panose="020B0604020202020204" pitchFamily="34" charset="0"/>
              <a:buChar char="•"/>
            </a:pPr>
            <a:r>
              <a:rPr lang="en-GB" sz="2000" b="1"/>
              <a:t>Reflection</a:t>
            </a:r>
            <a:r>
              <a:rPr lang="en-GB" sz="2000"/>
              <a:t> = Applying what was learned to everyday life.</a:t>
            </a:r>
          </a:p>
        </p:txBody>
      </p:sp>
      <p:sp>
        <p:nvSpPr>
          <p:cNvPr id="5" name="Otsikko 4">
            <a:extLst>
              <a:ext uri="{FF2B5EF4-FFF2-40B4-BE49-F238E27FC236}">
                <a16:creationId xmlns:a16="http://schemas.microsoft.com/office/drawing/2014/main" id="{E5F40798-6F9D-2E3B-4419-8D56F90F3B22}"/>
              </a:ext>
            </a:extLst>
          </p:cNvPr>
          <p:cNvSpPr txBox="1">
            <a:spLocks/>
          </p:cNvSpPr>
          <p:nvPr/>
        </p:nvSpPr>
        <p:spPr>
          <a:xfrm>
            <a:off x="2663581" y="306142"/>
            <a:ext cx="6586961" cy="647916"/>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nSpc>
                <a:spcPct val="150000"/>
              </a:lnSpc>
            </a:pPr>
            <a:r>
              <a:rPr lang="en-US" sz="2400" b="1">
                <a:latin typeface="Tahoma"/>
                <a:ea typeface="Tahoma"/>
                <a:cs typeface="Tahoma"/>
              </a:rPr>
              <a:t>Section 4: Reflection</a:t>
            </a:r>
            <a:endParaRPr lang="en-GB" sz="2400">
              <a:latin typeface="Tahoma"/>
              <a:ea typeface="Tahoma"/>
              <a:cs typeface="Tahoma"/>
            </a:endParaRPr>
          </a:p>
        </p:txBody>
      </p:sp>
    </p:spTree>
    <p:extLst>
      <p:ext uri="{BB962C8B-B14F-4D97-AF65-F5344CB8AC3E}">
        <p14:creationId xmlns:p14="http://schemas.microsoft.com/office/powerpoint/2010/main" val="5445322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nodeType="with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circle(in)">
                                      <p:cBhvr>
                                        <p:cTn id="7" dur="20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7CA4D12-F8CA-9810-3DDF-DD31C55C4E17}"/>
            </a:ext>
          </a:extLst>
        </p:cNvPr>
        <p:cNvGrpSpPr/>
        <p:nvPr/>
      </p:nvGrpSpPr>
      <p:grpSpPr>
        <a:xfrm>
          <a:off x="0" y="0"/>
          <a:ext cx="0" cy="0"/>
          <a:chOff x="0" y="0"/>
          <a:chExt cx="0" cy="0"/>
        </a:xfrm>
      </p:grpSpPr>
      <p:pic>
        <p:nvPicPr>
          <p:cNvPr id="1026" name="Picture 2" descr="Picture 1, Imagen">
            <a:extLst>
              <a:ext uri="{FF2B5EF4-FFF2-40B4-BE49-F238E27FC236}">
                <a16:creationId xmlns:a16="http://schemas.microsoft.com/office/drawing/2014/main" id="{EB0BBA3F-7F3B-E6D6-261D-9FC3787BA6F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813470" y="228600"/>
            <a:ext cx="2155371" cy="2155371"/>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Picture 5, Imagen">
            <a:extLst>
              <a:ext uri="{FF2B5EF4-FFF2-40B4-BE49-F238E27FC236}">
                <a16:creationId xmlns:a16="http://schemas.microsoft.com/office/drawing/2014/main" id="{AD7B1A1F-A005-429B-D15F-4F2CD14CE35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134" y="6065868"/>
            <a:ext cx="1950130" cy="556307"/>
          </a:xfrm>
          <a:prstGeom prst="rect">
            <a:avLst/>
          </a:prstGeom>
          <a:noFill/>
          <a:extLst>
            <a:ext uri="{909E8E84-426E-40DD-AFC4-6F175D3DCCD1}">
              <a14:hiddenFill xmlns:a14="http://schemas.microsoft.com/office/drawing/2010/main">
                <a:solidFill>
                  <a:srgbClr val="FFFFFF"/>
                </a:solidFill>
              </a14:hiddenFill>
            </a:ext>
          </a:extLst>
        </p:spPr>
      </p:pic>
      <p:pic>
        <p:nvPicPr>
          <p:cNvPr id="1032" name="Picture 8" descr="Picture 16, Imagen">
            <a:extLst>
              <a:ext uri="{FF2B5EF4-FFF2-40B4-BE49-F238E27FC236}">
                <a16:creationId xmlns:a16="http://schemas.microsoft.com/office/drawing/2014/main" id="{2D530581-4FA5-BD91-BBB6-ED734A9B2146}"/>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957062" y="6045971"/>
            <a:ext cx="1026582" cy="615949"/>
          </a:xfrm>
          <a:prstGeom prst="rect">
            <a:avLst/>
          </a:prstGeom>
          <a:noFill/>
          <a:extLst>
            <a:ext uri="{909E8E84-426E-40DD-AFC4-6F175D3DCCD1}">
              <a14:hiddenFill xmlns:a14="http://schemas.microsoft.com/office/drawing/2010/main">
                <a:solidFill>
                  <a:srgbClr val="FFFFFF"/>
                </a:solidFill>
              </a14:hiddenFill>
            </a:ext>
          </a:extLst>
        </p:spPr>
      </p:pic>
      <p:sp>
        <p:nvSpPr>
          <p:cNvPr id="4" name="AutoShape 10">
            <a:extLst>
              <a:ext uri="{FF2B5EF4-FFF2-40B4-BE49-F238E27FC236}">
                <a16:creationId xmlns:a16="http://schemas.microsoft.com/office/drawing/2014/main" id="{B08C75A0-BCE1-0270-CF8E-7DB36BF206F2}"/>
              </a:ext>
            </a:extLst>
          </p:cNvPr>
          <p:cNvSpPr>
            <a:spLocks noChangeAspect="1" noChangeArrowheads="1"/>
          </p:cNvSpPr>
          <p:nvPr/>
        </p:nvSpPr>
        <p:spPr bwMode="auto">
          <a:xfrm>
            <a:off x="15566800" y="3829277"/>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ES"/>
          </a:p>
        </p:txBody>
      </p:sp>
      <p:pic>
        <p:nvPicPr>
          <p:cNvPr id="1035" name="Picture 11" descr="Picture 15, Imagen">
            <a:extLst>
              <a:ext uri="{FF2B5EF4-FFF2-40B4-BE49-F238E27FC236}">
                <a16:creationId xmlns:a16="http://schemas.microsoft.com/office/drawing/2014/main" id="{F9E223FA-CB5D-03FF-324B-3B8ED7114BAE}"/>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915162" y="6065868"/>
            <a:ext cx="1610326" cy="500886"/>
          </a:xfrm>
          <a:prstGeom prst="rect">
            <a:avLst/>
          </a:prstGeom>
          <a:noFill/>
          <a:extLst>
            <a:ext uri="{909E8E84-426E-40DD-AFC4-6F175D3DCCD1}">
              <a14:hiddenFill xmlns:a14="http://schemas.microsoft.com/office/drawing/2010/main">
                <a:solidFill>
                  <a:srgbClr val="FFFFFF"/>
                </a:solidFill>
              </a14:hiddenFill>
            </a:ext>
          </a:extLst>
        </p:spPr>
      </p:pic>
      <p:pic>
        <p:nvPicPr>
          <p:cNvPr id="6" name="Imagen 5" descr="Logotipo&#10;&#10;El contenido generado por IA puede ser incorrecto.">
            <a:extLst>
              <a:ext uri="{FF2B5EF4-FFF2-40B4-BE49-F238E27FC236}">
                <a16:creationId xmlns:a16="http://schemas.microsoft.com/office/drawing/2014/main" id="{DDE06B47-8799-9D98-0E78-56E1E67B72BA}"/>
              </a:ext>
            </a:extLst>
          </p:cNvPr>
          <p:cNvPicPr>
            <a:picLocks noChangeAspect="1"/>
          </p:cNvPicPr>
          <p:nvPr/>
        </p:nvPicPr>
        <p:blipFill>
          <a:blip r:embed="rId6"/>
          <a:srcRect l="12167" t="19962" r="11861" b="22964"/>
          <a:stretch>
            <a:fillRect/>
          </a:stretch>
        </p:blipFill>
        <p:spPr>
          <a:xfrm>
            <a:off x="7185760" y="5966556"/>
            <a:ext cx="1755250" cy="719599"/>
          </a:xfrm>
          <a:prstGeom prst="rect">
            <a:avLst/>
          </a:prstGeom>
        </p:spPr>
      </p:pic>
      <p:sp>
        <p:nvSpPr>
          <p:cNvPr id="8" name="AutoShape 30">
            <a:extLst>
              <a:ext uri="{FF2B5EF4-FFF2-40B4-BE49-F238E27FC236}">
                <a16:creationId xmlns:a16="http://schemas.microsoft.com/office/drawing/2014/main" id="{88124C9B-1FE6-21C2-6C7B-A51EE1C95A77}"/>
              </a:ext>
            </a:extLst>
          </p:cNvPr>
          <p:cNvSpPr>
            <a:spLocks noChangeAspect="1" noChangeArrowheads="1"/>
          </p:cNvSpPr>
          <p:nvPr/>
        </p:nvSpPr>
        <p:spPr bwMode="auto">
          <a:xfrm>
            <a:off x="15390813" y="-1722438"/>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ES"/>
          </a:p>
        </p:txBody>
      </p:sp>
      <p:pic>
        <p:nvPicPr>
          <p:cNvPr id="9" name="Picture 31">
            <a:extLst>
              <a:ext uri="{FF2B5EF4-FFF2-40B4-BE49-F238E27FC236}">
                <a16:creationId xmlns:a16="http://schemas.microsoft.com/office/drawing/2014/main" id="{81AE0199-B173-8D1C-976F-CCE2DE18CF6C}"/>
              </a:ext>
            </a:extLst>
          </p:cNvPr>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3648731" y="6035134"/>
            <a:ext cx="558131" cy="558131"/>
          </a:xfrm>
          <a:prstGeom prst="rect">
            <a:avLst/>
          </a:prstGeom>
          <a:noFill/>
          <a:ln>
            <a:noFill/>
          </a:ln>
        </p:spPr>
      </p:pic>
      <p:pic>
        <p:nvPicPr>
          <p:cNvPr id="10" name="Picture 17" descr="http://en.uoa.gr/fileadmin/templates/en.uoa.gr/images/logo.png">
            <a:extLst>
              <a:ext uri="{FF2B5EF4-FFF2-40B4-BE49-F238E27FC236}">
                <a16:creationId xmlns:a16="http://schemas.microsoft.com/office/drawing/2014/main" id="{B4616421-0640-AFD1-2675-BB6656AEBB4F}"/>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423344" y="6168778"/>
            <a:ext cx="1325690" cy="370334"/>
          </a:xfrm>
          <a:prstGeom prst="rect">
            <a:avLst/>
          </a:prstGeom>
          <a:noFill/>
          <a:extLst>
            <a:ext uri="{909E8E84-426E-40DD-AFC4-6F175D3DCCD1}">
              <a14:hiddenFill xmlns:a14="http://schemas.microsoft.com/office/drawing/2010/main">
                <a:solidFill>
                  <a:srgbClr val="FFFFFF"/>
                </a:solidFill>
              </a14:hiddenFill>
            </a:ext>
          </a:extLst>
        </p:spPr>
      </p:pic>
      <p:sp>
        <p:nvSpPr>
          <p:cNvPr id="20" name="Otsikko 4">
            <a:extLst>
              <a:ext uri="{FF2B5EF4-FFF2-40B4-BE49-F238E27FC236}">
                <a16:creationId xmlns:a16="http://schemas.microsoft.com/office/drawing/2014/main" id="{50712DF4-C434-DE96-750A-DC1E47C5F71A}"/>
              </a:ext>
            </a:extLst>
          </p:cNvPr>
          <p:cNvSpPr>
            <a:spLocks noGrp="1"/>
          </p:cNvSpPr>
          <p:nvPr>
            <p:ph type="ctrTitle"/>
          </p:nvPr>
        </p:nvSpPr>
        <p:spPr>
          <a:xfrm>
            <a:off x="3652489" y="1205471"/>
            <a:ext cx="4880785" cy="752027"/>
          </a:xfrm>
        </p:spPr>
        <p:txBody>
          <a:bodyPr>
            <a:noAutofit/>
          </a:bodyPr>
          <a:lstStyle/>
          <a:p>
            <a:pPr algn="l">
              <a:lnSpc>
                <a:spcPct val="100000"/>
              </a:lnSpc>
            </a:pPr>
            <a:r>
              <a:rPr lang="en-GB" sz="2000" b="1">
                <a:latin typeface="+mn-lt"/>
                <a:cs typeface="Segoe UI"/>
              </a:rPr>
              <a:t>Reflection – When and for Whom? </a:t>
            </a:r>
            <a:br>
              <a:rPr lang="en-GB" sz="2000" b="1">
                <a:latin typeface="+mn-lt"/>
                <a:cs typeface="Segoe UI"/>
              </a:rPr>
            </a:br>
            <a:r>
              <a:rPr lang="en-GB" sz="2000" b="1">
                <a:latin typeface="+mn-lt"/>
                <a:cs typeface="Segoe UI"/>
              </a:rPr>
              <a:t>Reflection in the Teacher's Context</a:t>
            </a:r>
            <a:endParaRPr lang="en-GB" sz="2000" b="1">
              <a:latin typeface="+mn-lt"/>
              <a:ea typeface="Tahoma"/>
              <a:cs typeface="Tahoma"/>
            </a:endParaRPr>
          </a:p>
        </p:txBody>
      </p:sp>
      <p:sp>
        <p:nvSpPr>
          <p:cNvPr id="24" name="AutoShape 36" descr="Picture 4, Imagen">
            <a:extLst>
              <a:ext uri="{FF2B5EF4-FFF2-40B4-BE49-F238E27FC236}">
                <a16:creationId xmlns:a16="http://schemas.microsoft.com/office/drawing/2014/main" id="{6670625D-E107-9326-2534-97DDFBB22152}"/>
              </a:ext>
            </a:extLst>
          </p:cNvPr>
          <p:cNvSpPr>
            <a:spLocks noChangeAspect="1" noChangeArrowheads="1"/>
          </p:cNvSpPr>
          <p:nvPr/>
        </p:nvSpPr>
        <p:spPr bwMode="auto">
          <a:xfrm>
            <a:off x="63500" y="22225"/>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ES"/>
          </a:p>
        </p:txBody>
      </p:sp>
      <p:pic>
        <p:nvPicPr>
          <p:cNvPr id="29" name="Imagen 28" descr="Icono&#10;&#10;El contenido generado por IA puede ser incorrecto.">
            <a:extLst>
              <a:ext uri="{FF2B5EF4-FFF2-40B4-BE49-F238E27FC236}">
                <a16:creationId xmlns:a16="http://schemas.microsoft.com/office/drawing/2014/main" id="{FEEF16BB-E15C-C5FA-40C4-0EC2FCE76A2E}"/>
              </a:ext>
            </a:extLst>
          </p:cNvPr>
          <p:cNvPicPr>
            <a:picLocks noChangeAspect="1"/>
          </p:cNvPicPr>
          <p:nvPr/>
        </p:nvPicPr>
        <p:blipFill>
          <a:blip r:embed="rId9"/>
          <a:srcRect t="18644"/>
          <a:stretch>
            <a:fillRect/>
          </a:stretch>
        </p:blipFill>
        <p:spPr>
          <a:xfrm>
            <a:off x="9372600" y="4791562"/>
            <a:ext cx="2819400" cy="2066437"/>
          </a:xfrm>
          <a:prstGeom prst="rect">
            <a:avLst/>
          </a:prstGeom>
        </p:spPr>
      </p:pic>
      <p:pic>
        <p:nvPicPr>
          <p:cNvPr id="1037" name="Picture 13" descr="Text&#10;&#10;Description automatically generated, Imagen">
            <a:extLst>
              <a:ext uri="{FF2B5EF4-FFF2-40B4-BE49-F238E27FC236}">
                <a16:creationId xmlns:a16="http://schemas.microsoft.com/office/drawing/2014/main" id="{CBA38EC8-500A-435A-3805-3E0938C990E8}"/>
              </a:ext>
            </a:extLst>
          </p:cNvPr>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9143127" y="6035134"/>
            <a:ext cx="629973" cy="615950"/>
          </a:xfrm>
          <a:prstGeom prst="rect">
            <a:avLst/>
          </a:prstGeom>
          <a:noFill/>
          <a:extLst>
            <a:ext uri="{909E8E84-426E-40DD-AFC4-6F175D3DCCD1}">
              <a14:hiddenFill xmlns:a14="http://schemas.microsoft.com/office/drawing/2010/main">
                <a:solidFill>
                  <a:srgbClr val="FFFFFF"/>
                </a:solidFill>
              </a14:hiddenFill>
            </a:ext>
          </a:extLst>
        </p:spPr>
      </p:pic>
      <p:pic>
        <p:nvPicPr>
          <p:cNvPr id="3" name="Imagen 2" descr="Icono&#10;&#10;El contenido generado por IA puede ser incorrecto.">
            <a:extLst>
              <a:ext uri="{FF2B5EF4-FFF2-40B4-BE49-F238E27FC236}">
                <a16:creationId xmlns:a16="http://schemas.microsoft.com/office/drawing/2014/main" id="{EEC60080-0C55-8755-0DF1-BD9F8C1BEA8D}"/>
              </a:ext>
            </a:extLst>
          </p:cNvPr>
          <p:cNvPicPr>
            <a:picLocks noChangeAspect="1"/>
          </p:cNvPicPr>
          <p:nvPr/>
        </p:nvPicPr>
        <p:blipFill>
          <a:blip r:embed="rId11"/>
          <a:stretch>
            <a:fillRect/>
          </a:stretch>
        </p:blipFill>
        <p:spPr>
          <a:xfrm>
            <a:off x="-602" y="8370"/>
            <a:ext cx="2425700" cy="2400300"/>
          </a:xfrm>
          <a:prstGeom prst="rect">
            <a:avLst/>
          </a:prstGeom>
        </p:spPr>
      </p:pic>
      <p:sp>
        <p:nvSpPr>
          <p:cNvPr id="2" name="CuadroTexto 1">
            <a:extLst>
              <a:ext uri="{FF2B5EF4-FFF2-40B4-BE49-F238E27FC236}">
                <a16:creationId xmlns:a16="http://schemas.microsoft.com/office/drawing/2014/main" id="{5C8E0875-3BED-B867-5123-62F54BE5DBDD}"/>
              </a:ext>
            </a:extLst>
          </p:cNvPr>
          <p:cNvSpPr txBox="1"/>
          <p:nvPr/>
        </p:nvSpPr>
        <p:spPr>
          <a:xfrm>
            <a:off x="801319" y="2178742"/>
            <a:ext cx="10129244" cy="347787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GB" sz="2000"/>
              <a:t>Teachers can engage in reflection at different moments and for various purposes, including:</a:t>
            </a:r>
          </a:p>
          <a:p>
            <a:endParaRPr lang="en-GB" sz="2000"/>
          </a:p>
          <a:p>
            <a:pPr>
              <a:buFont typeface="Arial" panose="020B0604020202020204" pitchFamily="34" charset="0"/>
              <a:buChar char="•"/>
            </a:pPr>
            <a:r>
              <a:rPr lang="en-GB" sz="2000" b="1"/>
              <a:t>Reflecting on teaching sessions together with the target group</a:t>
            </a:r>
            <a:r>
              <a:rPr lang="en-GB" sz="2000"/>
              <a:t>, identifying transferable experiences that connect PE class activities to real-life contexts for students.</a:t>
            </a:r>
            <a:br>
              <a:rPr lang="en-GB" sz="2000"/>
            </a:br>
            <a:r>
              <a:rPr lang="en-GB" sz="2000" i="1"/>
              <a:t>Referenced in the Teacher Guide.</a:t>
            </a:r>
            <a:endParaRPr lang="en-GB" sz="2000"/>
          </a:p>
          <a:p>
            <a:pPr>
              <a:buFont typeface="Arial" panose="020B0604020202020204" pitchFamily="34" charset="0"/>
              <a:buChar char="•"/>
            </a:pPr>
            <a:r>
              <a:rPr lang="en-GB" sz="2000" b="1"/>
              <a:t>Facilitating self-reflection for individuals in the target group</a:t>
            </a:r>
            <a:r>
              <a:rPr lang="en-GB" sz="2000"/>
              <a:t>, using models such as </a:t>
            </a:r>
            <a:r>
              <a:rPr lang="en-GB" sz="2000" i="1"/>
              <a:t>What? – So What? – Now What?</a:t>
            </a:r>
            <a:r>
              <a:rPr lang="en-GB" sz="2000"/>
              <a:t> to guide students through personal learning insights.</a:t>
            </a:r>
            <a:br>
              <a:rPr lang="en-GB" sz="2000"/>
            </a:br>
            <a:r>
              <a:rPr lang="en-GB" sz="2000" i="1"/>
              <a:t>Referenced in the Curriculum Framework.</a:t>
            </a:r>
            <a:endParaRPr lang="en-GB" sz="2000"/>
          </a:p>
          <a:p>
            <a:pPr>
              <a:buFont typeface="Arial" panose="020B0604020202020204" pitchFamily="34" charset="0"/>
              <a:buChar char="•"/>
            </a:pPr>
            <a:r>
              <a:rPr lang="en-GB" sz="2000" b="1"/>
              <a:t>Reflecting on one’s own teaching session</a:t>
            </a:r>
            <a:r>
              <a:rPr lang="en-GB" sz="2000"/>
              <a:t>, to evaluate and enhance teaching strategies and student engagement.</a:t>
            </a:r>
            <a:br>
              <a:rPr lang="en-GB" sz="2000"/>
            </a:br>
            <a:r>
              <a:rPr lang="en-GB" sz="2000" i="1"/>
              <a:t>Referenced in the Curriculum Template, page 39.</a:t>
            </a:r>
            <a:endParaRPr lang="en-GB" sz="2000"/>
          </a:p>
        </p:txBody>
      </p:sp>
      <p:sp>
        <p:nvSpPr>
          <p:cNvPr id="5" name="Otsikko 4">
            <a:extLst>
              <a:ext uri="{FF2B5EF4-FFF2-40B4-BE49-F238E27FC236}">
                <a16:creationId xmlns:a16="http://schemas.microsoft.com/office/drawing/2014/main" id="{AA680E6C-7FEF-B1C4-E791-DC87A233434F}"/>
              </a:ext>
            </a:extLst>
          </p:cNvPr>
          <p:cNvSpPr txBox="1">
            <a:spLocks/>
          </p:cNvSpPr>
          <p:nvPr/>
        </p:nvSpPr>
        <p:spPr>
          <a:xfrm>
            <a:off x="2663581" y="306142"/>
            <a:ext cx="6586961" cy="647916"/>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nSpc>
                <a:spcPct val="150000"/>
              </a:lnSpc>
            </a:pPr>
            <a:r>
              <a:rPr lang="en-US" sz="2400" b="1">
                <a:latin typeface="Tahoma"/>
                <a:ea typeface="Tahoma"/>
                <a:cs typeface="Tahoma"/>
              </a:rPr>
              <a:t>Section 4: Reflection</a:t>
            </a:r>
            <a:endParaRPr lang="en-GB" sz="2400">
              <a:latin typeface="Tahoma"/>
              <a:ea typeface="Tahoma"/>
              <a:cs typeface="Tahoma"/>
            </a:endParaRPr>
          </a:p>
        </p:txBody>
      </p:sp>
    </p:spTree>
    <p:extLst>
      <p:ext uri="{BB962C8B-B14F-4D97-AF65-F5344CB8AC3E}">
        <p14:creationId xmlns:p14="http://schemas.microsoft.com/office/powerpoint/2010/main" val="20741883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nodeType="with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circle(in)">
                                      <p:cBhvr>
                                        <p:cTn id="7" dur="20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7CA4D12-F8CA-9810-3DDF-DD31C55C4E17}"/>
            </a:ext>
          </a:extLst>
        </p:cNvPr>
        <p:cNvGrpSpPr/>
        <p:nvPr/>
      </p:nvGrpSpPr>
      <p:grpSpPr>
        <a:xfrm>
          <a:off x="0" y="0"/>
          <a:ext cx="0" cy="0"/>
          <a:chOff x="0" y="0"/>
          <a:chExt cx="0" cy="0"/>
        </a:xfrm>
      </p:grpSpPr>
      <p:pic>
        <p:nvPicPr>
          <p:cNvPr id="1026" name="Picture 2" descr="Picture 1, Imagen">
            <a:extLst>
              <a:ext uri="{FF2B5EF4-FFF2-40B4-BE49-F238E27FC236}">
                <a16:creationId xmlns:a16="http://schemas.microsoft.com/office/drawing/2014/main" id="{EB0BBA3F-7F3B-E6D6-261D-9FC3787BA6F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813470" y="228600"/>
            <a:ext cx="2155371" cy="2155371"/>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Picture 5, Imagen">
            <a:extLst>
              <a:ext uri="{FF2B5EF4-FFF2-40B4-BE49-F238E27FC236}">
                <a16:creationId xmlns:a16="http://schemas.microsoft.com/office/drawing/2014/main" id="{AD7B1A1F-A005-429B-D15F-4F2CD14CE35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134" y="6065868"/>
            <a:ext cx="1950130" cy="556307"/>
          </a:xfrm>
          <a:prstGeom prst="rect">
            <a:avLst/>
          </a:prstGeom>
          <a:noFill/>
          <a:extLst>
            <a:ext uri="{909E8E84-426E-40DD-AFC4-6F175D3DCCD1}">
              <a14:hiddenFill xmlns:a14="http://schemas.microsoft.com/office/drawing/2010/main">
                <a:solidFill>
                  <a:srgbClr val="FFFFFF"/>
                </a:solidFill>
              </a14:hiddenFill>
            </a:ext>
          </a:extLst>
        </p:spPr>
      </p:pic>
      <p:pic>
        <p:nvPicPr>
          <p:cNvPr id="1032" name="Picture 8" descr="Picture 16, Imagen">
            <a:extLst>
              <a:ext uri="{FF2B5EF4-FFF2-40B4-BE49-F238E27FC236}">
                <a16:creationId xmlns:a16="http://schemas.microsoft.com/office/drawing/2014/main" id="{2D530581-4FA5-BD91-BBB6-ED734A9B2146}"/>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957062" y="6045971"/>
            <a:ext cx="1026582" cy="615949"/>
          </a:xfrm>
          <a:prstGeom prst="rect">
            <a:avLst/>
          </a:prstGeom>
          <a:noFill/>
          <a:extLst>
            <a:ext uri="{909E8E84-426E-40DD-AFC4-6F175D3DCCD1}">
              <a14:hiddenFill xmlns:a14="http://schemas.microsoft.com/office/drawing/2010/main">
                <a:solidFill>
                  <a:srgbClr val="FFFFFF"/>
                </a:solidFill>
              </a14:hiddenFill>
            </a:ext>
          </a:extLst>
        </p:spPr>
      </p:pic>
      <p:sp>
        <p:nvSpPr>
          <p:cNvPr id="4" name="AutoShape 10">
            <a:extLst>
              <a:ext uri="{FF2B5EF4-FFF2-40B4-BE49-F238E27FC236}">
                <a16:creationId xmlns:a16="http://schemas.microsoft.com/office/drawing/2014/main" id="{B08C75A0-BCE1-0270-CF8E-7DB36BF206F2}"/>
              </a:ext>
            </a:extLst>
          </p:cNvPr>
          <p:cNvSpPr>
            <a:spLocks noChangeAspect="1" noChangeArrowheads="1"/>
          </p:cNvSpPr>
          <p:nvPr/>
        </p:nvSpPr>
        <p:spPr bwMode="auto">
          <a:xfrm>
            <a:off x="15566800" y="3829277"/>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ES"/>
          </a:p>
        </p:txBody>
      </p:sp>
      <p:pic>
        <p:nvPicPr>
          <p:cNvPr id="1035" name="Picture 11" descr="Picture 15, Imagen">
            <a:extLst>
              <a:ext uri="{FF2B5EF4-FFF2-40B4-BE49-F238E27FC236}">
                <a16:creationId xmlns:a16="http://schemas.microsoft.com/office/drawing/2014/main" id="{F9E223FA-CB5D-03FF-324B-3B8ED7114BAE}"/>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915162" y="6065868"/>
            <a:ext cx="1610326" cy="500886"/>
          </a:xfrm>
          <a:prstGeom prst="rect">
            <a:avLst/>
          </a:prstGeom>
          <a:noFill/>
          <a:extLst>
            <a:ext uri="{909E8E84-426E-40DD-AFC4-6F175D3DCCD1}">
              <a14:hiddenFill xmlns:a14="http://schemas.microsoft.com/office/drawing/2010/main">
                <a:solidFill>
                  <a:srgbClr val="FFFFFF"/>
                </a:solidFill>
              </a14:hiddenFill>
            </a:ext>
          </a:extLst>
        </p:spPr>
      </p:pic>
      <p:pic>
        <p:nvPicPr>
          <p:cNvPr id="6" name="Imagen 5" descr="Logotipo&#10;&#10;El contenido generado por IA puede ser incorrecto.">
            <a:extLst>
              <a:ext uri="{FF2B5EF4-FFF2-40B4-BE49-F238E27FC236}">
                <a16:creationId xmlns:a16="http://schemas.microsoft.com/office/drawing/2014/main" id="{DDE06B47-8799-9D98-0E78-56E1E67B72BA}"/>
              </a:ext>
            </a:extLst>
          </p:cNvPr>
          <p:cNvPicPr>
            <a:picLocks noChangeAspect="1"/>
          </p:cNvPicPr>
          <p:nvPr/>
        </p:nvPicPr>
        <p:blipFill>
          <a:blip r:embed="rId6"/>
          <a:srcRect l="12167" t="19962" r="11861" b="22964"/>
          <a:stretch>
            <a:fillRect/>
          </a:stretch>
        </p:blipFill>
        <p:spPr>
          <a:xfrm>
            <a:off x="7185760" y="5966556"/>
            <a:ext cx="1755250" cy="719599"/>
          </a:xfrm>
          <a:prstGeom prst="rect">
            <a:avLst/>
          </a:prstGeom>
        </p:spPr>
      </p:pic>
      <p:sp>
        <p:nvSpPr>
          <p:cNvPr id="8" name="AutoShape 30">
            <a:extLst>
              <a:ext uri="{FF2B5EF4-FFF2-40B4-BE49-F238E27FC236}">
                <a16:creationId xmlns:a16="http://schemas.microsoft.com/office/drawing/2014/main" id="{88124C9B-1FE6-21C2-6C7B-A51EE1C95A77}"/>
              </a:ext>
            </a:extLst>
          </p:cNvPr>
          <p:cNvSpPr>
            <a:spLocks noChangeAspect="1" noChangeArrowheads="1"/>
          </p:cNvSpPr>
          <p:nvPr/>
        </p:nvSpPr>
        <p:spPr bwMode="auto">
          <a:xfrm>
            <a:off x="15390813" y="-1722438"/>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ES"/>
          </a:p>
        </p:txBody>
      </p:sp>
      <p:pic>
        <p:nvPicPr>
          <p:cNvPr id="9" name="Picture 31">
            <a:extLst>
              <a:ext uri="{FF2B5EF4-FFF2-40B4-BE49-F238E27FC236}">
                <a16:creationId xmlns:a16="http://schemas.microsoft.com/office/drawing/2014/main" id="{81AE0199-B173-8D1C-976F-CCE2DE18CF6C}"/>
              </a:ext>
            </a:extLst>
          </p:cNvPr>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3648731" y="6035134"/>
            <a:ext cx="558131" cy="558131"/>
          </a:xfrm>
          <a:prstGeom prst="rect">
            <a:avLst/>
          </a:prstGeom>
          <a:noFill/>
          <a:ln>
            <a:noFill/>
          </a:ln>
        </p:spPr>
      </p:pic>
      <p:pic>
        <p:nvPicPr>
          <p:cNvPr id="10" name="Picture 17" descr="http://en.uoa.gr/fileadmin/templates/en.uoa.gr/images/logo.png">
            <a:extLst>
              <a:ext uri="{FF2B5EF4-FFF2-40B4-BE49-F238E27FC236}">
                <a16:creationId xmlns:a16="http://schemas.microsoft.com/office/drawing/2014/main" id="{B4616421-0640-AFD1-2675-BB6656AEBB4F}"/>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423344" y="6168778"/>
            <a:ext cx="1325690" cy="370334"/>
          </a:xfrm>
          <a:prstGeom prst="rect">
            <a:avLst/>
          </a:prstGeom>
          <a:noFill/>
          <a:extLst>
            <a:ext uri="{909E8E84-426E-40DD-AFC4-6F175D3DCCD1}">
              <a14:hiddenFill xmlns:a14="http://schemas.microsoft.com/office/drawing/2010/main">
                <a:solidFill>
                  <a:srgbClr val="FFFFFF"/>
                </a:solidFill>
              </a14:hiddenFill>
            </a:ext>
          </a:extLst>
        </p:spPr>
      </p:pic>
      <p:sp>
        <p:nvSpPr>
          <p:cNvPr id="20" name="Otsikko 4">
            <a:extLst>
              <a:ext uri="{FF2B5EF4-FFF2-40B4-BE49-F238E27FC236}">
                <a16:creationId xmlns:a16="http://schemas.microsoft.com/office/drawing/2014/main" id="{50712DF4-C434-DE96-750A-DC1E47C5F71A}"/>
              </a:ext>
            </a:extLst>
          </p:cNvPr>
          <p:cNvSpPr>
            <a:spLocks noGrp="1"/>
          </p:cNvSpPr>
          <p:nvPr>
            <p:ph type="ctrTitle"/>
          </p:nvPr>
        </p:nvSpPr>
        <p:spPr>
          <a:xfrm>
            <a:off x="2349906" y="668003"/>
            <a:ext cx="7214310" cy="1435483"/>
          </a:xfrm>
        </p:spPr>
        <p:txBody>
          <a:bodyPr>
            <a:noAutofit/>
          </a:bodyPr>
          <a:lstStyle/>
          <a:p>
            <a:pPr marL="0" marR="0" lvl="0" indent="0" defTabSz="914400" rtl="0" eaLnBrk="1" fontAlgn="auto" latinLnBrk="0" hangingPunct="1">
              <a:lnSpc>
                <a:spcPct val="100000"/>
              </a:lnSpc>
              <a:spcBef>
                <a:spcPts val="0"/>
              </a:spcBef>
              <a:spcAft>
                <a:spcPts val="0"/>
              </a:spcAft>
              <a:tabLst/>
              <a:defRPr/>
            </a:pPr>
            <a:r>
              <a:rPr kumimoji="0" lang="en-GB" sz="2000" b="1" i="0" u="none" strike="noStrike" kern="1200" cap="none" spc="0" normalizeH="0" baseline="0" noProof="0">
                <a:ln>
                  <a:noFill/>
                </a:ln>
                <a:solidFill>
                  <a:prstClr val="black"/>
                </a:solidFill>
                <a:effectLst/>
                <a:uLnTx/>
                <a:uFillTx/>
                <a:latin typeface="+mn-lt"/>
                <a:ea typeface="+mn-ea"/>
                <a:cs typeface="Segoe UI"/>
              </a:rPr>
              <a:t>How to lead a reflection session – </a:t>
            </a:r>
            <a:r>
              <a:rPr lang="en-GB" sz="2000" b="1">
                <a:solidFill>
                  <a:prstClr val="black"/>
                </a:solidFill>
                <a:latin typeface="+mn-lt"/>
                <a:ea typeface="+mn-ea"/>
                <a:cs typeface="Segoe UI"/>
              </a:rPr>
              <a:t>T</a:t>
            </a:r>
            <a:r>
              <a:rPr kumimoji="0" lang="en-GB" sz="2000" b="1" i="0" u="none" strike="noStrike" kern="1200" cap="none" spc="0" normalizeH="0" baseline="0" noProof="0">
                <a:ln>
                  <a:noFill/>
                </a:ln>
                <a:solidFill>
                  <a:prstClr val="black"/>
                </a:solidFill>
                <a:effectLst/>
                <a:uLnTx/>
                <a:uFillTx/>
                <a:latin typeface="+mn-lt"/>
                <a:ea typeface="+mn-ea"/>
                <a:cs typeface="Segoe UI"/>
              </a:rPr>
              <a:t>eacher guid</a:t>
            </a:r>
            <a:r>
              <a:rPr kumimoji="0" lang="en-GB" sz="2400" b="1" i="0" u="none" strike="noStrike" kern="1200" cap="none" spc="0" normalizeH="0" baseline="0" noProof="0">
                <a:ln>
                  <a:noFill/>
                </a:ln>
                <a:solidFill>
                  <a:prstClr val="black"/>
                </a:solidFill>
                <a:effectLst/>
                <a:uLnTx/>
                <a:uFillTx/>
                <a:latin typeface="+mn-lt"/>
                <a:ea typeface="+mn-ea"/>
                <a:cs typeface="Segoe UI"/>
              </a:rPr>
              <a:t>e</a:t>
            </a:r>
            <a:br>
              <a:rPr kumimoji="0" lang="en-GB" sz="2000" b="0" i="0" u="none" strike="noStrike" kern="1200" cap="none" spc="0" normalizeH="0" baseline="0" noProof="0">
                <a:ln>
                  <a:noFill/>
                </a:ln>
                <a:solidFill>
                  <a:prstClr val="black"/>
                </a:solidFill>
                <a:effectLst/>
                <a:uLnTx/>
                <a:uFillTx/>
                <a:latin typeface="+mn-lt"/>
                <a:ea typeface="+mn-ea"/>
                <a:cs typeface="Segoe UI"/>
              </a:rPr>
            </a:br>
            <a:endParaRPr lang="en-GB" sz="2400">
              <a:latin typeface="+mn-lt"/>
              <a:ea typeface="Tahoma"/>
              <a:cs typeface="Tahoma"/>
            </a:endParaRPr>
          </a:p>
        </p:txBody>
      </p:sp>
      <p:sp>
        <p:nvSpPr>
          <p:cNvPr id="24" name="AutoShape 36" descr="Picture 4, Imagen">
            <a:extLst>
              <a:ext uri="{FF2B5EF4-FFF2-40B4-BE49-F238E27FC236}">
                <a16:creationId xmlns:a16="http://schemas.microsoft.com/office/drawing/2014/main" id="{6670625D-E107-9326-2534-97DDFBB22152}"/>
              </a:ext>
            </a:extLst>
          </p:cNvPr>
          <p:cNvSpPr>
            <a:spLocks noChangeAspect="1" noChangeArrowheads="1"/>
          </p:cNvSpPr>
          <p:nvPr/>
        </p:nvSpPr>
        <p:spPr bwMode="auto">
          <a:xfrm>
            <a:off x="63500" y="22225"/>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ES"/>
          </a:p>
        </p:txBody>
      </p:sp>
      <p:pic>
        <p:nvPicPr>
          <p:cNvPr id="29" name="Imagen 28" descr="Icono&#10;&#10;El contenido generado por IA puede ser incorrecto.">
            <a:extLst>
              <a:ext uri="{FF2B5EF4-FFF2-40B4-BE49-F238E27FC236}">
                <a16:creationId xmlns:a16="http://schemas.microsoft.com/office/drawing/2014/main" id="{FEEF16BB-E15C-C5FA-40C4-0EC2FCE76A2E}"/>
              </a:ext>
            </a:extLst>
          </p:cNvPr>
          <p:cNvPicPr>
            <a:picLocks noChangeAspect="1"/>
          </p:cNvPicPr>
          <p:nvPr/>
        </p:nvPicPr>
        <p:blipFill>
          <a:blip r:embed="rId9"/>
          <a:srcRect t="18644"/>
          <a:stretch>
            <a:fillRect/>
          </a:stretch>
        </p:blipFill>
        <p:spPr>
          <a:xfrm>
            <a:off x="9372600" y="4791562"/>
            <a:ext cx="2819400" cy="2066437"/>
          </a:xfrm>
          <a:prstGeom prst="rect">
            <a:avLst/>
          </a:prstGeom>
        </p:spPr>
      </p:pic>
      <p:pic>
        <p:nvPicPr>
          <p:cNvPr id="1037" name="Picture 13" descr="Text&#10;&#10;Description automatically generated, Imagen">
            <a:extLst>
              <a:ext uri="{FF2B5EF4-FFF2-40B4-BE49-F238E27FC236}">
                <a16:creationId xmlns:a16="http://schemas.microsoft.com/office/drawing/2014/main" id="{CBA38EC8-500A-435A-3805-3E0938C990E8}"/>
              </a:ext>
            </a:extLst>
          </p:cNvPr>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9143127" y="6035134"/>
            <a:ext cx="629973" cy="615950"/>
          </a:xfrm>
          <a:prstGeom prst="rect">
            <a:avLst/>
          </a:prstGeom>
          <a:noFill/>
          <a:extLst>
            <a:ext uri="{909E8E84-426E-40DD-AFC4-6F175D3DCCD1}">
              <a14:hiddenFill xmlns:a14="http://schemas.microsoft.com/office/drawing/2010/main">
                <a:solidFill>
                  <a:srgbClr val="FFFFFF"/>
                </a:solidFill>
              </a14:hiddenFill>
            </a:ext>
          </a:extLst>
        </p:spPr>
      </p:pic>
      <p:pic>
        <p:nvPicPr>
          <p:cNvPr id="3" name="Imagen 2" descr="Icono&#10;&#10;El contenido generado por IA puede ser incorrecto.">
            <a:extLst>
              <a:ext uri="{FF2B5EF4-FFF2-40B4-BE49-F238E27FC236}">
                <a16:creationId xmlns:a16="http://schemas.microsoft.com/office/drawing/2014/main" id="{EEC60080-0C55-8755-0DF1-BD9F8C1BEA8D}"/>
              </a:ext>
            </a:extLst>
          </p:cNvPr>
          <p:cNvPicPr>
            <a:picLocks noChangeAspect="1"/>
          </p:cNvPicPr>
          <p:nvPr/>
        </p:nvPicPr>
        <p:blipFill>
          <a:blip r:embed="rId11"/>
          <a:stretch>
            <a:fillRect/>
          </a:stretch>
        </p:blipFill>
        <p:spPr>
          <a:xfrm>
            <a:off x="-602" y="8370"/>
            <a:ext cx="2425700" cy="2400300"/>
          </a:xfrm>
          <a:prstGeom prst="rect">
            <a:avLst/>
          </a:prstGeom>
        </p:spPr>
      </p:pic>
      <p:sp>
        <p:nvSpPr>
          <p:cNvPr id="2" name="CuadroTexto 1">
            <a:extLst>
              <a:ext uri="{FF2B5EF4-FFF2-40B4-BE49-F238E27FC236}">
                <a16:creationId xmlns:a16="http://schemas.microsoft.com/office/drawing/2014/main" id="{5C8E0875-3BED-B867-5123-62F54BE5DBDD}"/>
              </a:ext>
            </a:extLst>
          </p:cNvPr>
          <p:cNvSpPr txBox="1"/>
          <p:nvPr/>
        </p:nvSpPr>
        <p:spPr>
          <a:xfrm>
            <a:off x="1212248" y="2103486"/>
            <a:ext cx="10129244" cy="333540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endParaRPr lang="en-GB" sz="1800" b="0" i="0" u="none" strike="noStrike" baseline="0">
              <a:solidFill>
                <a:srgbClr val="000000"/>
              </a:solidFill>
            </a:endParaRPr>
          </a:p>
          <a:p>
            <a:r>
              <a:rPr lang="en-GB" sz="2000" b="1" i="0" u="none" strike="noStrike" baseline="0"/>
              <a:t>Structuring a Reflection Moment: </a:t>
            </a:r>
          </a:p>
          <a:p>
            <a:endParaRPr lang="en-GB" sz="2000" b="0" i="0" u="none" strike="noStrike" baseline="0"/>
          </a:p>
          <a:p>
            <a:r>
              <a:rPr lang="en-GB" sz="2000" b="1" i="0" u="none" strike="noStrike" baseline="0"/>
              <a:t>1.</a:t>
            </a:r>
            <a:r>
              <a:rPr lang="en-GB" sz="2000" b="0" i="0" u="none" strike="noStrike" baseline="0"/>
              <a:t> </a:t>
            </a:r>
            <a:r>
              <a:rPr lang="en-GB" sz="2000" b="1" i="0" u="none" strike="noStrike" baseline="0"/>
              <a:t>Preparation: </a:t>
            </a:r>
            <a:r>
              <a:rPr lang="en-GB" sz="2000" b="0" i="0" u="none" strike="noStrike" baseline="0"/>
              <a:t>Create a safe environment and set expectations. </a:t>
            </a:r>
          </a:p>
          <a:p>
            <a:r>
              <a:rPr lang="en-GB" sz="2000" b="1" i="0" u="none" strike="noStrike" baseline="0"/>
              <a:t>2. Goal and purpose: </a:t>
            </a:r>
            <a:r>
              <a:rPr lang="en-GB" sz="2000" b="0" i="0" u="none" strike="noStrike" baseline="0"/>
              <a:t>Reflection goals refer to main goal of activity</a:t>
            </a:r>
            <a:r>
              <a:rPr lang="en-GB" sz="2000"/>
              <a:t>.</a:t>
            </a:r>
            <a:endParaRPr lang="en-GB" sz="2000" b="0" i="0" u="none" strike="noStrike" baseline="0"/>
          </a:p>
          <a:p>
            <a:r>
              <a:rPr lang="en-GB" sz="2000" b="1" i="0" u="none" strike="noStrike" baseline="0"/>
              <a:t>3.</a:t>
            </a:r>
            <a:r>
              <a:rPr lang="en-GB" sz="2000" b="0" i="0" u="none" strike="noStrike" baseline="0"/>
              <a:t> </a:t>
            </a:r>
            <a:r>
              <a:rPr lang="en-GB" sz="2000" b="1" i="0" u="none" strike="noStrike" baseline="0"/>
              <a:t>Discussion Prompts: </a:t>
            </a:r>
            <a:r>
              <a:rPr lang="en-GB" sz="2000" b="0" i="0" u="none" strike="noStrike" baseline="0"/>
              <a:t>Have discussion raised from activity</a:t>
            </a:r>
            <a:r>
              <a:rPr lang="en-GB" sz="2000"/>
              <a:t>.</a:t>
            </a:r>
            <a:endParaRPr lang="en-GB" sz="2000" b="0" i="0" u="none" strike="noStrike" baseline="0"/>
          </a:p>
          <a:p>
            <a:r>
              <a:rPr lang="en-GB" sz="2000" b="1" i="0" u="none" strike="noStrike" baseline="0"/>
              <a:t>4. Application to Daily Life: </a:t>
            </a:r>
            <a:r>
              <a:rPr lang="en-GB" sz="2000" i="0" u="none" strike="noStrike" baseline="0"/>
              <a:t>Find connection to real-life context</a:t>
            </a:r>
            <a:r>
              <a:rPr lang="en-GB" sz="2000"/>
              <a:t>.</a:t>
            </a:r>
            <a:endParaRPr lang="en-GB" sz="2000" i="0" u="none" strike="noStrike" baseline="0"/>
          </a:p>
          <a:p>
            <a:r>
              <a:rPr lang="en-GB" sz="2000" b="1" i="0" u="none" strike="noStrike" baseline="0"/>
              <a:t>5. Responsibility: </a:t>
            </a:r>
            <a:r>
              <a:rPr lang="en-GB" sz="2000" i="0" u="none" strike="noStrike" baseline="0"/>
              <a:t>Share possibilities to reflect to each student</a:t>
            </a:r>
            <a:r>
              <a:rPr lang="en-GB" sz="2000"/>
              <a:t>.</a:t>
            </a:r>
            <a:endParaRPr lang="en-GB" sz="2000" i="0" u="none" strike="noStrike" baseline="0"/>
          </a:p>
          <a:p>
            <a:endParaRPr lang="en-GB" sz="2000">
              <a:cs typeface="Segoe UI"/>
            </a:endParaRPr>
          </a:p>
          <a:p>
            <a:pPr marL="285750" indent="-285750">
              <a:buFont typeface="Symbol"/>
              <a:buChar char="•"/>
            </a:pPr>
            <a:endParaRPr lang="en-GB" sz="2000">
              <a:cs typeface="Segoe UI"/>
            </a:endParaRPr>
          </a:p>
          <a:p>
            <a:pPr algn="just">
              <a:lnSpc>
                <a:spcPts val="1275"/>
              </a:lnSpc>
            </a:pPr>
            <a:endParaRPr lang="en-GB" sz="2000">
              <a:cs typeface="Segoe UI"/>
            </a:endParaRPr>
          </a:p>
        </p:txBody>
      </p:sp>
      <p:sp>
        <p:nvSpPr>
          <p:cNvPr id="5" name="Otsikko 4">
            <a:extLst>
              <a:ext uri="{FF2B5EF4-FFF2-40B4-BE49-F238E27FC236}">
                <a16:creationId xmlns:a16="http://schemas.microsoft.com/office/drawing/2014/main" id="{21DB6876-632B-F831-E4A5-9D7E1036ED1D}"/>
              </a:ext>
            </a:extLst>
          </p:cNvPr>
          <p:cNvSpPr txBox="1">
            <a:spLocks/>
          </p:cNvSpPr>
          <p:nvPr/>
        </p:nvSpPr>
        <p:spPr>
          <a:xfrm>
            <a:off x="2663581" y="306142"/>
            <a:ext cx="6586961" cy="647916"/>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nSpc>
                <a:spcPct val="150000"/>
              </a:lnSpc>
            </a:pPr>
            <a:r>
              <a:rPr lang="en-US" sz="2400" b="1">
                <a:latin typeface="Tahoma"/>
                <a:ea typeface="Tahoma"/>
                <a:cs typeface="Tahoma"/>
              </a:rPr>
              <a:t>Section 4: Reflection</a:t>
            </a:r>
            <a:endParaRPr lang="en-GB" sz="2400">
              <a:latin typeface="Tahoma"/>
              <a:ea typeface="Tahoma"/>
              <a:cs typeface="Tahoma"/>
            </a:endParaRPr>
          </a:p>
        </p:txBody>
      </p:sp>
    </p:spTree>
    <p:extLst>
      <p:ext uri="{BB962C8B-B14F-4D97-AF65-F5344CB8AC3E}">
        <p14:creationId xmlns:p14="http://schemas.microsoft.com/office/powerpoint/2010/main" val="22158854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nodeType="with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circle(in)">
                                      <p:cBhvr>
                                        <p:cTn id="7" dur="20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7CA4D12-F8CA-9810-3DDF-DD31C55C4E17}"/>
            </a:ext>
          </a:extLst>
        </p:cNvPr>
        <p:cNvGrpSpPr/>
        <p:nvPr/>
      </p:nvGrpSpPr>
      <p:grpSpPr>
        <a:xfrm>
          <a:off x="0" y="0"/>
          <a:ext cx="0" cy="0"/>
          <a:chOff x="0" y="0"/>
          <a:chExt cx="0" cy="0"/>
        </a:xfrm>
      </p:grpSpPr>
      <p:pic>
        <p:nvPicPr>
          <p:cNvPr id="1026" name="Picture 2" descr="Picture 1, Imagen">
            <a:extLst>
              <a:ext uri="{FF2B5EF4-FFF2-40B4-BE49-F238E27FC236}">
                <a16:creationId xmlns:a16="http://schemas.microsoft.com/office/drawing/2014/main" id="{EB0BBA3F-7F3B-E6D6-261D-9FC3787BA6F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813470" y="228600"/>
            <a:ext cx="2155371" cy="2155371"/>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Picture 5, Imagen">
            <a:extLst>
              <a:ext uri="{FF2B5EF4-FFF2-40B4-BE49-F238E27FC236}">
                <a16:creationId xmlns:a16="http://schemas.microsoft.com/office/drawing/2014/main" id="{AD7B1A1F-A005-429B-D15F-4F2CD14CE35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134" y="6065868"/>
            <a:ext cx="1950130" cy="556307"/>
          </a:xfrm>
          <a:prstGeom prst="rect">
            <a:avLst/>
          </a:prstGeom>
          <a:noFill/>
          <a:extLst>
            <a:ext uri="{909E8E84-426E-40DD-AFC4-6F175D3DCCD1}">
              <a14:hiddenFill xmlns:a14="http://schemas.microsoft.com/office/drawing/2010/main">
                <a:solidFill>
                  <a:srgbClr val="FFFFFF"/>
                </a:solidFill>
              </a14:hiddenFill>
            </a:ext>
          </a:extLst>
        </p:spPr>
      </p:pic>
      <p:pic>
        <p:nvPicPr>
          <p:cNvPr id="1032" name="Picture 8" descr="Picture 16, Imagen">
            <a:extLst>
              <a:ext uri="{FF2B5EF4-FFF2-40B4-BE49-F238E27FC236}">
                <a16:creationId xmlns:a16="http://schemas.microsoft.com/office/drawing/2014/main" id="{2D530581-4FA5-BD91-BBB6-ED734A9B2146}"/>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957062" y="6045971"/>
            <a:ext cx="1026582" cy="615949"/>
          </a:xfrm>
          <a:prstGeom prst="rect">
            <a:avLst/>
          </a:prstGeom>
          <a:noFill/>
          <a:extLst>
            <a:ext uri="{909E8E84-426E-40DD-AFC4-6F175D3DCCD1}">
              <a14:hiddenFill xmlns:a14="http://schemas.microsoft.com/office/drawing/2010/main">
                <a:solidFill>
                  <a:srgbClr val="FFFFFF"/>
                </a:solidFill>
              </a14:hiddenFill>
            </a:ext>
          </a:extLst>
        </p:spPr>
      </p:pic>
      <p:sp>
        <p:nvSpPr>
          <p:cNvPr id="4" name="AutoShape 10">
            <a:extLst>
              <a:ext uri="{FF2B5EF4-FFF2-40B4-BE49-F238E27FC236}">
                <a16:creationId xmlns:a16="http://schemas.microsoft.com/office/drawing/2014/main" id="{B08C75A0-BCE1-0270-CF8E-7DB36BF206F2}"/>
              </a:ext>
            </a:extLst>
          </p:cNvPr>
          <p:cNvSpPr>
            <a:spLocks noChangeAspect="1" noChangeArrowheads="1"/>
          </p:cNvSpPr>
          <p:nvPr/>
        </p:nvSpPr>
        <p:spPr bwMode="auto">
          <a:xfrm>
            <a:off x="15566800" y="3829277"/>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ES"/>
          </a:p>
        </p:txBody>
      </p:sp>
      <p:pic>
        <p:nvPicPr>
          <p:cNvPr id="1035" name="Picture 11" descr="Picture 15, Imagen">
            <a:extLst>
              <a:ext uri="{FF2B5EF4-FFF2-40B4-BE49-F238E27FC236}">
                <a16:creationId xmlns:a16="http://schemas.microsoft.com/office/drawing/2014/main" id="{F9E223FA-CB5D-03FF-324B-3B8ED7114BAE}"/>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915162" y="6065868"/>
            <a:ext cx="1610326" cy="500886"/>
          </a:xfrm>
          <a:prstGeom prst="rect">
            <a:avLst/>
          </a:prstGeom>
          <a:noFill/>
          <a:extLst>
            <a:ext uri="{909E8E84-426E-40DD-AFC4-6F175D3DCCD1}">
              <a14:hiddenFill xmlns:a14="http://schemas.microsoft.com/office/drawing/2010/main">
                <a:solidFill>
                  <a:srgbClr val="FFFFFF"/>
                </a:solidFill>
              </a14:hiddenFill>
            </a:ext>
          </a:extLst>
        </p:spPr>
      </p:pic>
      <p:pic>
        <p:nvPicPr>
          <p:cNvPr id="6" name="Imagen 5" descr="Logotipo&#10;&#10;El contenido generado por IA puede ser incorrecto.">
            <a:extLst>
              <a:ext uri="{FF2B5EF4-FFF2-40B4-BE49-F238E27FC236}">
                <a16:creationId xmlns:a16="http://schemas.microsoft.com/office/drawing/2014/main" id="{DDE06B47-8799-9D98-0E78-56E1E67B72BA}"/>
              </a:ext>
            </a:extLst>
          </p:cNvPr>
          <p:cNvPicPr>
            <a:picLocks noChangeAspect="1"/>
          </p:cNvPicPr>
          <p:nvPr/>
        </p:nvPicPr>
        <p:blipFill>
          <a:blip r:embed="rId6"/>
          <a:srcRect l="12167" t="19962" r="11861" b="22964"/>
          <a:stretch>
            <a:fillRect/>
          </a:stretch>
        </p:blipFill>
        <p:spPr>
          <a:xfrm>
            <a:off x="7185760" y="5966556"/>
            <a:ext cx="1755250" cy="719599"/>
          </a:xfrm>
          <a:prstGeom prst="rect">
            <a:avLst/>
          </a:prstGeom>
        </p:spPr>
      </p:pic>
      <p:sp>
        <p:nvSpPr>
          <p:cNvPr id="8" name="AutoShape 30">
            <a:extLst>
              <a:ext uri="{FF2B5EF4-FFF2-40B4-BE49-F238E27FC236}">
                <a16:creationId xmlns:a16="http://schemas.microsoft.com/office/drawing/2014/main" id="{88124C9B-1FE6-21C2-6C7B-A51EE1C95A77}"/>
              </a:ext>
            </a:extLst>
          </p:cNvPr>
          <p:cNvSpPr>
            <a:spLocks noChangeAspect="1" noChangeArrowheads="1"/>
          </p:cNvSpPr>
          <p:nvPr/>
        </p:nvSpPr>
        <p:spPr bwMode="auto">
          <a:xfrm>
            <a:off x="15390813" y="-1722438"/>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ES"/>
          </a:p>
        </p:txBody>
      </p:sp>
      <p:pic>
        <p:nvPicPr>
          <p:cNvPr id="9" name="Picture 31">
            <a:extLst>
              <a:ext uri="{FF2B5EF4-FFF2-40B4-BE49-F238E27FC236}">
                <a16:creationId xmlns:a16="http://schemas.microsoft.com/office/drawing/2014/main" id="{81AE0199-B173-8D1C-976F-CCE2DE18CF6C}"/>
              </a:ext>
            </a:extLst>
          </p:cNvPr>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3648731" y="6035134"/>
            <a:ext cx="558131" cy="558131"/>
          </a:xfrm>
          <a:prstGeom prst="rect">
            <a:avLst/>
          </a:prstGeom>
          <a:noFill/>
          <a:ln>
            <a:noFill/>
          </a:ln>
        </p:spPr>
      </p:pic>
      <p:pic>
        <p:nvPicPr>
          <p:cNvPr id="10" name="Picture 17" descr="http://en.uoa.gr/fileadmin/templates/en.uoa.gr/images/logo.png">
            <a:extLst>
              <a:ext uri="{FF2B5EF4-FFF2-40B4-BE49-F238E27FC236}">
                <a16:creationId xmlns:a16="http://schemas.microsoft.com/office/drawing/2014/main" id="{B4616421-0640-AFD1-2675-BB6656AEBB4F}"/>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423344" y="6168778"/>
            <a:ext cx="1325690" cy="370334"/>
          </a:xfrm>
          <a:prstGeom prst="rect">
            <a:avLst/>
          </a:prstGeom>
          <a:noFill/>
          <a:extLst>
            <a:ext uri="{909E8E84-426E-40DD-AFC4-6F175D3DCCD1}">
              <a14:hiddenFill xmlns:a14="http://schemas.microsoft.com/office/drawing/2010/main">
                <a:solidFill>
                  <a:srgbClr val="FFFFFF"/>
                </a:solidFill>
              </a14:hiddenFill>
            </a:ext>
          </a:extLst>
        </p:spPr>
      </p:pic>
      <p:sp>
        <p:nvSpPr>
          <p:cNvPr id="20" name="Otsikko 4">
            <a:extLst>
              <a:ext uri="{FF2B5EF4-FFF2-40B4-BE49-F238E27FC236}">
                <a16:creationId xmlns:a16="http://schemas.microsoft.com/office/drawing/2014/main" id="{50712DF4-C434-DE96-750A-DC1E47C5F71A}"/>
              </a:ext>
            </a:extLst>
          </p:cNvPr>
          <p:cNvSpPr>
            <a:spLocks noGrp="1"/>
          </p:cNvSpPr>
          <p:nvPr>
            <p:ph type="ctrTitle"/>
          </p:nvPr>
        </p:nvSpPr>
        <p:spPr>
          <a:xfrm>
            <a:off x="2455553" y="604480"/>
            <a:ext cx="6586961" cy="932305"/>
          </a:xfrm>
        </p:spPr>
        <p:txBody>
          <a:bodyPr>
            <a:noAutofit/>
          </a:bodyPr>
          <a:lstStyle/>
          <a:p>
            <a:pPr marL="0" marR="0" lvl="0" indent="0" defTabSz="914400" rtl="0" eaLnBrk="1" fontAlgn="auto" latinLnBrk="0" hangingPunct="1">
              <a:lnSpc>
                <a:spcPct val="100000"/>
              </a:lnSpc>
              <a:spcBef>
                <a:spcPts val="0"/>
              </a:spcBef>
              <a:spcAft>
                <a:spcPts val="0"/>
              </a:spcAft>
              <a:tabLst/>
              <a:defRPr/>
            </a:pPr>
            <a:r>
              <a:rPr kumimoji="0" lang="en-GB" sz="2000" b="1" i="0" u="none" strike="noStrike" kern="1200" cap="none" spc="0" normalizeH="0" baseline="0" noProof="0">
                <a:ln>
                  <a:noFill/>
                </a:ln>
                <a:solidFill>
                  <a:prstClr val="black"/>
                </a:solidFill>
                <a:effectLst/>
                <a:uLnTx/>
                <a:uFillTx/>
                <a:latin typeface="+mn-lt"/>
                <a:ea typeface="+mn-ea"/>
                <a:cs typeface="Segoe UI"/>
              </a:rPr>
              <a:t>Process of reflection – </a:t>
            </a:r>
            <a:r>
              <a:rPr lang="en-GB" sz="2000" b="1">
                <a:solidFill>
                  <a:prstClr val="black"/>
                </a:solidFill>
                <a:latin typeface="+mn-lt"/>
                <a:ea typeface="+mn-ea"/>
                <a:cs typeface="Segoe UI"/>
              </a:rPr>
              <a:t>Curriculum framework</a:t>
            </a:r>
            <a:br>
              <a:rPr kumimoji="0" lang="en-GB" sz="2000" b="0" i="0" u="none" strike="noStrike" kern="1200" cap="none" spc="0" normalizeH="0" baseline="0" noProof="0">
                <a:ln>
                  <a:noFill/>
                </a:ln>
                <a:solidFill>
                  <a:prstClr val="black"/>
                </a:solidFill>
                <a:effectLst/>
                <a:uLnTx/>
                <a:uFillTx/>
                <a:latin typeface="+mn-lt"/>
                <a:ea typeface="+mn-ea"/>
                <a:cs typeface="Segoe UI"/>
              </a:rPr>
            </a:br>
            <a:endParaRPr lang="en-GB" sz="2400">
              <a:latin typeface="+mn-lt"/>
              <a:ea typeface="Tahoma"/>
              <a:cs typeface="Tahoma"/>
            </a:endParaRPr>
          </a:p>
        </p:txBody>
      </p:sp>
      <p:sp>
        <p:nvSpPr>
          <p:cNvPr id="24" name="AutoShape 36" descr="Picture 4, Imagen">
            <a:extLst>
              <a:ext uri="{FF2B5EF4-FFF2-40B4-BE49-F238E27FC236}">
                <a16:creationId xmlns:a16="http://schemas.microsoft.com/office/drawing/2014/main" id="{6670625D-E107-9326-2534-97DDFBB22152}"/>
              </a:ext>
            </a:extLst>
          </p:cNvPr>
          <p:cNvSpPr>
            <a:spLocks noChangeAspect="1" noChangeArrowheads="1"/>
          </p:cNvSpPr>
          <p:nvPr/>
        </p:nvSpPr>
        <p:spPr bwMode="auto">
          <a:xfrm>
            <a:off x="63500" y="22225"/>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ES"/>
          </a:p>
        </p:txBody>
      </p:sp>
      <p:pic>
        <p:nvPicPr>
          <p:cNvPr id="29" name="Imagen 28" descr="Icono&#10;&#10;El contenido generado por IA puede ser incorrecto.">
            <a:extLst>
              <a:ext uri="{FF2B5EF4-FFF2-40B4-BE49-F238E27FC236}">
                <a16:creationId xmlns:a16="http://schemas.microsoft.com/office/drawing/2014/main" id="{FEEF16BB-E15C-C5FA-40C4-0EC2FCE76A2E}"/>
              </a:ext>
            </a:extLst>
          </p:cNvPr>
          <p:cNvPicPr>
            <a:picLocks noChangeAspect="1"/>
          </p:cNvPicPr>
          <p:nvPr/>
        </p:nvPicPr>
        <p:blipFill>
          <a:blip r:embed="rId9"/>
          <a:srcRect t="18644"/>
          <a:stretch>
            <a:fillRect/>
          </a:stretch>
        </p:blipFill>
        <p:spPr>
          <a:xfrm>
            <a:off x="9372600" y="4791562"/>
            <a:ext cx="2819400" cy="2066437"/>
          </a:xfrm>
          <a:prstGeom prst="rect">
            <a:avLst/>
          </a:prstGeom>
        </p:spPr>
      </p:pic>
      <p:pic>
        <p:nvPicPr>
          <p:cNvPr id="1037" name="Picture 13" descr="Text&#10;&#10;Description automatically generated, Imagen">
            <a:extLst>
              <a:ext uri="{FF2B5EF4-FFF2-40B4-BE49-F238E27FC236}">
                <a16:creationId xmlns:a16="http://schemas.microsoft.com/office/drawing/2014/main" id="{CBA38EC8-500A-435A-3805-3E0938C990E8}"/>
              </a:ext>
            </a:extLst>
          </p:cNvPr>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9143127" y="6035134"/>
            <a:ext cx="629973" cy="615950"/>
          </a:xfrm>
          <a:prstGeom prst="rect">
            <a:avLst/>
          </a:prstGeom>
          <a:noFill/>
          <a:extLst>
            <a:ext uri="{909E8E84-426E-40DD-AFC4-6F175D3DCCD1}">
              <a14:hiddenFill xmlns:a14="http://schemas.microsoft.com/office/drawing/2010/main">
                <a:solidFill>
                  <a:srgbClr val="FFFFFF"/>
                </a:solidFill>
              </a14:hiddenFill>
            </a:ext>
          </a:extLst>
        </p:spPr>
      </p:pic>
      <p:pic>
        <p:nvPicPr>
          <p:cNvPr id="3" name="Imagen 2" descr="Icono&#10;&#10;El contenido generado por IA puede ser incorrecto.">
            <a:extLst>
              <a:ext uri="{FF2B5EF4-FFF2-40B4-BE49-F238E27FC236}">
                <a16:creationId xmlns:a16="http://schemas.microsoft.com/office/drawing/2014/main" id="{EEC60080-0C55-8755-0DF1-BD9F8C1BEA8D}"/>
              </a:ext>
            </a:extLst>
          </p:cNvPr>
          <p:cNvPicPr>
            <a:picLocks noChangeAspect="1"/>
          </p:cNvPicPr>
          <p:nvPr/>
        </p:nvPicPr>
        <p:blipFill>
          <a:blip r:embed="rId11"/>
          <a:stretch>
            <a:fillRect/>
          </a:stretch>
        </p:blipFill>
        <p:spPr>
          <a:xfrm>
            <a:off x="-602" y="8370"/>
            <a:ext cx="2425700" cy="2400300"/>
          </a:xfrm>
          <a:prstGeom prst="rect">
            <a:avLst/>
          </a:prstGeom>
        </p:spPr>
      </p:pic>
      <p:sp>
        <p:nvSpPr>
          <p:cNvPr id="2" name="CuadroTexto 1">
            <a:extLst>
              <a:ext uri="{FF2B5EF4-FFF2-40B4-BE49-F238E27FC236}">
                <a16:creationId xmlns:a16="http://schemas.microsoft.com/office/drawing/2014/main" id="{5C8E0875-3BED-B867-5123-62F54BE5DBDD}"/>
              </a:ext>
            </a:extLst>
          </p:cNvPr>
          <p:cNvSpPr txBox="1"/>
          <p:nvPr/>
        </p:nvSpPr>
        <p:spPr>
          <a:xfrm>
            <a:off x="1212248" y="1386162"/>
            <a:ext cx="10129244" cy="4093428"/>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indent="0" algn="l">
              <a:buNone/>
            </a:pPr>
            <a:r>
              <a:rPr lang="en-GB" sz="2000"/>
              <a:t>P</a:t>
            </a:r>
            <a:r>
              <a:rPr lang="en-GB" sz="2000" b="0" i="0" u="none" strike="noStrike" baseline="0"/>
              <a:t>rocess of reflecting by Pearson and Smith (1988</a:t>
            </a:r>
            <a:r>
              <a:rPr lang="en-GB" sz="2000"/>
              <a:t>):</a:t>
            </a:r>
            <a:endParaRPr lang="en-GB" sz="2000" b="0" i="0" u="none" strike="noStrike" baseline="0"/>
          </a:p>
          <a:p>
            <a:pPr marL="0" indent="0" algn="l">
              <a:buNone/>
            </a:pPr>
            <a:r>
              <a:rPr lang="en-GB" sz="2000" b="0" i="0" u="none" strike="noStrike" baseline="0"/>
              <a:t>1. </a:t>
            </a:r>
            <a:r>
              <a:rPr lang="en-GB" sz="2000"/>
              <a:t>Committing</a:t>
            </a:r>
            <a:r>
              <a:rPr lang="en-GB" sz="2000" b="0" i="0" u="none" strike="noStrike" baseline="0"/>
              <a:t> to its importance and central role in experience-based learning</a:t>
            </a:r>
            <a:r>
              <a:rPr lang="en-GB" sz="2000"/>
              <a:t>.</a:t>
            </a:r>
            <a:endParaRPr lang="en-GB" sz="2000" b="0" i="0" u="none" strike="noStrike" baseline="0"/>
          </a:p>
          <a:p>
            <a:pPr marL="0" indent="0" algn="l">
              <a:buNone/>
            </a:pPr>
            <a:r>
              <a:rPr lang="en-GB" sz="2000" b="0" i="0" u="none" strike="noStrike" baseline="0"/>
              <a:t>2. </a:t>
            </a:r>
            <a:r>
              <a:rPr lang="en-GB" sz="2000"/>
              <a:t>Deliberately</a:t>
            </a:r>
            <a:r>
              <a:rPr lang="en-GB" sz="2000" b="0" i="0" u="none" strike="noStrike" baseline="0"/>
              <a:t> planning for an adequate opportunity to reflect</a:t>
            </a:r>
            <a:r>
              <a:rPr lang="en-GB" sz="2000"/>
              <a:t>.</a:t>
            </a:r>
            <a:endParaRPr lang="en-GB" sz="2000" b="0" i="0" u="none" strike="noStrike" baseline="0"/>
          </a:p>
          <a:p>
            <a:pPr marL="0" indent="0" algn="l">
              <a:buNone/>
            </a:pPr>
            <a:r>
              <a:rPr lang="en-GB" sz="2000" b="0" i="0" u="none" strike="noStrike" baseline="0"/>
              <a:t>3. </a:t>
            </a:r>
            <a:r>
              <a:rPr lang="en-GB" sz="2000"/>
              <a:t>Realizing</a:t>
            </a:r>
            <a:r>
              <a:rPr lang="en-GB" sz="2000" b="0" i="0" u="none" strike="noStrike" baseline="0"/>
              <a:t> that a high level of facilitating skill is needed</a:t>
            </a:r>
            <a:r>
              <a:rPr lang="en-GB" sz="2000"/>
              <a:t>.</a:t>
            </a:r>
            <a:endParaRPr lang="en-GB" sz="2000" b="0" i="0" u="none" strike="noStrike" baseline="0"/>
          </a:p>
          <a:p>
            <a:pPr marL="0" indent="0" algn="l">
              <a:buNone/>
            </a:pPr>
            <a:r>
              <a:rPr lang="en-GB" sz="2000" b="0" i="0" u="none" strike="noStrike" baseline="0"/>
              <a:t>4. </a:t>
            </a:r>
            <a:r>
              <a:rPr lang="en-GB" sz="2000"/>
              <a:t>Establishing</a:t>
            </a:r>
            <a:r>
              <a:rPr lang="en-GB" sz="2000" b="0" i="0" u="none" strike="noStrike" baseline="0"/>
              <a:t> clear intentions, objectives, and purposes for all activities</a:t>
            </a:r>
            <a:r>
              <a:rPr lang="en-GB" sz="2000"/>
              <a:t>.</a:t>
            </a:r>
            <a:endParaRPr lang="en-GB" sz="2000" b="0" i="0" u="none" strike="noStrike" baseline="0"/>
          </a:p>
          <a:p>
            <a:pPr marL="0" indent="0" algn="l">
              <a:buNone/>
            </a:pPr>
            <a:r>
              <a:rPr lang="en-GB" sz="2000" b="0" i="0" u="none" strike="noStrike" baseline="0"/>
              <a:t>5. </a:t>
            </a:r>
            <a:r>
              <a:rPr lang="en-GB" sz="2000"/>
              <a:t>Identifying</a:t>
            </a:r>
            <a:r>
              <a:rPr lang="en-GB" sz="2000" b="0" i="0" u="none" strike="noStrike" baseline="0"/>
              <a:t> ways of knowing and types of knowledge that the experience represents and establishing appropriate structures and relationships in which the process will take place</a:t>
            </a:r>
            <a:r>
              <a:rPr lang="en-GB" sz="2000"/>
              <a:t>.</a:t>
            </a:r>
            <a:endParaRPr lang="en-GB" sz="2000" b="0" i="0" u="none" strike="noStrike" baseline="0"/>
          </a:p>
          <a:p>
            <a:pPr marL="0" indent="0" algn="l">
              <a:buNone/>
            </a:pPr>
            <a:r>
              <a:rPr lang="en-GB" sz="2000" b="0" i="0" u="none" strike="noStrike" baseline="0"/>
              <a:t>6. </a:t>
            </a:r>
            <a:r>
              <a:rPr lang="en-GB" sz="2000"/>
              <a:t>Establishing</a:t>
            </a:r>
            <a:r>
              <a:rPr lang="en-GB" sz="2000" b="0" i="0" u="none" strike="noStrike" baseline="0"/>
              <a:t> an environment based upon trust, acceptance, risk-taking, and mutual respect of individuals’ feelings, perceptions, and theories.</a:t>
            </a:r>
          </a:p>
          <a:p>
            <a:pPr marL="0" indent="0" algn="l">
              <a:buNone/>
            </a:pPr>
            <a:endParaRPr lang="en-GB" sz="2000" b="1" i="0" u="none" strike="noStrike" baseline="0"/>
          </a:p>
          <a:p>
            <a:pPr marL="0" indent="0" algn="l">
              <a:buNone/>
            </a:pPr>
            <a:r>
              <a:rPr lang="en-GB" sz="2000" b="1" i="0" u="none" strike="noStrike" baseline="0"/>
              <a:t>Incorporating the reflective assessment and contemplation of the learner’s connection with oneself, peers, and the environment is an established element of the learning journey in outdoor education</a:t>
            </a:r>
            <a:r>
              <a:rPr lang="en-GB" sz="2000" b="1"/>
              <a:t>.</a:t>
            </a:r>
            <a:endParaRPr lang="en-GB" sz="2000"/>
          </a:p>
        </p:txBody>
      </p:sp>
      <p:sp>
        <p:nvSpPr>
          <p:cNvPr id="5" name="Otsikko 4">
            <a:extLst>
              <a:ext uri="{FF2B5EF4-FFF2-40B4-BE49-F238E27FC236}">
                <a16:creationId xmlns:a16="http://schemas.microsoft.com/office/drawing/2014/main" id="{E43E09FC-660A-F1C5-B1BE-33DDB3944E03}"/>
              </a:ext>
            </a:extLst>
          </p:cNvPr>
          <p:cNvSpPr txBox="1">
            <a:spLocks/>
          </p:cNvSpPr>
          <p:nvPr/>
        </p:nvSpPr>
        <p:spPr>
          <a:xfrm>
            <a:off x="2663581" y="11950"/>
            <a:ext cx="6586961" cy="647916"/>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nSpc>
                <a:spcPct val="150000"/>
              </a:lnSpc>
            </a:pPr>
            <a:r>
              <a:rPr lang="en-US" sz="2400" b="1">
                <a:latin typeface="Tahoma"/>
                <a:ea typeface="Tahoma"/>
                <a:cs typeface="Tahoma"/>
              </a:rPr>
              <a:t>Section 4: Reflection</a:t>
            </a:r>
            <a:endParaRPr lang="en-GB" sz="2400">
              <a:latin typeface="Tahoma"/>
              <a:ea typeface="Tahoma"/>
              <a:cs typeface="Tahoma"/>
            </a:endParaRPr>
          </a:p>
        </p:txBody>
      </p:sp>
    </p:spTree>
    <p:extLst>
      <p:ext uri="{BB962C8B-B14F-4D97-AF65-F5344CB8AC3E}">
        <p14:creationId xmlns:p14="http://schemas.microsoft.com/office/powerpoint/2010/main" val="31967757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nodeType="with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circle(in)">
                                      <p:cBhvr>
                                        <p:cTn id="7" dur="20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3FC9B9D-5241-6FBD-D35A-4C5401097E6F}"/>
            </a:ext>
          </a:extLst>
        </p:cNvPr>
        <p:cNvGrpSpPr/>
        <p:nvPr/>
      </p:nvGrpSpPr>
      <p:grpSpPr>
        <a:xfrm>
          <a:off x="0" y="0"/>
          <a:ext cx="0" cy="0"/>
          <a:chOff x="0" y="0"/>
          <a:chExt cx="0" cy="0"/>
        </a:xfrm>
      </p:grpSpPr>
      <p:pic>
        <p:nvPicPr>
          <p:cNvPr id="1026" name="Picture 2" descr="Picture 1, Imagen">
            <a:extLst>
              <a:ext uri="{FF2B5EF4-FFF2-40B4-BE49-F238E27FC236}">
                <a16:creationId xmlns:a16="http://schemas.microsoft.com/office/drawing/2014/main" id="{8E6CC48E-DE84-18B6-B0C3-952BEFF16FB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813470" y="228600"/>
            <a:ext cx="2155371" cy="2155371"/>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Picture 5, Imagen">
            <a:extLst>
              <a:ext uri="{FF2B5EF4-FFF2-40B4-BE49-F238E27FC236}">
                <a16:creationId xmlns:a16="http://schemas.microsoft.com/office/drawing/2014/main" id="{7C5BE53A-EC29-4BD0-6750-F566AD39C3F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134" y="6065868"/>
            <a:ext cx="1950130" cy="556307"/>
          </a:xfrm>
          <a:prstGeom prst="rect">
            <a:avLst/>
          </a:prstGeom>
          <a:noFill/>
          <a:extLst>
            <a:ext uri="{909E8E84-426E-40DD-AFC4-6F175D3DCCD1}">
              <a14:hiddenFill xmlns:a14="http://schemas.microsoft.com/office/drawing/2010/main">
                <a:solidFill>
                  <a:srgbClr val="FFFFFF"/>
                </a:solidFill>
              </a14:hiddenFill>
            </a:ext>
          </a:extLst>
        </p:spPr>
      </p:pic>
      <p:pic>
        <p:nvPicPr>
          <p:cNvPr id="1032" name="Picture 8" descr="Picture 16, Imagen">
            <a:extLst>
              <a:ext uri="{FF2B5EF4-FFF2-40B4-BE49-F238E27FC236}">
                <a16:creationId xmlns:a16="http://schemas.microsoft.com/office/drawing/2014/main" id="{2F96D2DE-2DB7-49A6-8FAF-BFB0564F5C98}"/>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957062" y="6045971"/>
            <a:ext cx="1026582" cy="615949"/>
          </a:xfrm>
          <a:prstGeom prst="rect">
            <a:avLst/>
          </a:prstGeom>
          <a:noFill/>
          <a:extLst>
            <a:ext uri="{909E8E84-426E-40DD-AFC4-6F175D3DCCD1}">
              <a14:hiddenFill xmlns:a14="http://schemas.microsoft.com/office/drawing/2010/main">
                <a:solidFill>
                  <a:srgbClr val="FFFFFF"/>
                </a:solidFill>
              </a14:hiddenFill>
            </a:ext>
          </a:extLst>
        </p:spPr>
      </p:pic>
      <p:sp>
        <p:nvSpPr>
          <p:cNvPr id="4" name="AutoShape 10">
            <a:extLst>
              <a:ext uri="{FF2B5EF4-FFF2-40B4-BE49-F238E27FC236}">
                <a16:creationId xmlns:a16="http://schemas.microsoft.com/office/drawing/2014/main" id="{F5EC98B9-79A7-F7DB-442F-0FA7A41F88D6}"/>
              </a:ext>
            </a:extLst>
          </p:cNvPr>
          <p:cNvSpPr>
            <a:spLocks noChangeAspect="1" noChangeArrowheads="1"/>
          </p:cNvSpPr>
          <p:nvPr/>
        </p:nvSpPr>
        <p:spPr bwMode="auto">
          <a:xfrm>
            <a:off x="15566800" y="3829277"/>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ES"/>
          </a:p>
        </p:txBody>
      </p:sp>
      <p:pic>
        <p:nvPicPr>
          <p:cNvPr id="1035" name="Picture 11" descr="Picture 15, Imagen">
            <a:extLst>
              <a:ext uri="{FF2B5EF4-FFF2-40B4-BE49-F238E27FC236}">
                <a16:creationId xmlns:a16="http://schemas.microsoft.com/office/drawing/2014/main" id="{EC5AF0D3-E448-86E7-65A4-B52CD1A1286E}"/>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915162" y="6065868"/>
            <a:ext cx="1610326" cy="500886"/>
          </a:xfrm>
          <a:prstGeom prst="rect">
            <a:avLst/>
          </a:prstGeom>
          <a:noFill/>
          <a:extLst>
            <a:ext uri="{909E8E84-426E-40DD-AFC4-6F175D3DCCD1}">
              <a14:hiddenFill xmlns:a14="http://schemas.microsoft.com/office/drawing/2010/main">
                <a:solidFill>
                  <a:srgbClr val="FFFFFF"/>
                </a:solidFill>
              </a14:hiddenFill>
            </a:ext>
          </a:extLst>
        </p:spPr>
      </p:pic>
      <p:pic>
        <p:nvPicPr>
          <p:cNvPr id="6" name="Imagen 5" descr="Logotipo&#10;&#10;El contenido generado por IA puede ser incorrecto.">
            <a:extLst>
              <a:ext uri="{FF2B5EF4-FFF2-40B4-BE49-F238E27FC236}">
                <a16:creationId xmlns:a16="http://schemas.microsoft.com/office/drawing/2014/main" id="{330D3F1F-9A76-1898-8AAE-3B8F5EAF8438}"/>
              </a:ext>
            </a:extLst>
          </p:cNvPr>
          <p:cNvPicPr>
            <a:picLocks noChangeAspect="1"/>
          </p:cNvPicPr>
          <p:nvPr/>
        </p:nvPicPr>
        <p:blipFill>
          <a:blip r:embed="rId6"/>
          <a:srcRect l="12167" t="19962" r="11861" b="22964"/>
          <a:stretch>
            <a:fillRect/>
          </a:stretch>
        </p:blipFill>
        <p:spPr>
          <a:xfrm>
            <a:off x="7185760" y="5966556"/>
            <a:ext cx="1755250" cy="719599"/>
          </a:xfrm>
          <a:prstGeom prst="rect">
            <a:avLst/>
          </a:prstGeom>
        </p:spPr>
      </p:pic>
      <p:sp>
        <p:nvSpPr>
          <p:cNvPr id="8" name="AutoShape 30">
            <a:extLst>
              <a:ext uri="{FF2B5EF4-FFF2-40B4-BE49-F238E27FC236}">
                <a16:creationId xmlns:a16="http://schemas.microsoft.com/office/drawing/2014/main" id="{4BD3D7F4-74D3-36FD-B34F-EB80BAB1B5BB}"/>
              </a:ext>
            </a:extLst>
          </p:cNvPr>
          <p:cNvSpPr>
            <a:spLocks noChangeAspect="1" noChangeArrowheads="1"/>
          </p:cNvSpPr>
          <p:nvPr/>
        </p:nvSpPr>
        <p:spPr bwMode="auto">
          <a:xfrm>
            <a:off x="15390813" y="-1722438"/>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ES"/>
          </a:p>
        </p:txBody>
      </p:sp>
      <p:pic>
        <p:nvPicPr>
          <p:cNvPr id="9" name="Picture 31">
            <a:extLst>
              <a:ext uri="{FF2B5EF4-FFF2-40B4-BE49-F238E27FC236}">
                <a16:creationId xmlns:a16="http://schemas.microsoft.com/office/drawing/2014/main" id="{586246E4-8148-4DCF-CE6A-89606919A6A6}"/>
              </a:ext>
            </a:extLst>
          </p:cNvPr>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3648731" y="6035134"/>
            <a:ext cx="558131" cy="558131"/>
          </a:xfrm>
          <a:prstGeom prst="rect">
            <a:avLst/>
          </a:prstGeom>
          <a:noFill/>
          <a:ln>
            <a:noFill/>
          </a:ln>
        </p:spPr>
      </p:pic>
      <p:pic>
        <p:nvPicPr>
          <p:cNvPr id="10" name="Picture 17" descr="http://en.uoa.gr/fileadmin/templates/en.uoa.gr/images/logo.png">
            <a:extLst>
              <a:ext uri="{FF2B5EF4-FFF2-40B4-BE49-F238E27FC236}">
                <a16:creationId xmlns:a16="http://schemas.microsoft.com/office/drawing/2014/main" id="{4149C336-47D1-E189-8D9E-A88916519093}"/>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423344" y="6168778"/>
            <a:ext cx="1325690" cy="370334"/>
          </a:xfrm>
          <a:prstGeom prst="rect">
            <a:avLst/>
          </a:prstGeom>
          <a:noFill/>
          <a:extLst>
            <a:ext uri="{909E8E84-426E-40DD-AFC4-6F175D3DCCD1}">
              <a14:hiddenFill xmlns:a14="http://schemas.microsoft.com/office/drawing/2010/main">
                <a:solidFill>
                  <a:srgbClr val="FFFFFF"/>
                </a:solidFill>
              </a14:hiddenFill>
            </a:ext>
          </a:extLst>
        </p:spPr>
      </p:pic>
      <p:sp>
        <p:nvSpPr>
          <p:cNvPr id="24" name="AutoShape 36" descr="Picture 4, Imagen">
            <a:extLst>
              <a:ext uri="{FF2B5EF4-FFF2-40B4-BE49-F238E27FC236}">
                <a16:creationId xmlns:a16="http://schemas.microsoft.com/office/drawing/2014/main" id="{4C6D7A46-6BD2-4CDA-4CC4-49AEE581EBB1}"/>
              </a:ext>
            </a:extLst>
          </p:cNvPr>
          <p:cNvSpPr>
            <a:spLocks noChangeAspect="1" noChangeArrowheads="1"/>
          </p:cNvSpPr>
          <p:nvPr/>
        </p:nvSpPr>
        <p:spPr bwMode="auto">
          <a:xfrm>
            <a:off x="63500" y="22225"/>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ES"/>
          </a:p>
        </p:txBody>
      </p:sp>
      <p:pic>
        <p:nvPicPr>
          <p:cNvPr id="29" name="Imagen 28" descr="Icono&#10;&#10;El contenido generado por IA puede ser incorrecto.">
            <a:extLst>
              <a:ext uri="{FF2B5EF4-FFF2-40B4-BE49-F238E27FC236}">
                <a16:creationId xmlns:a16="http://schemas.microsoft.com/office/drawing/2014/main" id="{78160E4F-B271-1820-6866-ABE2CAC23E55}"/>
              </a:ext>
            </a:extLst>
          </p:cNvPr>
          <p:cNvPicPr>
            <a:picLocks noChangeAspect="1"/>
          </p:cNvPicPr>
          <p:nvPr/>
        </p:nvPicPr>
        <p:blipFill>
          <a:blip r:embed="rId9"/>
          <a:srcRect t="18644"/>
          <a:stretch>
            <a:fillRect/>
          </a:stretch>
        </p:blipFill>
        <p:spPr>
          <a:xfrm>
            <a:off x="9372600" y="4791562"/>
            <a:ext cx="2819400" cy="2066437"/>
          </a:xfrm>
          <a:prstGeom prst="rect">
            <a:avLst/>
          </a:prstGeom>
        </p:spPr>
      </p:pic>
      <p:pic>
        <p:nvPicPr>
          <p:cNvPr id="1037" name="Picture 13" descr="Text&#10;&#10;Description automatically generated, Imagen">
            <a:extLst>
              <a:ext uri="{FF2B5EF4-FFF2-40B4-BE49-F238E27FC236}">
                <a16:creationId xmlns:a16="http://schemas.microsoft.com/office/drawing/2014/main" id="{7B99D0B4-93C8-A69D-7D8C-79763AF9552F}"/>
              </a:ext>
            </a:extLst>
          </p:cNvPr>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9143127" y="6035134"/>
            <a:ext cx="629973" cy="615950"/>
          </a:xfrm>
          <a:prstGeom prst="rect">
            <a:avLst/>
          </a:prstGeom>
          <a:noFill/>
          <a:extLst>
            <a:ext uri="{909E8E84-426E-40DD-AFC4-6F175D3DCCD1}">
              <a14:hiddenFill xmlns:a14="http://schemas.microsoft.com/office/drawing/2010/main">
                <a:solidFill>
                  <a:srgbClr val="FFFFFF"/>
                </a:solidFill>
              </a14:hiddenFill>
            </a:ext>
          </a:extLst>
        </p:spPr>
      </p:pic>
      <p:pic>
        <p:nvPicPr>
          <p:cNvPr id="3" name="Imagen 2" descr="Icono&#10;&#10;El contenido generado por IA puede ser incorrecto.">
            <a:extLst>
              <a:ext uri="{FF2B5EF4-FFF2-40B4-BE49-F238E27FC236}">
                <a16:creationId xmlns:a16="http://schemas.microsoft.com/office/drawing/2014/main" id="{A8F2F713-277F-2005-FD33-63C09B7E2E8F}"/>
              </a:ext>
            </a:extLst>
          </p:cNvPr>
          <p:cNvPicPr>
            <a:picLocks noChangeAspect="1"/>
          </p:cNvPicPr>
          <p:nvPr/>
        </p:nvPicPr>
        <p:blipFill>
          <a:blip r:embed="rId11"/>
          <a:stretch>
            <a:fillRect/>
          </a:stretch>
        </p:blipFill>
        <p:spPr>
          <a:xfrm>
            <a:off x="-602" y="8370"/>
            <a:ext cx="2425700" cy="2400300"/>
          </a:xfrm>
          <a:prstGeom prst="rect">
            <a:avLst/>
          </a:prstGeom>
        </p:spPr>
      </p:pic>
      <p:sp>
        <p:nvSpPr>
          <p:cNvPr id="2" name="CuadroTexto 1">
            <a:extLst>
              <a:ext uri="{FF2B5EF4-FFF2-40B4-BE49-F238E27FC236}">
                <a16:creationId xmlns:a16="http://schemas.microsoft.com/office/drawing/2014/main" id="{3E703C76-407D-0D51-6CF2-78AE211A679B}"/>
              </a:ext>
            </a:extLst>
          </p:cNvPr>
          <p:cNvSpPr txBox="1"/>
          <p:nvPr/>
        </p:nvSpPr>
        <p:spPr>
          <a:xfrm>
            <a:off x="1575645" y="2089133"/>
            <a:ext cx="9789415" cy="294298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just">
              <a:lnSpc>
                <a:spcPts val="1275"/>
              </a:lnSpc>
            </a:pPr>
            <a:r>
              <a:rPr lang="en-GB" sz="2000" b="1">
                <a:cs typeface="Segoe UI"/>
              </a:rPr>
              <a:t>Read and clarify:</a:t>
            </a:r>
          </a:p>
          <a:p>
            <a:pPr algn="just">
              <a:lnSpc>
                <a:spcPts val="1275"/>
              </a:lnSpc>
            </a:pPr>
            <a:endParaRPr lang="en-GB" sz="2000" b="1">
              <a:cs typeface="Segoe UI"/>
            </a:endParaRPr>
          </a:p>
          <a:p>
            <a:pPr marL="342900" indent="-342900" algn="just">
              <a:buFont typeface="Arial" panose="020B0604020202020204" pitchFamily="34" charset="0"/>
              <a:buChar char="•"/>
            </a:pPr>
            <a:r>
              <a:rPr lang="en-GB" sz="2000">
                <a:cs typeface="Segoe UI"/>
              </a:rPr>
              <a:t>Curriculum Framework pages 54-57.</a:t>
            </a:r>
          </a:p>
          <a:p>
            <a:pPr marL="342900" indent="-342900" algn="just">
              <a:buFont typeface="Arial" panose="020B0604020202020204" pitchFamily="34" charset="0"/>
              <a:buChar char="•"/>
            </a:pPr>
            <a:r>
              <a:rPr lang="en-GB" sz="2000">
                <a:cs typeface="Segoe UI"/>
              </a:rPr>
              <a:t>Read teacher guide pages 15-17.</a:t>
            </a:r>
          </a:p>
          <a:p>
            <a:pPr marL="342900" indent="-342900" algn="just">
              <a:buFont typeface="Arial" panose="020B0604020202020204" pitchFamily="34" charset="0"/>
              <a:buChar char="•"/>
            </a:pPr>
            <a:r>
              <a:rPr lang="en-GB" sz="2000">
                <a:cs typeface="Segoe UI"/>
              </a:rPr>
              <a:t>Check reflection template for session page 39.</a:t>
            </a:r>
          </a:p>
          <a:p>
            <a:pPr marL="342900" indent="-342900" algn="just">
              <a:buFont typeface="Arial" panose="020B0604020202020204" pitchFamily="34" charset="0"/>
              <a:buChar char="•"/>
            </a:pPr>
            <a:r>
              <a:rPr lang="en-GB" sz="2000">
                <a:cs typeface="Segoe UI"/>
              </a:rPr>
              <a:t>Clarify what to reflect.</a:t>
            </a:r>
          </a:p>
          <a:p>
            <a:pPr marL="342900" indent="-342900" algn="just">
              <a:buFont typeface="Arial" panose="020B0604020202020204" pitchFamily="34" charset="0"/>
              <a:buChar char="•"/>
            </a:pPr>
            <a:r>
              <a:rPr lang="en-GB" sz="2000">
                <a:cs typeface="Segoe UI"/>
              </a:rPr>
              <a:t>Clarify when and where to reflect.</a:t>
            </a:r>
          </a:p>
          <a:p>
            <a:pPr marL="342900" indent="-342900" algn="just">
              <a:buFont typeface="Arial" panose="020B0604020202020204" pitchFamily="34" charset="0"/>
              <a:buChar char="•"/>
            </a:pPr>
            <a:r>
              <a:rPr lang="en-GB" sz="2000">
                <a:cs typeface="Segoe UI"/>
              </a:rPr>
              <a:t>Clarity whom to reflect.</a:t>
            </a:r>
          </a:p>
          <a:p>
            <a:pPr marL="342900" indent="-342900" algn="just">
              <a:buFont typeface="Arial" panose="020B0604020202020204" pitchFamily="34" charset="0"/>
              <a:buChar char="•"/>
            </a:pPr>
            <a:r>
              <a:rPr lang="en-GB" sz="2000">
                <a:cs typeface="Segoe UI"/>
              </a:rPr>
              <a:t>Clarify how to reflect.</a:t>
            </a:r>
          </a:p>
          <a:p>
            <a:pPr marL="342900" indent="-342900" algn="just">
              <a:lnSpc>
                <a:spcPts val="1275"/>
              </a:lnSpc>
              <a:buFont typeface="Arial" panose="020B0604020202020204" pitchFamily="34" charset="0"/>
              <a:buChar char="•"/>
            </a:pPr>
            <a:endParaRPr lang="en-GB" sz="2000">
              <a:cs typeface="Segoe UI"/>
            </a:endParaRPr>
          </a:p>
          <a:p>
            <a:pPr algn="just">
              <a:lnSpc>
                <a:spcPts val="1275"/>
              </a:lnSpc>
            </a:pPr>
            <a:endParaRPr lang="en-GB" sz="2000">
              <a:cs typeface="Segoe UI"/>
            </a:endParaRPr>
          </a:p>
        </p:txBody>
      </p:sp>
      <p:sp>
        <p:nvSpPr>
          <p:cNvPr id="12" name="Otsikko 4">
            <a:extLst>
              <a:ext uri="{FF2B5EF4-FFF2-40B4-BE49-F238E27FC236}">
                <a16:creationId xmlns:a16="http://schemas.microsoft.com/office/drawing/2014/main" id="{80EC2E98-DC64-8CBE-34F3-56A7164ED620}"/>
              </a:ext>
            </a:extLst>
          </p:cNvPr>
          <p:cNvSpPr txBox="1">
            <a:spLocks/>
          </p:cNvSpPr>
          <p:nvPr/>
        </p:nvSpPr>
        <p:spPr>
          <a:xfrm>
            <a:off x="2448601" y="982327"/>
            <a:ext cx="6586961" cy="647916"/>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nSpc>
                <a:spcPct val="150000"/>
              </a:lnSpc>
            </a:pPr>
            <a:r>
              <a:rPr lang="en-US" sz="2000" b="1">
                <a:latin typeface="+mn-lt"/>
                <a:ea typeface="Tahoma"/>
                <a:cs typeface="Tahoma"/>
              </a:rPr>
              <a:t>Checklist for Reflection</a:t>
            </a:r>
            <a:endParaRPr lang="en-GB" sz="2000">
              <a:latin typeface="+mn-lt"/>
              <a:ea typeface="Tahoma"/>
              <a:cs typeface="Tahoma"/>
            </a:endParaRPr>
          </a:p>
        </p:txBody>
      </p:sp>
      <p:sp>
        <p:nvSpPr>
          <p:cNvPr id="5" name="Otsikko 4">
            <a:extLst>
              <a:ext uri="{FF2B5EF4-FFF2-40B4-BE49-F238E27FC236}">
                <a16:creationId xmlns:a16="http://schemas.microsoft.com/office/drawing/2014/main" id="{97FC687A-BAD6-F481-727D-5970BEAE181C}"/>
              </a:ext>
            </a:extLst>
          </p:cNvPr>
          <p:cNvSpPr txBox="1">
            <a:spLocks/>
          </p:cNvSpPr>
          <p:nvPr/>
        </p:nvSpPr>
        <p:spPr>
          <a:xfrm>
            <a:off x="2556166" y="263252"/>
            <a:ext cx="6586961" cy="647916"/>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nSpc>
                <a:spcPct val="150000"/>
              </a:lnSpc>
            </a:pPr>
            <a:r>
              <a:rPr lang="en-US" sz="2400" b="1">
                <a:latin typeface="Tahoma"/>
                <a:ea typeface="Tahoma"/>
                <a:cs typeface="Tahoma"/>
              </a:rPr>
              <a:t>Section 4: Reflection</a:t>
            </a:r>
            <a:endParaRPr lang="en-GB" sz="2400">
              <a:latin typeface="Tahoma"/>
              <a:ea typeface="Tahoma"/>
              <a:cs typeface="Tahoma"/>
            </a:endParaRPr>
          </a:p>
        </p:txBody>
      </p:sp>
    </p:spTree>
    <p:extLst>
      <p:ext uri="{BB962C8B-B14F-4D97-AF65-F5344CB8AC3E}">
        <p14:creationId xmlns:p14="http://schemas.microsoft.com/office/powerpoint/2010/main" val="7001792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nodeType="with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circle(in)">
                                      <p:cBhvr>
                                        <p:cTn id="7" dur="20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2e6791b8-b591-4015-b146-e2703a0e8e00" xsi:nil="true"/>
    <lcf76f155ced4ddcb4097134ff3c332f xmlns="d54d3dba-8627-4c5b-8fa1-b229ff45d334">
      <Terms xmlns="http://schemas.microsoft.com/office/infopath/2007/PartnerControls"/>
    </lcf76f155ced4ddcb4097134ff3c332f>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FC6E0E336A00EE44B15E630127290E8A" ma:contentTypeVersion="15" ma:contentTypeDescription="Create a new document." ma:contentTypeScope="" ma:versionID="94f7d022d784a8681471fe8daf6369b2">
  <xsd:schema xmlns:xsd="http://www.w3.org/2001/XMLSchema" xmlns:xs="http://www.w3.org/2001/XMLSchema" xmlns:p="http://schemas.microsoft.com/office/2006/metadata/properties" xmlns:ns2="d54d3dba-8627-4c5b-8fa1-b229ff45d334" xmlns:ns3="2e6791b8-b591-4015-b146-e2703a0e8e00" targetNamespace="http://schemas.microsoft.com/office/2006/metadata/properties" ma:root="true" ma:fieldsID="ca0381c583dfb4d8c2e62dd2f4a976da" ns2:_="" ns3:_="">
    <xsd:import namespace="d54d3dba-8627-4c5b-8fa1-b229ff45d334"/>
    <xsd:import namespace="2e6791b8-b591-4015-b146-e2703a0e8e00"/>
    <xsd:element name="properties">
      <xsd:complexType>
        <xsd:sequence>
          <xsd:element name="documentManagement">
            <xsd:complexType>
              <xsd:all>
                <xsd:element ref="ns2:MediaServiceMetadata" minOccurs="0"/>
                <xsd:element ref="ns2:MediaServiceFastMetadata" minOccurs="0"/>
                <xsd:element ref="ns2:lcf76f155ced4ddcb4097134ff3c332f" minOccurs="0"/>
                <xsd:element ref="ns3:TaxCatchAll" minOccurs="0"/>
                <xsd:element ref="ns2:MediaServiceDateTaken" minOccurs="0"/>
                <xsd:element ref="ns2:MediaServiceOCR" minOccurs="0"/>
                <xsd:element ref="ns2:MediaServiceGenerationTime" minOccurs="0"/>
                <xsd:element ref="ns2:MediaServiceEventHashCode" minOccurs="0"/>
                <xsd:element ref="ns3:SharedWithUsers" minOccurs="0"/>
                <xsd:element ref="ns3:SharedWithDetails" minOccurs="0"/>
                <xsd:element ref="ns2:MediaServiceObjectDetectorVersions" minOccurs="0"/>
                <xsd:element ref="ns2:MediaServiceSearchProperties" minOccurs="0"/>
                <xsd:element ref="ns2:MediaServiceLocation"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54d3dba-8627-4c5b-8fa1-b229ff45d33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1" nillable="true" ma:taxonomy="true" ma:internalName="lcf76f155ced4ddcb4097134ff3c332f" ma:taxonomyFieldName="MediaServiceImageTags" ma:displayName="Image Tags" ma:readOnly="false" ma:fieldId="{5cf76f15-5ced-4ddc-b409-7134ff3c332f}" ma:taxonomyMulti="true" ma:sspId="b1350db3-1762-4bf1-805b-8e7c55ddee46" ma:termSetId="09814cd3-568e-fe90-9814-8d621ff8fb84" ma:anchorId="fba54fb3-c3e1-fe81-a776-ca4b69148c4d" ma:open="true" ma:isKeyword="false">
      <xsd:complexType>
        <xsd:sequence>
          <xsd:element ref="pc:Terms" minOccurs="0" maxOccurs="1"/>
        </xsd:sequence>
      </xsd:complexType>
    </xsd:element>
    <xsd:element name="MediaServiceDateTaken" ma:index="13" nillable="true" ma:displayName="MediaServiceDateTaken" ma:hidden="true" ma:indexed="true" ma:internalName="MediaServiceDateTaken"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ObjectDetectorVersions" ma:index="19" nillable="true" ma:displayName="MediaServiceObjectDetectorVersions" ma:hidden="true" ma:indexed="true" ma:internalName="MediaServiceObjectDetectorVersions" ma:readOnly="true">
      <xsd:simpleType>
        <xsd:restriction base="dms:Text"/>
      </xsd:simpleType>
    </xsd:element>
    <xsd:element name="MediaServiceSearchProperties" ma:index="20" nillable="true" ma:displayName="MediaServiceSearchProperties" ma:hidden="true" ma:internalName="MediaServiceSearchProperties" ma:readOnly="true">
      <xsd:simpleType>
        <xsd:restriction base="dms:Note"/>
      </xsd:simpleType>
    </xsd:element>
    <xsd:element name="MediaServiceLocation" ma:index="21" nillable="true" ma:displayName="Location" ma:indexed="true" ma:internalName="MediaServiceLocation" ma:readOnly="true">
      <xsd:simpleType>
        <xsd:restriction base="dms:Text"/>
      </xsd:simpleType>
    </xsd:element>
    <xsd:element name="MediaLengthInSeconds" ma:index="22"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2e6791b8-b591-4015-b146-e2703a0e8e00" elementFormDefault="qualified">
    <xsd:import namespace="http://schemas.microsoft.com/office/2006/documentManagement/types"/>
    <xsd:import namespace="http://schemas.microsoft.com/office/infopath/2007/PartnerControls"/>
    <xsd:element name="TaxCatchAll" ma:index="12" nillable="true" ma:displayName="Taxonomy Catch All Column" ma:hidden="true" ma:list="{6df7650f-df5b-44df-9f57-db253a4966a7}" ma:internalName="TaxCatchAll" ma:showField="CatchAllData" ma:web="2e6791b8-b591-4015-b146-e2703a0e8e00">
      <xsd:complexType>
        <xsd:complexContent>
          <xsd:extension base="dms:MultiChoiceLookup">
            <xsd:sequence>
              <xsd:element name="Value" type="dms:Lookup" maxOccurs="unbounded" minOccurs="0" nillable="true"/>
            </xsd:sequence>
          </xsd:extension>
        </xsd:complexContent>
      </xsd:complexType>
    </xsd:element>
    <xsd:element name="SharedWithUsers" ma:index="17"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9C8982A5-72D1-4D76-99D9-B477942F5B35}">
  <ds:schemaRefs>
    <ds:schemaRef ds:uri="http://schemas.microsoft.com/office/2006/metadata/properties"/>
    <ds:schemaRef ds:uri="http://schemas.microsoft.com/office/infopath/2007/PartnerControls"/>
    <ds:schemaRef ds:uri="2e6791b8-b591-4015-b146-e2703a0e8e00"/>
    <ds:schemaRef ds:uri="d54d3dba-8627-4c5b-8fa1-b229ff45d334"/>
  </ds:schemaRefs>
</ds:datastoreItem>
</file>

<file path=customXml/itemProps2.xml><?xml version="1.0" encoding="utf-8"?>
<ds:datastoreItem xmlns:ds="http://schemas.openxmlformats.org/officeDocument/2006/customXml" ds:itemID="{F7029755-F480-45C9-A747-C85988EBBB0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54d3dba-8627-4c5b-8fa1-b229ff45d334"/>
    <ds:schemaRef ds:uri="2e6791b8-b591-4015-b146-e2703a0e8e0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CDD352B2-E757-4556-940B-03E252EF114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0</TotalTime>
  <Words>553</Words>
  <Application>Microsoft Office PowerPoint</Application>
  <PresentationFormat>Widescreen</PresentationFormat>
  <Paragraphs>97</Paragraphs>
  <Slides>12</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12</vt:i4>
      </vt:variant>
    </vt:vector>
  </HeadingPairs>
  <TitlesOfParts>
    <vt:vector size="20" baseType="lpstr">
      <vt:lpstr>Aptos</vt:lpstr>
      <vt:lpstr>Aptos Display</vt:lpstr>
      <vt:lpstr>Arial</vt:lpstr>
      <vt:lpstr>Arial Nova</vt:lpstr>
      <vt:lpstr>Calibri</vt:lpstr>
      <vt:lpstr>Symbol</vt:lpstr>
      <vt:lpstr>Tahoma</vt:lpstr>
      <vt:lpstr>Tema de Office</vt:lpstr>
      <vt:lpstr>    Section 4: Reflection  </vt:lpstr>
      <vt:lpstr>Section 4: Reflection</vt:lpstr>
      <vt:lpstr>Section 4: Reflection</vt:lpstr>
      <vt:lpstr>Section 4: Reflection</vt:lpstr>
      <vt:lpstr>PowerPoint Presentation</vt:lpstr>
      <vt:lpstr>Reflection – When and for Whom?  Reflection in the Teacher's Context</vt:lpstr>
      <vt:lpstr>How to lead a reflection session – Teacher guide </vt:lpstr>
      <vt:lpstr>Process of reflection – Curriculum framework </vt:lpstr>
      <vt:lpstr>PowerPoint Presentation</vt:lpstr>
      <vt:lpstr>PowerPoint Presentation</vt:lpstr>
      <vt:lpstr>PowerPoint Presentation</vt:lpstr>
      <vt:lpstr>Section 4: Reflection  Fourth step achieved</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Section 4: Reflection</dc:title>
  <dc:creator>PABLO JESUS CABALLERO BLANCO</dc:creator>
  <cp:lastModifiedBy>Biljana Popeska</cp:lastModifiedBy>
  <cp:revision>14</cp:revision>
  <dcterms:created xsi:type="dcterms:W3CDTF">2025-05-27T07:37:44Z</dcterms:created>
  <dcterms:modified xsi:type="dcterms:W3CDTF">2025-07-25T06:43:09Z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0x010100FC6E0E336A00EE44B15E630127290E8A</vt:lpwstr>
  </property>
  <property fmtid="{D5CDD505-2E9C-101B-9397-08002B2CF9AE}" pid="3" name="MediaServiceImageTags">
    <vt:lpwstr/>
  </property>
</Properties>
</file>