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70" r:id="rId7"/>
    <p:sldId id="271" r:id="rId8"/>
    <p:sldId id="258" r:id="rId9"/>
    <p:sldId id="263" r:id="rId10"/>
    <p:sldId id="264" r:id="rId11"/>
    <p:sldId id="265" r:id="rId12"/>
    <p:sldId id="268" r:id="rId13"/>
    <p:sldId id="26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0D728-48E4-86F9-6B91-2276CB0A4A9F}" v="139" dt="2025-06-09T10:27:48.130"/>
    <p1510:client id="{824EE107-E916-DE6F-C1A4-A72DD55B96FB}" v="54" dt="2025-06-09T10:23:17.990"/>
    <p1510:client id="{94E6DD18-3720-7A5D-010E-252AE6571358}" v="9" dt="2025-06-07T17:41:22.152"/>
    <p1510:client id="{C08E76F5-B9C5-6011-342C-E2385D86FC48}" v="1" dt="2025-06-09T10:54:51.463"/>
    <p1510:client id="{C8690D5F-385C-F7F2-AEBF-905A63AED86C}" v="1" dt="2025-06-09T10:08:0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EDA LATORRE ROMERO" userId="S::agueda_us.es#ext#@uniluxembourg.onmicrosoft.com::825e993e-a99c-401b-9c5b-299683457af5" providerId="AD" clId="Web-{824EE107-E916-DE6F-C1A4-A72DD55B96FB}"/>
    <pc:docChg chg="addSld modSld">
      <pc:chgData name="AGUEDA LATORRE ROMERO" userId="S::agueda_us.es#ext#@uniluxembourg.onmicrosoft.com::825e993e-a99c-401b-9c5b-299683457af5" providerId="AD" clId="Web-{824EE107-E916-DE6F-C1A4-A72DD55B96FB}" dt="2025-06-09T10:23:17.990" v="39" actId="20577"/>
      <pc:docMkLst>
        <pc:docMk/>
      </pc:docMkLst>
      <pc:sldChg chg="modSp">
        <pc:chgData name="AGUEDA LATORRE ROMERO" userId="S::agueda_us.es#ext#@uniluxembourg.onmicrosoft.com::825e993e-a99c-401b-9c5b-299683457af5" providerId="AD" clId="Web-{824EE107-E916-DE6F-C1A4-A72DD55B96FB}" dt="2025-06-09T10:11:43.214" v="4" actId="20577"/>
        <pc:sldMkLst>
          <pc:docMk/>
          <pc:sldMk cId="1177783784" sldId="257"/>
        </pc:sldMkLst>
        <pc:spChg chg="mod">
          <ac:chgData name="AGUEDA LATORRE ROMERO" userId="S::agueda_us.es#ext#@uniluxembourg.onmicrosoft.com::825e993e-a99c-401b-9c5b-299683457af5" providerId="AD" clId="Web-{824EE107-E916-DE6F-C1A4-A72DD55B96FB}" dt="2025-06-09T10:11:43.214" v="4" actId="20577"/>
          <ac:spMkLst>
            <pc:docMk/>
            <pc:sldMk cId="1177783784" sldId="257"/>
            <ac:spMk id="2" creationId="{5C8E0875-3BED-B867-5123-62F54BE5DBDD}"/>
          </ac:spMkLst>
        </pc:spChg>
      </pc:sldChg>
      <pc:sldChg chg="modSp">
        <pc:chgData name="AGUEDA LATORRE ROMERO" userId="S::agueda_us.es#ext#@uniluxembourg.onmicrosoft.com::825e993e-a99c-401b-9c5b-299683457af5" providerId="AD" clId="Web-{824EE107-E916-DE6F-C1A4-A72DD55B96FB}" dt="2025-06-09T10:20:47.531" v="36" actId="20577"/>
        <pc:sldMkLst>
          <pc:docMk/>
          <pc:sldMk cId="3003660830" sldId="258"/>
        </pc:sldMkLst>
        <pc:spChg chg="mod">
          <ac:chgData name="AGUEDA LATORRE ROMERO" userId="S::agueda_us.es#ext#@uniluxembourg.onmicrosoft.com::825e993e-a99c-401b-9c5b-299683457af5" providerId="AD" clId="Web-{824EE107-E916-DE6F-C1A4-A72DD55B96FB}" dt="2025-06-09T10:20:47.531" v="36" actId="20577"/>
          <ac:spMkLst>
            <pc:docMk/>
            <pc:sldMk cId="3003660830" sldId="258"/>
            <ac:spMk id="12" creationId="{A0FDF3AC-04BA-4767-8909-0BA1A52EAAA3}"/>
          </ac:spMkLst>
        </pc:spChg>
      </pc:sldChg>
      <pc:sldChg chg="modSp">
        <pc:chgData name="AGUEDA LATORRE ROMERO" userId="S::agueda_us.es#ext#@uniluxembourg.onmicrosoft.com::825e993e-a99c-401b-9c5b-299683457af5" providerId="AD" clId="Web-{824EE107-E916-DE6F-C1A4-A72DD55B96FB}" dt="2025-06-09T10:23:17.990" v="39" actId="20577"/>
        <pc:sldMkLst>
          <pc:docMk/>
          <pc:sldMk cId="2188883696" sldId="266"/>
        </pc:sldMkLst>
        <pc:spChg chg="mod">
          <ac:chgData name="AGUEDA LATORRE ROMERO" userId="S::agueda_us.es#ext#@uniluxembourg.onmicrosoft.com::825e993e-a99c-401b-9c5b-299683457af5" providerId="AD" clId="Web-{824EE107-E916-DE6F-C1A4-A72DD55B96FB}" dt="2025-06-09T10:23:17.990" v="39" actId="20577"/>
          <ac:spMkLst>
            <pc:docMk/>
            <pc:sldMk cId="2188883696" sldId="266"/>
            <ac:spMk id="23" creationId="{91C675C2-CCFA-4F0C-BA4F-34E9BFF3793A}"/>
          </ac:spMkLst>
        </pc:spChg>
      </pc:sldChg>
      <pc:sldChg chg="modSp add replId">
        <pc:chgData name="AGUEDA LATORRE ROMERO" userId="S::agueda_us.es#ext#@uniluxembourg.onmicrosoft.com::825e993e-a99c-401b-9c5b-299683457af5" providerId="AD" clId="Web-{824EE107-E916-DE6F-C1A4-A72DD55B96FB}" dt="2025-06-09T10:15:43.255" v="34" actId="20577"/>
        <pc:sldMkLst>
          <pc:docMk/>
          <pc:sldMk cId="2169571426" sldId="270"/>
        </pc:sldMkLst>
        <pc:spChg chg="mod">
          <ac:chgData name="AGUEDA LATORRE ROMERO" userId="S::agueda_us.es#ext#@uniluxembourg.onmicrosoft.com::825e993e-a99c-401b-9c5b-299683457af5" providerId="AD" clId="Web-{824EE107-E916-DE6F-C1A4-A72DD55B96FB}" dt="2025-06-09T10:15:43.255" v="34" actId="20577"/>
          <ac:spMkLst>
            <pc:docMk/>
            <pc:sldMk cId="2169571426" sldId="270"/>
            <ac:spMk id="2" creationId="{4A71E470-319A-314B-B2EE-3BA0919734A8}"/>
          </ac:spMkLst>
        </pc:spChg>
      </pc:sldChg>
      <pc:sldChg chg="modSp add replId">
        <pc:chgData name="AGUEDA LATORRE ROMERO" userId="S::agueda_us.es#ext#@uniluxembourg.onmicrosoft.com::825e993e-a99c-401b-9c5b-299683457af5" providerId="AD" clId="Web-{824EE107-E916-DE6F-C1A4-A72DD55B96FB}" dt="2025-06-09T10:14:17.376" v="28" actId="20577"/>
        <pc:sldMkLst>
          <pc:docMk/>
          <pc:sldMk cId="970295003" sldId="271"/>
        </pc:sldMkLst>
        <pc:spChg chg="mod">
          <ac:chgData name="AGUEDA LATORRE ROMERO" userId="S::agueda_us.es#ext#@uniluxembourg.onmicrosoft.com::825e993e-a99c-401b-9c5b-299683457af5" providerId="AD" clId="Web-{824EE107-E916-DE6F-C1A4-A72DD55B96FB}" dt="2025-06-09T10:14:17.376" v="28" actId="20577"/>
          <ac:spMkLst>
            <pc:docMk/>
            <pc:sldMk cId="970295003" sldId="271"/>
            <ac:spMk id="2" creationId="{8AB1695E-C4A6-ACC2-2AB2-FF801C0F4823}"/>
          </ac:spMkLst>
        </pc:spChg>
      </pc:sldChg>
    </pc:docChg>
  </pc:docChgLst>
  <pc:docChgLst>
    <pc:chgData name="GONZALO RAMIREZ MACIAS" userId="S::grm_us.es#ext#@uniluxembourg.onmicrosoft.com::25d4ef42-0af3-4024-88d7-0c7a8e8fd59f" providerId="AD" clId="Web-{3610D728-48E4-86F9-6B91-2276CB0A4A9F}"/>
    <pc:docChg chg="delSld modSld sldOrd">
      <pc:chgData name="GONZALO RAMIREZ MACIAS" userId="S::grm_us.es#ext#@uniluxembourg.onmicrosoft.com::25d4ef42-0af3-4024-88d7-0c7a8e8fd59f" providerId="AD" clId="Web-{3610D728-48E4-86F9-6B91-2276CB0A4A9F}" dt="2025-06-09T10:27:47.833" v="81" actId="20577"/>
      <pc:docMkLst>
        <pc:docMk/>
      </pc:docMkLst>
      <pc:sldChg chg="modSp">
        <pc:chgData name="GONZALO RAMIREZ MACIAS" userId="S::grm_us.es#ext#@uniluxembourg.onmicrosoft.com::25d4ef42-0af3-4024-88d7-0c7a8e8fd59f" providerId="AD" clId="Web-{3610D728-48E4-86F9-6B91-2276CB0A4A9F}" dt="2025-06-09T10:18:48.613" v="15" actId="20577"/>
        <pc:sldMkLst>
          <pc:docMk/>
          <pc:sldMk cId="1177783784" sldId="257"/>
        </pc:sldMkLst>
        <pc:spChg chg="mod">
          <ac:chgData name="GONZALO RAMIREZ MACIAS" userId="S::grm_us.es#ext#@uniluxembourg.onmicrosoft.com::25d4ef42-0af3-4024-88d7-0c7a8e8fd59f" providerId="AD" clId="Web-{3610D728-48E4-86F9-6B91-2276CB0A4A9F}" dt="2025-06-09T10:18:48.613" v="15" actId="20577"/>
          <ac:spMkLst>
            <pc:docMk/>
            <pc:sldMk cId="1177783784" sldId="257"/>
            <ac:spMk id="2" creationId="{5C8E0875-3BED-B867-5123-62F54BE5DBDD}"/>
          </ac:spMkLst>
        </pc:spChg>
      </pc:sldChg>
      <pc:sldChg chg="modSp">
        <pc:chgData name="GONZALO RAMIREZ MACIAS" userId="S::grm_us.es#ext#@uniluxembourg.onmicrosoft.com::25d4ef42-0af3-4024-88d7-0c7a8e8fd59f" providerId="AD" clId="Web-{3610D728-48E4-86F9-6B91-2276CB0A4A9F}" dt="2025-06-09T10:20:52.433" v="30" actId="20577"/>
        <pc:sldMkLst>
          <pc:docMk/>
          <pc:sldMk cId="3003660830" sldId="258"/>
        </pc:sldMkLst>
        <pc:spChg chg="mod">
          <ac:chgData name="GONZALO RAMIREZ MACIAS" userId="S::grm_us.es#ext#@uniluxembourg.onmicrosoft.com::25d4ef42-0af3-4024-88d7-0c7a8e8fd59f" providerId="AD" clId="Web-{3610D728-48E4-86F9-6B91-2276CB0A4A9F}" dt="2025-06-09T10:20:52.433" v="30" actId="20577"/>
          <ac:spMkLst>
            <pc:docMk/>
            <pc:sldMk cId="3003660830" sldId="258"/>
            <ac:spMk id="12" creationId="{A0FDF3AC-04BA-4767-8909-0BA1A52EAAA3}"/>
          </ac:spMkLst>
        </pc:spChg>
      </pc:sldChg>
      <pc:sldChg chg="modSp">
        <pc:chgData name="GONZALO RAMIREZ MACIAS" userId="S::grm_us.es#ext#@uniluxembourg.onmicrosoft.com::25d4ef42-0af3-4024-88d7-0c7a8e8fd59f" providerId="AD" clId="Web-{3610D728-48E4-86F9-6B91-2276CB0A4A9F}" dt="2025-06-09T10:21:28.701" v="34" actId="20577"/>
        <pc:sldMkLst>
          <pc:docMk/>
          <pc:sldMk cId="3109309879" sldId="263"/>
        </pc:sldMkLst>
        <pc:spChg chg="mod">
          <ac:chgData name="GONZALO RAMIREZ MACIAS" userId="S::grm_us.es#ext#@uniluxembourg.onmicrosoft.com::25d4ef42-0af3-4024-88d7-0c7a8e8fd59f" providerId="AD" clId="Web-{3610D728-48E4-86F9-6B91-2276CB0A4A9F}" dt="2025-06-09T10:21:28.701" v="34" actId="20577"/>
          <ac:spMkLst>
            <pc:docMk/>
            <pc:sldMk cId="3109309879" sldId="263"/>
            <ac:spMk id="11" creationId="{0B36FD07-ECAE-43B9-AA83-899E4B52D9AA}"/>
          </ac:spMkLst>
        </pc:spChg>
      </pc:sldChg>
      <pc:sldChg chg="modSp">
        <pc:chgData name="GONZALO RAMIREZ MACIAS" userId="S::grm_us.es#ext#@uniluxembourg.onmicrosoft.com::25d4ef42-0af3-4024-88d7-0c7a8e8fd59f" providerId="AD" clId="Web-{3610D728-48E4-86F9-6B91-2276CB0A4A9F}" dt="2025-06-09T10:22:24.985" v="37" actId="20577"/>
        <pc:sldMkLst>
          <pc:docMk/>
          <pc:sldMk cId="1681694905" sldId="264"/>
        </pc:sldMkLst>
        <pc:spChg chg="mod">
          <ac:chgData name="GONZALO RAMIREZ MACIAS" userId="S::grm_us.es#ext#@uniluxembourg.onmicrosoft.com::25d4ef42-0af3-4024-88d7-0c7a8e8fd59f" providerId="AD" clId="Web-{3610D728-48E4-86F9-6B91-2276CB0A4A9F}" dt="2025-06-09T10:22:24.985" v="37" actId="20577"/>
          <ac:spMkLst>
            <pc:docMk/>
            <pc:sldMk cId="1681694905" sldId="264"/>
            <ac:spMk id="5" creationId="{6A4508DE-1D04-435B-8A0A-D6567BFF6B64}"/>
          </ac:spMkLst>
        </pc:spChg>
      </pc:sldChg>
      <pc:sldChg chg="modSp">
        <pc:chgData name="GONZALO RAMIREZ MACIAS" userId="S::grm_us.es#ext#@uniluxembourg.onmicrosoft.com::25d4ef42-0af3-4024-88d7-0c7a8e8fd59f" providerId="AD" clId="Web-{3610D728-48E4-86F9-6B91-2276CB0A4A9F}" dt="2025-06-09T10:22:35.002" v="39" actId="20577"/>
        <pc:sldMkLst>
          <pc:docMk/>
          <pc:sldMk cId="876183193" sldId="265"/>
        </pc:sldMkLst>
        <pc:spChg chg="mod">
          <ac:chgData name="GONZALO RAMIREZ MACIAS" userId="S::grm_us.es#ext#@uniluxembourg.onmicrosoft.com::25d4ef42-0af3-4024-88d7-0c7a8e8fd59f" providerId="AD" clId="Web-{3610D728-48E4-86F9-6B91-2276CB0A4A9F}" dt="2025-06-09T10:22:35.002" v="39" actId="20577"/>
          <ac:spMkLst>
            <pc:docMk/>
            <pc:sldMk cId="876183193" sldId="265"/>
            <ac:spMk id="13" creationId="{1253DE11-B084-4226-8536-8AD6C3BD8AD4}"/>
          </ac:spMkLst>
        </pc:spChg>
      </pc:sldChg>
      <pc:sldChg chg="modSp">
        <pc:chgData name="GONZALO RAMIREZ MACIAS" userId="S::grm_us.es#ext#@uniluxembourg.onmicrosoft.com::25d4ef42-0af3-4024-88d7-0c7a8e8fd59f" providerId="AD" clId="Web-{3610D728-48E4-86F9-6B91-2276CB0A4A9F}" dt="2025-06-09T10:27:47.833" v="81" actId="20577"/>
        <pc:sldMkLst>
          <pc:docMk/>
          <pc:sldMk cId="2188883696" sldId="266"/>
        </pc:sldMkLst>
        <pc:spChg chg="mod">
          <ac:chgData name="GONZALO RAMIREZ MACIAS" userId="S::grm_us.es#ext#@uniluxembourg.onmicrosoft.com::25d4ef42-0af3-4024-88d7-0c7a8e8fd59f" providerId="AD" clId="Web-{3610D728-48E4-86F9-6B91-2276CB0A4A9F}" dt="2025-06-09T10:27:47.833" v="81" actId="20577"/>
          <ac:spMkLst>
            <pc:docMk/>
            <pc:sldMk cId="2188883696" sldId="266"/>
            <ac:spMk id="23" creationId="{91C675C2-CCFA-4F0C-BA4F-34E9BFF3793A}"/>
          </ac:spMkLst>
        </pc:spChg>
      </pc:sldChg>
      <pc:sldChg chg="modSp ord">
        <pc:chgData name="GONZALO RAMIREZ MACIAS" userId="S::grm_us.es#ext#@uniluxembourg.onmicrosoft.com::25d4ef42-0af3-4024-88d7-0c7a8e8fd59f" providerId="AD" clId="Web-{3610D728-48E4-86F9-6B91-2276CB0A4A9F}" dt="2025-06-09T10:26:38.126" v="70" actId="20577"/>
        <pc:sldMkLst>
          <pc:docMk/>
          <pc:sldMk cId="2610304733" sldId="268"/>
        </pc:sldMkLst>
        <pc:spChg chg="mod">
          <ac:chgData name="GONZALO RAMIREZ MACIAS" userId="S::grm_us.es#ext#@uniluxembourg.onmicrosoft.com::25d4ef42-0af3-4024-88d7-0c7a8e8fd59f" providerId="AD" clId="Web-{3610D728-48E4-86F9-6B91-2276CB0A4A9F}" dt="2025-06-09T10:26:38.126" v="70" actId="20577"/>
          <ac:spMkLst>
            <pc:docMk/>
            <pc:sldMk cId="2610304733" sldId="268"/>
            <ac:spMk id="21" creationId="{FF2445E9-8449-4180-BBFA-D918ED56EEA9}"/>
          </ac:spMkLst>
        </pc:spChg>
      </pc:sldChg>
      <pc:sldChg chg="del">
        <pc:chgData name="GONZALO RAMIREZ MACIAS" userId="S::grm_us.es#ext#@uniluxembourg.onmicrosoft.com::25d4ef42-0af3-4024-88d7-0c7a8e8fd59f" providerId="AD" clId="Web-{3610D728-48E4-86F9-6B91-2276CB0A4A9F}" dt="2025-06-09T10:24:47.447" v="42"/>
        <pc:sldMkLst>
          <pc:docMk/>
          <pc:sldMk cId="1544049405" sldId="269"/>
        </pc:sldMkLst>
      </pc:sldChg>
      <pc:sldChg chg="modSp">
        <pc:chgData name="GONZALO RAMIREZ MACIAS" userId="S::grm_us.es#ext#@uniluxembourg.onmicrosoft.com::25d4ef42-0af3-4024-88d7-0c7a8e8fd59f" providerId="AD" clId="Web-{3610D728-48E4-86F9-6B91-2276CB0A4A9F}" dt="2025-06-09T10:19:52.929" v="22" actId="20577"/>
        <pc:sldMkLst>
          <pc:docMk/>
          <pc:sldMk cId="2169571426" sldId="270"/>
        </pc:sldMkLst>
        <pc:spChg chg="mod">
          <ac:chgData name="GONZALO RAMIREZ MACIAS" userId="S::grm_us.es#ext#@uniluxembourg.onmicrosoft.com::25d4ef42-0af3-4024-88d7-0c7a8e8fd59f" providerId="AD" clId="Web-{3610D728-48E4-86F9-6B91-2276CB0A4A9F}" dt="2025-06-09T10:19:52.929" v="22" actId="20577"/>
          <ac:spMkLst>
            <pc:docMk/>
            <pc:sldMk cId="2169571426" sldId="270"/>
            <ac:spMk id="2" creationId="{4A71E470-319A-314B-B2EE-3BA0919734A8}"/>
          </ac:spMkLst>
        </pc:spChg>
      </pc:sldChg>
    </pc:docChg>
  </pc:docChgLst>
  <pc:docChgLst>
    <pc:chgData name="GONZALO RAMIREZ MACIAS" userId="S::grm_us.es#ext#@uniluxembourg.onmicrosoft.com::25d4ef42-0af3-4024-88d7-0c7a8e8fd59f" providerId="AD" clId="Web-{C8690D5F-385C-F7F2-AEBF-905A63AED86C}"/>
    <pc:docChg chg="modSld">
      <pc:chgData name="GONZALO RAMIREZ MACIAS" userId="S::grm_us.es#ext#@uniluxembourg.onmicrosoft.com::25d4ef42-0af3-4024-88d7-0c7a8e8fd59f" providerId="AD" clId="Web-{C8690D5F-385C-F7F2-AEBF-905A63AED86C}" dt="2025-06-09T10:08:09.596" v="0" actId="14100"/>
      <pc:docMkLst>
        <pc:docMk/>
      </pc:docMkLst>
      <pc:sldChg chg="modSp">
        <pc:chgData name="GONZALO RAMIREZ MACIAS" userId="S::grm_us.es#ext#@uniluxembourg.onmicrosoft.com::25d4ef42-0af3-4024-88d7-0c7a8e8fd59f" providerId="AD" clId="Web-{C8690D5F-385C-F7F2-AEBF-905A63AED86C}" dt="2025-06-09T10:08:09.596" v="0" actId="14100"/>
        <pc:sldMkLst>
          <pc:docMk/>
          <pc:sldMk cId="2394168313" sldId="256"/>
        </pc:sldMkLst>
        <pc:picChg chg="mod">
          <ac:chgData name="GONZALO RAMIREZ MACIAS" userId="S::grm_us.es#ext#@uniluxembourg.onmicrosoft.com::25d4ef42-0af3-4024-88d7-0c7a8e8fd59f" providerId="AD" clId="Web-{C8690D5F-385C-F7F2-AEBF-905A63AED86C}" dt="2025-06-09T10:08:09.596" v="0" actId="14100"/>
          <ac:picMkLst>
            <pc:docMk/>
            <pc:sldMk cId="2394168313" sldId="256"/>
            <ac:picMk id="29" creationId="{31094C7C-0C94-849C-88D6-160D8E366103}"/>
          </ac:picMkLst>
        </pc:picChg>
      </pc:sldChg>
    </pc:docChg>
  </pc:docChgLst>
  <pc:docChgLst>
    <pc:chgData name="AGUEDA LATORRE ROMERO" userId="S::agueda_us.es#ext#@uniluxembourg.onmicrosoft.com::825e993e-a99c-401b-9c5b-299683457af5" providerId="AD" clId="Web-{C08E76F5-B9C5-6011-342C-E2385D86FC48}"/>
    <pc:docChg chg="modSld">
      <pc:chgData name="AGUEDA LATORRE ROMERO" userId="S::agueda_us.es#ext#@uniluxembourg.onmicrosoft.com::825e993e-a99c-401b-9c5b-299683457af5" providerId="AD" clId="Web-{C08E76F5-B9C5-6011-342C-E2385D86FC48}" dt="2025-06-09T10:54:51.463" v="0" actId="1076"/>
      <pc:docMkLst>
        <pc:docMk/>
      </pc:docMkLst>
      <pc:sldChg chg="modSp">
        <pc:chgData name="AGUEDA LATORRE ROMERO" userId="S::agueda_us.es#ext#@uniluxembourg.onmicrosoft.com::825e993e-a99c-401b-9c5b-299683457af5" providerId="AD" clId="Web-{C08E76F5-B9C5-6011-342C-E2385D86FC48}" dt="2025-06-09T10:54:51.463" v="0" actId="1076"/>
        <pc:sldMkLst>
          <pc:docMk/>
          <pc:sldMk cId="2394168313" sldId="256"/>
        </pc:sldMkLst>
        <pc:spChg chg="mod">
          <ac:chgData name="AGUEDA LATORRE ROMERO" userId="S::agueda_us.es#ext#@uniluxembourg.onmicrosoft.com::825e993e-a99c-401b-9c5b-299683457af5" providerId="AD" clId="Web-{C08E76F5-B9C5-6011-342C-E2385D86FC48}" dt="2025-06-09T10:54:51.463" v="0" actId="1076"/>
          <ac:spMkLst>
            <pc:docMk/>
            <pc:sldMk cId="2394168313" sldId="256"/>
            <ac:spMk id="23" creationId="{2F232D74-1B6C-39CD-1BC3-80E737A0D8C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24009-D0E6-1618-8D33-170E318C51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336E5EB-158C-EA09-A648-294F5A29C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4AB6064-893A-E9F2-D56B-C26B8A415BE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1F7BA720-9F91-D68E-1C68-30D622139F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1FDDA9-241A-2DEF-C67C-8DC23BDB6BC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45162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955FD-703B-B716-BDB4-A63949AFDA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C452782-C44D-E16F-7A0E-307E25BD9E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3E392-A590-0A69-3EFC-B003E6BEDB28}"/>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CA86387-3C12-ECDA-17E0-734650F06C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62A167-D0A0-E3E1-7A76-A3034AA5899E}"/>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5717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1FC50A-2825-5E61-9184-D2B364CAD2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7BB696-8B0A-C9EE-C67D-B1A0401FB6A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6764E6-00DD-0B94-D508-BF79D576DB3A}"/>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564F82E-0BB8-E0B1-80B3-DAC51B661F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39BE1A-1A54-5B46-922B-8CDBC62AAFF5}"/>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5953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65533-F340-A479-FA6C-0B4C5F26146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1EBC6A-7F5B-C7E0-3E08-C4A63E6F84E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DB63C-35A2-98A7-CDAD-1A6C34743456}"/>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A31C2920-F94F-973F-834B-35B509FA04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787197-49CB-4954-C08F-FE2138E2B7DC}"/>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8651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989C-691B-018E-AF31-23117FB5C6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B8E874-A722-0D80-6615-83BDC1AB05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9B01F1B-CAD0-BB6B-A4DA-899D20DB91E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879C5A2E-E447-CE84-32EB-473CF487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90708D-8B8D-5B4A-EF10-88F32D3F484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0856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2FD7A6-7480-FE5E-8E7B-BD60A4D2DE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EB3DC00-CD7D-E294-F271-2723F317605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1858EC4-FC43-A68A-F184-D00E55BCB4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7E2A8-1820-37D4-95DA-A0C7A5A041F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2E4AA7B4-80EA-D63A-FC1C-75BBC3BADE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8CE550-2E0D-D5A5-7CD5-80D009AD809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03614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AE2E0-C064-9251-E739-C3B06698C3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F805656-BFB0-C48C-F668-A6CEDAD11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AE4E40-4155-60B6-993E-A2481D893A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9DF5FB6-E0DA-6687-6570-4F14D3577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97352F-EBDA-7A8D-2B9C-946C2A8C05E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1135CA-EB90-7538-12DA-7504A19E6B9B}"/>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8" name="Marcador de pie de página 7">
            <a:extLst>
              <a:ext uri="{FF2B5EF4-FFF2-40B4-BE49-F238E27FC236}">
                <a16:creationId xmlns:a16="http://schemas.microsoft.com/office/drawing/2014/main" id="{317F1BF4-4EF6-5CA8-A6C9-77537593A4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C628F28-0FAF-BD8B-64F1-31B2458B7AB1}"/>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37565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6ECA6-F3A6-B79D-9767-3C679C6C281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AFF3FE4-620C-3E4C-C95E-149CB044816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4" name="Marcador de pie de página 3">
            <a:extLst>
              <a:ext uri="{FF2B5EF4-FFF2-40B4-BE49-F238E27FC236}">
                <a16:creationId xmlns:a16="http://schemas.microsoft.com/office/drawing/2014/main" id="{84013FCB-AE80-C524-8FF5-569DEFD383F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CCCA62-7FE5-6148-5AC5-6FBE9763BA74}"/>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355686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B03A28-E98D-78C6-665E-7B3972B755F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3" name="Marcador de pie de página 2">
            <a:extLst>
              <a:ext uri="{FF2B5EF4-FFF2-40B4-BE49-F238E27FC236}">
                <a16:creationId xmlns:a16="http://schemas.microsoft.com/office/drawing/2014/main" id="{21AA3341-5F16-400E-3FAE-2606BE3FDBA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0FBAA42-0149-909A-FC74-8244DF7F9C33}"/>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2077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1B0B4-FBD7-D844-2DD2-C57EA8879B2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E5C9DC-432A-3AFA-8F9D-719AEDF4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DDD4D1B-EE37-04BC-7678-3EF78A8F5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59D222-1021-29E9-C0DC-C4F341D55F9C}"/>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90D7670E-5EC3-36A8-B662-AA0D2B08BE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BFDCED3-35A1-A0BE-4DA4-5C1489C31F6D}"/>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42878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45DC64-EF68-8D94-40F5-4626E40364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E3CC8D7-268D-F218-24FF-A916EA582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5E90339-AD28-FEC2-3190-04404166E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8EEF20A-5323-D064-EBE9-CCA9762F5745}"/>
              </a:ext>
            </a:extLst>
          </p:cNvPr>
          <p:cNvSpPr>
            <a:spLocks noGrp="1"/>
          </p:cNvSpPr>
          <p:nvPr>
            <p:ph type="dt" sz="half" idx="10"/>
          </p:nvPr>
        </p:nvSpPr>
        <p:spPr/>
        <p:txBody>
          <a:bodyPr/>
          <a:lstStyle/>
          <a:p>
            <a:fld id="{B7CA754E-BAF0-7B49-8FDD-F1A30911E344}" type="datetimeFigureOut">
              <a:rPr lang="es-ES" smtClean="0"/>
              <a:t>09/06/2025</a:t>
            </a:fld>
            <a:endParaRPr lang="es-ES"/>
          </a:p>
        </p:txBody>
      </p:sp>
      <p:sp>
        <p:nvSpPr>
          <p:cNvPr id="6" name="Marcador de pie de página 5">
            <a:extLst>
              <a:ext uri="{FF2B5EF4-FFF2-40B4-BE49-F238E27FC236}">
                <a16:creationId xmlns:a16="http://schemas.microsoft.com/office/drawing/2014/main" id="{1A35F904-21BE-5DD6-F4D0-5613EE969E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EE938E-F14E-7327-7741-427F259C2E07}"/>
              </a:ext>
            </a:extLst>
          </p:cNvPr>
          <p:cNvSpPr>
            <a:spLocks noGrp="1"/>
          </p:cNvSpPr>
          <p:nvPr>
            <p:ph type="sldNum" sz="quarter" idx="12"/>
          </p:nvPr>
        </p:nvSpPr>
        <p:spPr/>
        <p:txBody>
          <a:bodyPr/>
          <a:lstStyle/>
          <a:p>
            <a:fld id="{109C6B74-724D-4546-8CE0-3C9643A84EDE}" type="slidenum">
              <a:rPr lang="es-ES" smtClean="0"/>
              <a:t>‹#›</a:t>
            </a:fld>
            <a:endParaRPr lang="es-ES"/>
          </a:p>
        </p:txBody>
      </p:sp>
    </p:spTree>
    <p:extLst>
      <p:ext uri="{BB962C8B-B14F-4D97-AF65-F5344CB8AC3E}">
        <p14:creationId xmlns:p14="http://schemas.microsoft.com/office/powerpoint/2010/main" val="169130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3F784F-7FFE-B501-E52E-720F6BFFE2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821352-9E0C-9781-B90D-D64EFDE8D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D2ECBD-1359-B5AF-0F5C-CD5135479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CA754E-BAF0-7B49-8FDD-F1A30911E344}" type="datetimeFigureOut">
              <a:rPr lang="es-ES" smtClean="0"/>
              <a:t>09/06/2025</a:t>
            </a:fld>
            <a:endParaRPr lang="es-ES"/>
          </a:p>
        </p:txBody>
      </p:sp>
      <p:sp>
        <p:nvSpPr>
          <p:cNvPr id="5" name="Marcador de pie de página 4">
            <a:extLst>
              <a:ext uri="{FF2B5EF4-FFF2-40B4-BE49-F238E27FC236}">
                <a16:creationId xmlns:a16="http://schemas.microsoft.com/office/drawing/2014/main" id="{DE9E1380-1CF2-8359-2B45-8D3C1BF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3C2F4E2-2C83-7641-1E57-26B4AEBB4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9C6B74-724D-4546-8CE0-3C9643A84EDE}" type="slidenum">
              <a:rPr lang="es-ES" smtClean="0"/>
              <a:t>'#'</a:t>
            </a:fld>
            <a:endParaRPr lang="es-ES"/>
          </a:p>
        </p:txBody>
      </p:sp>
    </p:spTree>
    <p:extLst>
      <p:ext uri="{BB962C8B-B14F-4D97-AF65-F5344CB8AC3E}">
        <p14:creationId xmlns:p14="http://schemas.microsoft.com/office/powerpoint/2010/main" val="176028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emf"/><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4.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6.emf"/><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12.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cture 5, Imagen">
            <a:extLst>
              <a:ext uri="{FF2B5EF4-FFF2-40B4-BE49-F238E27FC236}">
                <a16:creationId xmlns:a16="http://schemas.microsoft.com/office/drawing/2014/main" id="{5F7EE30A-8C3C-DB13-CB1B-FBBC9FCA9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18DD6A0-71EF-15A2-C9BB-4DB336700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0803642A-31FB-BF67-C8C1-55A5CEDF8FCD}"/>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16CC96F3-91DF-6B99-D04C-5FB83494E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9495C6FF-1E88-FBEF-10C2-3EBC8DF469A1}"/>
              </a:ext>
            </a:extLst>
          </p:cNvPr>
          <p:cNvPicPr>
            <a:picLocks noChangeAspect="1"/>
          </p:cNvPicPr>
          <p:nvPr/>
        </p:nvPicPr>
        <p:blipFill>
          <a:blip r:embed="rId5"/>
          <a:srcRect l="12167" t="19962" r="11861" b="22964"/>
          <a:stretch>
            <a:fillRect/>
          </a:stretch>
        </p:blipFill>
        <p:spPr>
          <a:xfrm>
            <a:off x="7191672" y="5902575"/>
            <a:ext cx="1755250" cy="719599"/>
          </a:xfrm>
          <a:prstGeom prst="rect">
            <a:avLst/>
          </a:prstGeom>
        </p:spPr>
      </p:pic>
      <p:sp>
        <p:nvSpPr>
          <p:cNvPr id="8" name="AutoShape 30">
            <a:extLst>
              <a:ext uri="{FF2B5EF4-FFF2-40B4-BE49-F238E27FC236}">
                <a16:creationId xmlns:a16="http://schemas.microsoft.com/office/drawing/2014/main" id="{12ED44C5-07B3-A614-BB1E-FA93AD95521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003B3E5-C5B7-33A3-A471-9B627A2BCC5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C9CEFA6D-BDC8-C0D4-CBC7-1A0CADA9CC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2F232D74-1B6C-39CD-1BC3-80E737A0D8CE}"/>
              </a:ext>
            </a:extLst>
          </p:cNvPr>
          <p:cNvSpPr>
            <a:spLocks noChangeArrowheads="1"/>
          </p:cNvSpPr>
          <p:nvPr/>
        </p:nvSpPr>
        <p:spPr bwMode="auto">
          <a:xfrm>
            <a:off x="3052808" y="5038789"/>
            <a:ext cx="788483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err="1">
                <a:ln>
                  <a:noFill/>
                </a:ln>
                <a:solidFill>
                  <a:schemeClr val="tx1"/>
                </a:solidFill>
                <a:effectLst/>
                <a:latin typeface="Calibri" panose="020F0502020204030204" pitchFamily="34" charset="0"/>
              </a:rPr>
              <a:t> Dieses </a:t>
            </a:r>
            <a:r>
              <a:rPr kumimoji="0" lang="es-ES" altLang="es-ES" sz="1400" b="0" i="0" u="none" strike="noStrike" cap="none" normalizeH="0" baseline="0" err="1">
                <a:ln>
                  <a:noFill/>
                </a:ln>
                <a:solidFill>
                  <a:schemeClr val="tx1"/>
                </a:solidFill>
                <a:effectLst/>
                <a:latin typeface="Calibri" panose="020F0502020204030204" pitchFamily="34" charset="0"/>
              </a:rPr>
              <a:t>Werk </a:t>
            </a:r>
            <a:r>
              <a:rPr kumimoji="0" lang="es-ES" altLang="es-ES" sz="1400" b="0" i="0" u="none" strike="noStrike" cap="none" normalizeH="0" baseline="0" err="1">
                <a:ln>
                  <a:noFill/>
                </a:ln>
                <a:solidFill>
                  <a:schemeClr val="tx1"/>
                </a:solidFill>
                <a:effectLst/>
                <a:latin typeface="Calibri" panose="020F0502020204030204" pitchFamily="34" charset="0"/>
              </a:rPr>
              <a:t>ist lizenziert </a:t>
            </a:r>
            <a:r>
              <a:rPr kumimoji="0" lang="es-ES" altLang="es-ES" sz="1400" b="0" i="0" u="none" strike="noStrike" cap="none" normalizeH="0" baseline="0" err="1">
                <a:ln>
                  <a:noFill/>
                </a:ln>
                <a:solidFill>
                  <a:schemeClr val="tx1"/>
                </a:solidFill>
                <a:effectLst/>
                <a:latin typeface="Calibri" panose="020F0502020204030204" pitchFamily="34" charset="0"/>
              </a:rPr>
              <a:t>unter </a:t>
            </a:r>
            <a:r>
              <a:rPr kumimoji="0" lang="es-ES" altLang="es-ES" sz="1400" b="0" i="0" u="none" strike="noStrike" cap="none" normalizeH="0" baseline="0" err="1">
                <a:ln>
                  <a:noFill/>
                </a:ln>
                <a:solidFill>
                  <a:schemeClr val="tx1"/>
                </a:solidFill>
                <a:effectLst/>
                <a:latin typeface="Calibri" panose="020F0502020204030204" pitchFamily="34" charset="0"/>
              </a:rPr>
              <a:t>der </a:t>
            </a:r>
            <a:r>
              <a:rPr kumimoji="0" lang="es-ES" altLang="es-ES" sz="1400" b="0" i="0" u="none" strike="noStrike" cap="none" normalizeH="0" baseline="0">
                <a:ln>
                  <a:noFill/>
                </a:ln>
                <a:solidFill>
                  <a:schemeClr val="tx1"/>
                </a:solidFill>
                <a:effectLst/>
                <a:latin typeface="Calibri" panose="020F0502020204030204" pitchFamily="34" charset="0"/>
              </a:rPr>
              <a:t>Creative </a:t>
            </a:r>
            <a:r>
              <a:rPr kumimoji="0" lang="es-ES" altLang="es-ES" sz="1400" b="0" i="0" u="none" strike="noStrike" cap="none" normalizeH="0" baseline="0" err="1">
                <a:ln>
                  <a:noFill/>
                </a:ln>
                <a:solidFill>
                  <a:schemeClr val="tx1"/>
                </a:solidFill>
                <a:effectLst/>
                <a:latin typeface="Calibri" panose="020F0502020204030204" pitchFamily="34" charset="0"/>
              </a:rPr>
              <a:t>Commons </a:t>
            </a:r>
            <a:r>
              <a:rPr kumimoji="0" lang="es-ES" altLang="es-ES" sz="1400" b="0" i="0" u="none" strike="noStrike" cap="none" normalizeH="0" baseline="0" err="1">
                <a:ln>
                  <a:noFill/>
                </a:ln>
                <a:solidFill>
                  <a:schemeClr val="tx1"/>
                </a:solidFill>
                <a:effectLst/>
                <a:latin typeface="Calibri" panose="020F0502020204030204" pitchFamily="34" charset="0"/>
              </a:rPr>
              <a:t>Attribution </a:t>
            </a:r>
            <a:r>
              <a:rPr kumimoji="0" lang="es-ES" altLang="es-ES" sz="1400" b="0" i="0" u="none" strike="noStrike" cap="none" normalizeH="0" baseline="0">
                <a:ln>
                  <a:noFill/>
                </a:ln>
                <a:solidFill>
                  <a:schemeClr val="tx1"/>
                </a:solidFill>
                <a:effectLst/>
                <a:latin typeface="Calibri" panose="020F0502020204030204" pitchFamily="34" charset="0"/>
              </a:rPr>
              <a:t>4.0 International </a:t>
            </a:r>
            <a:r>
              <a:rPr kumimoji="0" lang="es-ES" altLang="es-ES" sz="1400" b="0" i="0" u="none" strike="noStrike" cap="none" normalizeH="0" baseline="0" err="1">
                <a:ln>
                  <a:noFill/>
                </a:ln>
                <a:solidFill>
                  <a:schemeClr val="tx1"/>
                </a:solidFill>
                <a:effectLst/>
                <a:latin typeface="Calibri" panose="020F0502020204030204" pitchFamily="34" charset="0"/>
              </a:rPr>
              <a:t>License. </a:t>
            </a:r>
            <a:r>
              <a:rPr kumimoji="0" lang="es-ES" altLang="es-ES" sz="1400" b="0" i="0" u="none" strike="noStrike" cap="none" normalizeH="0" baseline="0" err="1">
                <a:ln>
                  <a:noFill/>
                </a:ln>
                <a:solidFill>
                  <a:schemeClr val="tx1"/>
                </a:solidFill>
                <a:effectLst/>
                <a:latin typeface="Calibri" panose="020F0502020204030204" pitchFamily="34" charset="0"/>
              </a:rPr>
              <a:t>http://creativecommons.</a:t>
            </a:r>
            <a:r>
              <a:rPr kumimoji="0" lang="es-ES" altLang="es-ES" sz="1400" b="0" i="0" u="none" strike="noStrike" cap="none" normalizeH="0" baseline="0">
                <a:ln>
                  <a:noFill/>
                </a:ln>
                <a:solidFill>
                  <a:schemeClr val="tx1"/>
                </a:solidFill>
                <a:effectLst/>
                <a:latin typeface="Calibri" panose="020F0502020204030204" pitchFamily="34" charset="0"/>
              </a:rPr>
              <a:t>org/licenses/by/4.0/   </a:t>
            </a:r>
            <a:endParaRPr kumimoji="0" lang="es-ES" altLang="es-ES" sz="2400" b="0" i="0" u="none" strike="noStrike" cap="none" normalizeH="0" baseline="0">
              <a:ln>
                <a:noFill/>
              </a:ln>
              <a:solidFill>
                <a:schemeClr val="tx1"/>
              </a:solidFill>
              <a:effectLst/>
              <a:latin typeface="Arial" panose="020B0604020202020204" pitchFamily="34" charset="0"/>
            </a:endParaRPr>
          </a:p>
        </p:txBody>
      </p:sp>
      <p:sp>
        <p:nvSpPr>
          <p:cNvPr id="24" name="AutoShape 36" descr="Picture 4, Imagen">
            <a:extLst>
              <a:ext uri="{FF2B5EF4-FFF2-40B4-BE49-F238E27FC236}">
                <a16:creationId xmlns:a16="http://schemas.microsoft.com/office/drawing/2014/main" id="{E9408357-219E-6650-D497-CF9B4AE43B89}"/>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31094C7C-0C94-849C-88D6-160D8E366103}"/>
              </a:ext>
            </a:extLst>
          </p:cNvPr>
          <p:cNvPicPr>
            <a:picLocks noChangeAspect="1"/>
          </p:cNvPicPr>
          <p:nvPr/>
        </p:nvPicPr>
        <p:blipFill>
          <a:blip r:embed="rId8"/>
          <a:srcRect t="18644"/>
          <a:stretch>
            <a:fillRect/>
          </a:stretch>
        </p:blipFill>
        <p:spPr>
          <a:xfrm>
            <a:off x="9450936" y="4791562"/>
            <a:ext cx="2741064"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1F3E232-9F75-67C2-9774-E7DACA3D97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99685" y="600622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descr="Imagen que contiene Forma&#10;&#10;El contenido generado por IA puede ser incorrecto.">
            <a:extLst>
              <a:ext uri="{FF2B5EF4-FFF2-40B4-BE49-F238E27FC236}">
                <a16:creationId xmlns:a16="http://schemas.microsoft.com/office/drawing/2014/main" id="{E274A9EE-2150-483A-A13A-FF3B5D906E81}"/>
              </a:ext>
            </a:extLst>
          </p:cNvPr>
          <p:cNvPicPr>
            <a:picLocks noChangeAspect="1"/>
          </p:cNvPicPr>
          <p:nvPr/>
        </p:nvPicPr>
        <p:blipFill>
          <a:blip r:embed="rId10"/>
          <a:stretch>
            <a:fillRect/>
          </a:stretch>
        </p:blipFill>
        <p:spPr>
          <a:xfrm>
            <a:off x="0" y="-13855"/>
            <a:ext cx="12192000" cy="3930678"/>
          </a:xfrm>
          <a:prstGeom prst="rect">
            <a:avLst/>
          </a:prstGeom>
        </p:spPr>
      </p:pic>
      <p:sp>
        <p:nvSpPr>
          <p:cNvPr id="20" name="Otsikko 4">
            <a:extLst>
              <a:ext uri="{FF2B5EF4-FFF2-40B4-BE49-F238E27FC236}">
                <a16:creationId xmlns:a16="http://schemas.microsoft.com/office/drawing/2014/main" id="{646247E2-3D3F-EB7D-AB88-EBF3C4D555DC}"/>
              </a:ext>
            </a:extLst>
          </p:cNvPr>
          <p:cNvSpPr>
            <a:spLocks noGrp="1"/>
          </p:cNvSpPr>
          <p:nvPr>
            <p:ph type="ctrTitle"/>
          </p:nvPr>
        </p:nvSpPr>
        <p:spPr>
          <a:xfrm>
            <a:off x="2720325" y="1865434"/>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34" name="CuadroTexto 33">
            <a:extLst>
              <a:ext uri="{FF2B5EF4-FFF2-40B4-BE49-F238E27FC236}">
                <a16:creationId xmlns:a16="http://schemas.microsoft.com/office/drawing/2014/main" id="{EF685CC8-BEB5-1493-4AA7-E8301EBB9B54}"/>
              </a:ext>
            </a:extLst>
          </p:cNvPr>
          <p:cNvSpPr txBox="1"/>
          <p:nvPr/>
        </p:nvSpPr>
        <p:spPr>
          <a:xfrm>
            <a:off x="3958936" y="2378425"/>
            <a:ext cx="7945582" cy="369332"/>
          </a:xfrm>
          <a:prstGeom prst="rect">
            <a:avLst/>
          </a:prstGeom>
          <a:noFill/>
        </p:spPr>
        <p:txBody>
          <a:bodyPr wrap="square">
            <a:spAutoFit/>
          </a:bodyPr>
          <a:lstStyle/>
          <a:p>
            <a:endParaRPr lang="es-ES"/>
          </a:p>
        </p:txBody>
      </p:sp>
      <p:pic>
        <p:nvPicPr>
          <p:cNvPr id="1069" name="Picture 45">
            <a:extLst>
              <a:ext uri="{FF2B5EF4-FFF2-40B4-BE49-F238E27FC236}">
                <a16:creationId xmlns:a16="http://schemas.microsoft.com/office/drawing/2014/main" id="{380AEEED-0D4C-D1A1-B879-E3C2AB46EA3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1139" b="68131"/>
          <a:stretch>
            <a:fillRect/>
          </a:stretch>
        </p:blipFill>
        <p:spPr bwMode="auto">
          <a:xfrm>
            <a:off x="1571935" y="4999712"/>
            <a:ext cx="1418359" cy="5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6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sp>
        <p:nvSpPr>
          <p:cNvPr id="23" name="TextovéPole 22">
            <a:extLst>
              <a:ext uri="{FF2B5EF4-FFF2-40B4-BE49-F238E27FC236}">
                <a16:creationId xmlns:a16="http://schemas.microsoft.com/office/drawing/2014/main" id="{91C675C2-CCFA-4F0C-BA4F-34E9BFF3793A}"/>
              </a:ext>
            </a:extLst>
          </p:cNvPr>
          <p:cNvSpPr txBox="1"/>
          <p:nvPr/>
        </p:nvSpPr>
        <p:spPr>
          <a:xfrm>
            <a:off x="5562505" y="1846059"/>
            <a:ext cx="4715918" cy="3170099"/>
          </a:xfrm>
          <a:prstGeom prst="rect">
            <a:avLst/>
          </a:prstGeom>
          <a:noFill/>
        </p:spPr>
        <p:txBody>
          <a:bodyPr wrap="square" lIns="91440" tIns="45720" rIns="91440" bIns="45720" anchor="t">
            <a:spAutoFit/>
          </a:bodyPr>
          <a:lstStyle/>
          <a:p>
            <a:r>
              <a:rPr lang="cs-CZ" sz="2000" err="1"/>
              <a:t>Die Gestaltung </a:t>
            </a:r>
            <a:r>
              <a:rPr lang="cs-CZ" sz="2000"/>
              <a:t>eines Lehrplans </a:t>
            </a:r>
            <a:r>
              <a:rPr lang="cs-CZ" sz="2000" err="1"/>
              <a:t>erfordert </a:t>
            </a:r>
            <a:r>
              <a:rPr lang="cs-CZ" sz="2000"/>
              <a:t>einen </a:t>
            </a:r>
            <a:r>
              <a:rPr lang="cs-CZ" sz="2000" err="1"/>
              <a:t>systematischen </a:t>
            </a:r>
            <a:r>
              <a:rPr lang="cs-CZ" sz="2000"/>
              <a:t>und </a:t>
            </a:r>
            <a:r>
              <a:rPr lang="cs-CZ" sz="2000" err="1"/>
              <a:t>durchdachten </a:t>
            </a:r>
            <a:r>
              <a:rPr lang="cs-CZ" sz="2000" err="1"/>
              <a:t>Ansatz</a:t>
            </a:r>
            <a:r>
              <a:rPr lang="cs-CZ" sz="2000"/>
              <a:t>, um </a:t>
            </a:r>
            <a:r>
              <a:rPr lang="cs-CZ" sz="2000" err="1"/>
              <a:t>sicherzustellen, </a:t>
            </a:r>
            <a:r>
              <a:rPr lang="cs-CZ" sz="2000" err="1"/>
              <a:t>dass </a:t>
            </a:r>
            <a:r>
              <a:rPr lang="cs-CZ" sz="2000" err="1"/>
              <a:t>der </a:t>
            </a:r>
            <a:r>
              <a:rPr lang="cs-CZ" sz="2000"/>
              <a:t>Lehrplan </a:t>
            </a:r>
            <a:r>
              <a:rPr lang="cs-CZ" sz="2000" err="1"/>
              <a:t>den </a:t>
            </a:r>
            <a:r>
              <a:rPr lang="cs-CZ" sz="2000" err="1"/>
              <a:t>gewünschten </a:t>
            </a:r>
            <a:r>
              <a:rPr lang="cs-CZ" sz="2000" err="1"/>
              <a:t>Lernergebnissen </a:t>
            </a:r>
            <a:r>
              <a:rPr lang="cs-CZ" sz="2000" err="1"/>
              <a:t>entspricht</a:t>
            </a:r>
            <a:r>
              <a:rPr lang="cs-CZ" sz="2000"/>
              <a:t>. </a:t>
            </a:r>
            <a:endParaRPr lang="es-ES"/>
          </a:p>
          <a:p>
            <a:r>
              <a:rPr lang="cs-CZ" sz="2000"/>
              <a:t>Zu </a:t>
            </a:r>
            <a:r>
              <a:rPr lang="cs-CZ" sz="2000" err="1"/>
              <a:t>diesem </a:t>
            </a:r>
            <a:r>
              <a:rPr lang="cs-CZ" sz="2000" err="1"/>
              <a:t>Zweck </a:t>
            </a:r>
            <a:r>
              <a:rPr lang="cs-CZ" sz="2000" err="1"/>
              <a:t>gehen wir </a:t>
            </a:r>
            <a:r>
              <a:rPr lang="cs-CZ" sz="2000" err="1"/>
              <a:t>nach </a:t>
            </a:r>
            <a:r>
              <a:rPr lang="cs-CZ" sz="2000" err="1"/>
              <a:t>den </a:t>
            </a:r>
            <a:r>
              <a:rPr lang="cs-CZ" sz="2000" err="1"/>
              <a:t>Dimensionen </a:t>
            </a:r>
            <a:r>
              <a:rPr lang="cs-CZ" sz="2000"/>
              <a:t>des Lehrplans </a:t>
            </a:r>
            <a:r>
              <a:rPr lang="cs-CZ" sz="2000" err="1"/>
              <a:t>vor</a:t>
            </a:r>
            <a:r>
              <a:rPr lang="cs-CZ" sz="2000"/>
              <a:t>, </a:t>
            </a:r>
            <a:r>
              <a:rPr lang="cs-CZ" sz="2000" err="1"/>
              <a:t>beginnend </a:t>
            </a:r>
            <a:r>
              <a:rPr lang="cs-CZ" sz="2000" err="1"/>
              <a:t>mit </a:t>
            </a:r>
            <a:r>
              <a:rPr lang="cs-CZ" sz="2000" err="1"/>
              <a:t>der </a:t>
            </a:r>
            <a:r>
              <a:rPr lang="cs-CZ" sz="2000" err="1"/>
              <a:t>Dimension </a:t>
            </a:r>
            <a:r>
              <a:rPr lang="cs-CZ" sz="2000" err="1"/>
              <a:t>der </a:t>
            </a:r>
            <a:r>
              <a:rPr lang="cs-CZ" sz="2000" err="1"/>
              <a:t>Ziele</a:t>
            </a:r>
            <a:r>
              <a:rPr lang="cs-CZ" sz="2000"/>
              <a:t>. </a:t>
            </a:r>
            <a:r>
              <a:rPr lang="cs-CZ" sz="2000" err="1"/>
              <a:t>Dennoch </a:t>
            </a:r>
            <a:r>
              <a:rPr lang="cs-CZ" sz="2000" err="1"/>
              <a:t>ist es wichtig </a:t>
            </a:r>
            <a:r>
              <a:rPr lang="cs-CZ" sz="2000" err="1"/>
              <a:t>zu erkennen</a:t>
            </a:r>
            <a:r>
              <a:rPr lang="cs-CZ" sz="2000" err="1"/>
              <a:t>, dass </a:t>
            </a:r>
            <a:r>
              <a:rPr lang="cs-CZ" sz="2000" err="1"/>
              <a:t>alle </a:t>
            </a:r>
            <a:r>
              <a:rPr lang="cs-CZ" sz="2000" err="1"/>
              <a:t>Dimensionen </a:t>
            </a:r>
            <a:r>
              <a:rPr lang="cs-CZ" sz="2000" err="1"/>
              <a:t>miteinander verbunden </a:t>
            </a:r>
            <a:r>
              <a:rPr lang="cs-CZ" sz="2000"/>
              <a:t>sind </a:t>
            </a:r>
            <a:r>
              <a:rPr lang="cs-CZ" sz="2000"/>
              <a:t>und </a:t>
            </a:r>
            <a:r>
              <a:rPr lang="cs-CZ" sz="2000" err="1"/>
              <a:t>eine </a:t>
            </a:r>
            <a:r>
              <a:rPr lang="cs-CZ" sz="2000" err="1"/>
              <a:t>gemeinsame </a:t>
            </a:r>
            <a:r>
              <a:rPr lang="cs-CZ" sz="2000"/>
              <a:t>(</a:t>
            </a:r>
            <a:r>
              <a:rPr lang="cs-CZ" sz="2000" err="1"/>
              <a:t>vierdimensionale</a:t>
            </a:r>
            <a:r>
              <a:rPr lang="cs-CZ" sz="2000"/>
              <a:t>) </a:t>
            </a:r>
            <a:r>
              <a:rPr lang="cs-CZ" sz="2000" err="1"/>
              <a:t>bilden</a:t>
            </a:r>
            <a:r>
              <a:rPr lang="cs-CZ" sz="2000"/>
              <a:t>. </a:t>
            </a:r>
            <a:endParaRPr lang="cs-CZ"/>
          </a:p>
        </p:txBody>
      </p:sp>
      <p:pic>
        <p:nvPicPr>
          <p:cNvPr id="25" name="Obrázek 24">
            <a:extLst>
              <a:ext uri="{FF2B5EF4-FFF2-40B4-BE49-F238E27FC236}">
                <a16:creationId xmlns:a16="http://schemas.microsoft.com/office/drawing/2014/main" id="{693B3CB1-7682-4691-9A56-3CF6F618AD7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270763" y="1444678"/>
            <a:ext cx="3746571" cy="3968643"/>
          </a:xfrm>
          <a:prstGeom prst="rect">
            <a:avLst/>
          </a:prstGeom>
        </p:spPr>
      </p:pic>
    </p:spTree>
    <p:extLst>
      <p:ext uri="{BB962C8B-B14F-4D97-AF65-F5344CB8AC3E}">
        <p14:creationId xmlns:p14="http://schemas.microsoft.com/office/powerpoint/2010/main" val="21888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85888"/>
            <a:ext cx="9810779" cy="3391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en-GB" sz="2000" b="1">
                <a:cs typeface="Segoe UI"/>
              </a:rPr>
              <a:t>Einführung</a:t>
            </a:r>
            <a:endParaRPr lang="cs-CZ" sz="2000" b="1">
              <a:cs typeface="Segoe UI"/>
            </a:endParaRPr>
          </a:p>
          <a:p>
            <a:pPr algn="just">
              <a:lnSpc>
                <a:spcPct val="150000"/>
              </a:lnSpc>
            </a:pPr>
            <a:r>
              <a:rPr lang="en-GB" sz="2000">
                <a:ea typeface="+mn-lt"/>
                <a:cs typeface="+mn-lt"/>
              </a:rPr>
              <a:t>In diesem ersten Abschnitt werden die theoretischen Grundlagen der Outdoor Adventure Education (OAE) und des Social Emotional Learning (SEL) vorgestellt, wobei der Schwerpunkt auf deren Integration in den Sportunterricht liegt. Es wird hervorgehoben, wie Outdoor-Aktivitäten wie Wandern und Hochseilgärten das persönliche Wachstum, die Entwicklung von Fähigkeiten und die Charakterbildung fördern. Der ganzheitliche Ansatz kombiniert abenteuerliche Herausforderungen mit SEL, um Wissen, soziale und emotionale Fähigkeiten zu entwickeln.</a:t>
            </a:r>
            <a:endParaRPr lang="en-GB"/>
          </a:p>
          <a:p>
            <a:pPr algn="just">
              <a:lnSpc>
                <a:spcPts val="1275"/>
              </a:lnSpc>
            </a:pPr>
            <a:endParaRPr lang="es-ES" sz="2000">
              <a:cs typeface="Segoe UI"/>
            </a:endParaRPr>
          </a:p>
        </p:txBody>
      </p:sp>
    </p:spTree>
    <p:extLst>
      <p:ext uri="{BB962C8B-B14F-4D97-AF65-F5344CB8AC3E}">
        <p14:creationId xmlns:p14="http://schemas.microsoft.com/office/powerpoint/2010/main" val="11777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0B08B-AD9A-FD9D-0288-3B5FAAA094B4}"/>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BD5B4D75-7A26-F983-B8B1-6AF96D39C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6116F9C-3432-8AFE-6769-E10E3AE21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09B7AA78-AFFA-2059-E135-109199BA9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574CB8DD-7CD2-696E-0567-9D3819F8BB11}"/>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D5507767-5390-D27C-5F7F-E77DA7E4B8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264033D6-356A-2E78-3A0C-F5332E990221}"/>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9198E41D-163B-856B-8882-112ECEC64678}"/>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497CD16D-3C89-532C-FEB2-048D6369CE0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34853AD2-F4E0-0AD9-40BD-8B38BE0E54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2562530-8D99-1EFD-18E2-F2D29CC504C3}"/>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B4EE04A0-F331-C657-A203-4CF7AF6A269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1666DD0D-0D0D-0007-E247-449F01341084}"/>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D05027E4-9A06-3974-CF1A-30073D1851A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7A98750B-1B74-7EC2-75B6-65208F64A027}"/>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4A71E470-319A-314B-B2EE-3BA0919734A8}"/>
              </a:ext>
            </a:extLst>
          </p:cNvPr>
          <p:cNvSpPr txBox="1"/>
          <p:nvPr/>
        </p:nvSpPr>
        <p:spPr>
          <a:xfrm>
            <a:off x="957931" y="1985888"/>
            <a:ext cx="9789415" cy="26865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r>
              <a:rPr lang="en-GB" sz="2000" b="1">
                <a:cs typeface="Segoe UI"/>
              </a:rPr>
              <a:t>Die Kompetenzen des Lehrers entwickeln sich durch Abschnitt 1</a:t>
            </a:r>
          </a:p>
          <a:p>
            <a:pPr algn="just">
              <a:lnSpc>
                <a:spcPts val="1275"/>
              </a:lnSpc>
            </a:pPr>
            <a:endParaRPr lang="en-GB" sz="2000" b="1">
              <a:cs typeface="Segoe UI"/>
            </a:endParaRPr>
          </a:p>
          <a:p>
            <a:pPr marL="285750" indent="-285750" algn="just">
              <a:buFont typeface="Aptos"/>
              <a:buChar char="•"/>
            </a:pPr>
            <a:r>
              <a:rPr lang="en-GB" sz="2000">
                <a:cs typeface="Segoe UI"/>
              </a:rPr>
              <a:t>Wissen über OAE.</a:t>
            </a:r>
          </a:p>
          <a:p>
            <a:pPr marL="285750" indent="-285750" algn="just">
              <a:buFont typeface="Aptos"/>
              <a:buChar char="•"/>
            </a:pPr>
            <a:r>
              <a:rPr lang="en-GB" sz="2000">
                <a:cs typeface="Segoe UI"/>
              </a:rPr>
              <a:t>Wissen über SEL.</a:t>
            </a:r>
          </a:p>
          <a:p>
            <a:pPr marL="285750" indent="-285750" algn="just">
              <a:buFont typeface="Aptos"/>
              <a:buChar char="•"/>
            </a:pPr>
            <a:r>
              <a:rPr lang="en-GB" sz="2000">
                <a:cs typeface="Segoe UI"/>
              </a:rPr>
              <a:t>Verstehen, wie OAE und SEL durch den PE-Lehrplan miteinander verbunden sind.</a:t>
            </a:r>
          </a:p>
          <a:p>
            <a:pPr marL="285750" indent="-285750" algn="just">
              <a:buFont typeface="Aptos"/>
              <a:buChar char="•"/>
            </a:pPr>
            <a:r>
              <a:rPr lang="en-GB" sz="2000">
                <a:cs typeface="Segoe UI"/>
              </a:rPr>
              <a:t>Verstehen Sie die Möglichkeiten der Lernumgebung.</a:t>
            </a:r>
            <a:endParaRPr lang="en-GB" sz="2000"/>
          </a:p>
          <a:p>
            <a:pPr algn="just">
              <a:lnSpc>
                <a:spcPts val="1275"/>
              </a:lnSpc>
            </a:pPr>
            <a:endParaRPr lang="en-GB" sz="2000">
              <a:cs typeface="Segoe UI"/>
            </a:endParaRPr>
          </a:p>
          <a:p>
            <a:pPr algn="just">
              <a:lnSpc>
                <a:spcPts val="1275"/>
              </a:lnSpc>
            </a:pPr>
            <a:endParaRPr lang="es-ES" sz="2000">
              <a:cs typeface="Segoe UI"/>
            </a:endParaRPr>
          </a:p>
        </p:txBody>
      </p:sp>
    </p:spTree>
    <p:extLst>
      <p:ext uri="{BB962C8B-B14F-4D97-AF65-F5344CB8AC3E}">
        <p14:creationId xmlns:p14="http://schemas.microsoft.com/office/powerpoint/2010/main" val="216957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AE0-CD01-1D63-DB1D-1626EC4EEA2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AA63FB45-B684-C5EC-15A3-4DAA9858A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15C6E70-6311-9224-5F11-65A05A39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6CEADA11-7012-7295-0E6D-B002193D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1452FBBB-9AEC-5899-7C30-44ACF20C4EF8}"/>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24022768-53EA-D285-FE48-6A93D4B6A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1A019888-0873-EADC-52C8-B42972B4AEEC}"/>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506FFAFA-2975-E4FB-5927-FC0C39588883}"/>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395B5808-60DD-120D-AA97-54500EFF860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FB9FD7A0-BE3F-0869-D874-DEF1842EA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DF66557F-9A4E-439A-30AB-14A5212574E9}"/>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D836E7FA-315B-40BC-631F-41E57C267244}"/>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AE6EA36-4311-2AB6-B895-5AD4EA1593F3}"/>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18C52C94-EC71-F9D5-8AE8-54F9657F99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8D03C61D-897B-5D13-7009-64DCAFF79103}"/>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8AB1695E-C4A6-ACC2-2AB2-FF801C0F4823}"/>
              </a:ext>
            </a:extLst>
          </p:cNvPr>
          <p:cNvSpPr txBox="1"/>
          <p:nvPr/>
        </p:nvSpPr>
        <p:spPr>
          <a:xfrm>
            <a:off x="957931" y="1985888"/>
            <a:ext cx="9789415" cy="1788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b="1">
                <a:cs typeface="Segoe UI"/>
              </a:rPr>
              <a:t>Inhalt</a:t>
            </a:r>
          </a:p>
          <a:p>
            <a:pPr algn="just">
              <a:lnSpc>
                <a:spcPts val="1275"/>
              </a:lnSpc>
            </a:pPr>
            <a:endParaRPr lang="en-GB" sz="2000" b="1">
              <a:cs typeface="Segoe UI"/>
            </a:endParaRPr>
          </a:p>
          <a:p>
            <a:pPr algn="just">
              <a:lnSpc>
                <a:spcPts val="1275"/>
              </a:lnSpc>
            </a:pPr>
            <a:endParaRPr lang="en-GB" sz="2000">
              <a:cs typeface="Segoe UI"/>
            </a:endParaRPr>
          </a:p>
          <a:p>
            <a:pPr algn="just">
              <a:lnSpc>
                <a:spcPts val="1275"/>
              </a:lnSpc>
            </a:pPr>
            <a:r>
              <a:rPr lang="en-GB" sz="2000">
                <a:cs typeface="Segoe UI"/>
              </a:rPr>
              <a:t>Theoretischer Ansatz zu </a:t>
            </a:r>
            <a:r>
              <a:rPr lang="en-US" sz="2000">
                <a:cs typeface="Segoe UI"/>
              </a:rPr>
              <a:t>OAE, SEL, PE-Lehrplan, Lernumgebung</a:t>
            </a:r>
            <a:r>
              <a:rPr lang="es-ES" sz="2000"/>
              <a:t>. </a:t>
            </a:r>
            <a:endParaRPr lang="es-ES" sz="2000">
              <a:cs typeface="Segoe UI"/>
            </a:endParaRPr>
          </a:p>
        </p:txBody>
      </p:sp>
    </p:spTree>
    <p:extLst>
      <p:ext uri="{BB962C8B-B14F-4D97-AF65-F5344CB8AC3E}">
        <p14:creationId xmlns:p14="http://schemas.microsoft.com/office/powerpoint/2010/main" val="97029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9B9D-5241-6FBD-D35A-4C5401097E6F}"/>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8E6CC48E-DE84-18B6-B0C3-952BEFF16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7C5BE53A-EC29-4BD0-6750-F566AD39C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F96D2DE-2DB7-49A6-8FAF-BFB0564F5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F5EC98B9-79A7-F7DB-442F-0FA7A41F88D6}"/>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EC5AF0D3-E448-86E7-65A4-B52CD1A1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330D3F1F-9A76-1898-8AAE-3B8F5EAF8438}"/>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4BD3D7F4-74D3-36FD-B34F-EB80BAB1B5BB}"/>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586246E4-8148-4DCF-CE6A-89606919A6A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4149C336-47D1-E189-8D9E-A88916519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6BFEE8A1-D074-3294-989D-1323287387CB}"/>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Modul 1: Einführung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4C6D7A46-6BD2-4CDA-4CC4-49AEE581EBB1}"/>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78160E4F-B271-1820-6866-ABE2CAC23E55}"/>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7B99D0B4-93C8-A69D-7D8C-79763AF955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A8F2F713-277F-2005-FD33-63C09B7E2E8F}"/>
              </a:ext>
            </a:extLst>
          </p:cNvPr>
          <p:cNvPicPr>
            <a:picLocks noChangeAspect="1"/>
          </p:cNvPicPr>
          <p:nvPr/>
        </p:nvPicPr>
        <p:blipFill>
          <a:blip r:embed="rId11"/>
          <a:stretch>
            <a:fillRect/>
          </a:stretch>
        </p:blipFill>
        <p:spPr>
          <a:xfrm>
            <a:off x="-602" y="8370"/>
            <a:ext cx="2425700" cy="2400300"/>
          </a:xfrm>
          <a:prstGeom prst="rect">
            <a:avLst/>
          </a:prstGeom>
        </p:spPr>
      </p:pic>
      <p:sp>
        <p:nvSpPr>
          <p:cNvPr id="12" name="TextovéPole 11">
            <a:extLst>
              <a:ext uri="{FF2B5EF4-FFF2-40B4-BE49-F238E27FC236}">
                <a16:creationId xmlns:a16="http://schemas.microsoft.com/office/drawing/2014/main" id="{A0FDF3AC-04BA-4767-8909-0BA1A52EAAA3}"/>
              </a:ext>
            </a:extLst>
          </p:cNvPr>
          <p:cNvSpPr txBox="1"/>
          <p:nvPr/>
        </p:nvSpPr>
        <p:spPr>
          <a:xfrm flipH="1">
            <a:off x="1291488" y="1695484"/>
            <a:ext cx="8671389" cy="3416320"/>
          </a:xfrm>
          <a:prstGeom prst="rect">
            <a:avLst/>
          </a:prstGeom>
          <a:noFill/>
        </p:spPr>
        <p:txBody>
          <a:bodyPr wrap="square" lIns="91440" tIns="45720" rIns="91440" bIns="45720" rtlCol="0" anchor="t">
            <a:spAutoFit/>
          </a:bodyPr>
          <a:lstStyle/>
          <a:p>
            <a:r>
              <a:rPr lang="cs-CZ" sz="2000" b="1" err="1"/>
              <a:t>Was </a:t>
            </a:r>
            <a:r>
              <a:rPr lang="cs-CZ" sz="2000" b="1" err="1"/>
              <a:t>ist </a:t>
            </a:r>
            <a:r>
              <a:rPr lang="cs-CZ" sz="2000" b="1" err="1"/>
              <a:t>Outdoor </a:t>
            </a:r>
            <a:r>
              <a:rPr lang="cs-CZ" sz="2000" b="1" err="1"/>
              <a:t>Adventure </a:t>
            </a:r>
            <a:r>
              <a:rPr lang="cs-CZ" sz="2000" b="1" err="1"/>
              <a:t>Education</a:t>
            </a:r>
            <a:r>
              <a:rPr lang="cs-CZ" sz="2000" b="1"/>
              <a:t>?</a:t>
            </a:r>
          </a:p>
          <a:p>
            <a:endParaRPr lang="cs-CZ" sz="2000" b="1">
              <a:latin typeface="Aptos"/>
              <a:ea typeface="Calibri"/>
              <a:cs typeface="MinionPro-Regular"/>
            </a:endParaRPr>
          </a:p>
          <a:p>
            <a:pPr marL="285750" indent="-285750">
              <a:buFont typeface="Arial" panose="020B0604020202020204" pitchFamily="34" charset="0"/>
              <a:buChar char="•"/>
            </a:pPr>
            <a:r>
              <a:rPr lang="cs-CZ" sz="2000" err="1">
                <a:latin typeface="Aptos"/>
                <a:ea typeface="Calibri"/>
                <a:cs typeface="MinionPro-Regular"/>
              </a:rPr>
              <a:t>Spezialisierte </a:t>
            </a:r>
            <a:r>
              <a:rPr lang="cs-CZ" sz="2000" err="1">
                <a:effectLst/>
                <a:latin typeface="Aptos"/>
                <a:ea typeface="Calibri"/>
                <a:cs typeface="MinionPro-Regular"/>
              </a:rPr>
              <a:t>Form </a:t>
            </a:r>
            <a:r>
              <a:rPr lang="cs-CZ" sz="2000" err="1">
                <a:effectLst/>
                <a:latin typeface="Aptos"/>
                <a:ea typeface="Calibri"/>
                <a:cs typeface="MinionPro-Regular"/>
              </a:rPr>
              <a:t>des </a:t>
            </a:r>
            <a:r>
              <a:rPr lang="cs-CZ" sz="2000">
                <a:effectLst/>
                <a:latin typeface="Aptos"/>
                <a:ea typeface="Calibri"/>
                <a:cs typeface="MinionPro-Regular"/>
              </a:rPr>
              <a:t>Erfahrungslernens</a:t>
            </a:r>
            <a:r>
              <a:rPr lang="cs-CZ" sz="2000" err="1">
                <a:effectLst/>
                <a:latin typeface="Aptos"/>
                <a:ea typeface="Calibri"/>
                <a:cs typeface="MinionPro-Regular"/>
              </a:rPr>
              <a:t>, die </a:t>
            </a:r>
            <a:r>
              <a:rPr lang="cs-CZ" sz="2000" err="1">
                <a:effectLst/>
                <a:latin typeface="Aptos"/>
                <a:ea typeface="Calibri"/>
                <a:cs typeface="MinionPro-Regular"/>
              </a:rPr>
              <a:t>hauptsächlich </a:t>
            </a:r>
            <a:r>
              <a:rPr lang="cs-CZ" sz="2000">
                <a:effectLst/>
                <a:latin typeface="Aptos"/>
                <a:ea typeface="Calibri"/>
                <a:cs typeface="MinionPro-Regular"/>
              </a:rPr>
              <a:t>in der </a:t>
            </a:r>
            <a:r>
              <a:rPr lang="cs-CZ" sz="2000" err="1">
                <a:effectLst/>
                <a:latin typeface="Aptos"/>
                <a:ea typeface="Calibri"/>
                <a:cs typeface="MinionPro-Regular"/>
              </a:rPr>
              <a:t>freien </a:t>
            </a:r>
            <a:r>
              <a:rPr lang="cs-CZ" sz="2000" err="1">
                <a:effectLst/>
                <a:latin typeface="Aptos"/>
                <a:ea typeface="Calibri"/>
                <a:cs typeface="MinionPro-Regular"/>
              </a:rPr>
              <a:t>Natur </a:t>
            </a:r>
            <a:r>
              <a:rPr lang="cs-CZ" sz="2000">
                <a:effectLst/>
                <a:latin typeface="Aptos"/>
                <a:ea typeface="Calibri"/>
                <a:cs typeface="MinionPro-Regular"/>
              </a:rPr>
              <a:t>stattfindet </a:t>
            </a:r>
            <a:r>
              <a:rPr lang="cs-CZ" sz="2000">
                <a:effectLst/>
                <a:latin typeface="Aptos"/>
                <a:ea typeface="Calibri"/>
                <a:cs typeface="MinionPro-Regular"/>
              </a:rPr>
              <a:t>und </a:t>
            </a:r>
            <a:r>
              <a:rPr lang="cs-CZ" sz="2000" err="1">
                <a:effectLst/>
                <a:latin typeface="Aptos"/>
                <a:ea typeface="Calibri"/>
                <a:cs typeface="MinionPro-Regular"/>
              </a:rPr>
              <a:t>sich </a:t>
            </a:r>
            <a:r>
              <a:rPr lang="cs-CZ" sz="2000">
                <a:effectLst/>
                <a:latin typeface="Aptos"/>
                <a:ea typeface="Calibri"/>
                <a:cs typeface="MinionPro-Regular"/>
              </a:rPr>
              <a:t>auf die </a:t>
            </a:r>
            <a:r>
              <a:rPr lang="cs-CZ" sz="2000" err="1">
                <a:effectLst/>
                <a:latin typeface="Aptos"/>
                <a:ea typeface="Calibri"/>
                <a:cs typeface="MinionPro-Regular"/>
              </a:rPr>
              <a:t>Förderung der </a:t>
            </a:r>
            <a:r>
              <a:rPr lang="cs-CZ" sz="2000" err="1">
                <a:effectLst/>
                <a:latin typeface="Aptos"/>
                <a:ea typeface="Calibri"/>
                <a:cs typeface="MinionPro-Regular"/>
              </a:rPr>
              <a:t>persönlichen</a:t>
            </a:r>
            <a:r>
              <a:rPr lang="cs-CZ" sz="2000">
                <a:effectLst/>
                <a:latin typeface="Aptos"/>
                <a:ea typeface="Calibri"/>
                <a:cs typeface="MinionPro-Regular"/>
              </a:rPr>
              <a:t>, </a:t>
            </a:r>
            <a:r>
              <a:rPr lang="cs-CZ" sz="2000" err="1">
                <a:effectLst/>
                <a:latin typeface="Aptos"/>
                <a:ea typeface="Calibri"/>
                <a:cs typeface="MinionPro-Regular"/>
              </a:rPr>
              <a:t>sozialen </a:t>
            </a:r>
            <a:r>
              <a:rPr lang="cs-CZ" sz="2000">
                <a:effectLst/>
                <a:latin typeface="Aptos"/>
                <a:ea typeface="Calibri"/>
                <a:cs typeface="MinionPro-Regular"/>
              </a:rPr>
              <a:t>und </a:t>
            </a:r>
            <a:r>
              <a:rPr lang="cs-CZ" sz="2000" err="1">
                <a:effectLst/>
                <a:latin typeface="Aptos"/>
                <a:ea typeface="Calibri"/>
                <a:cs typeface="MinionPro-Regular"/>
              </a:rPr>
              <a:t>ökologischen </a:t>
            </a:r>
            <a:r>
              <a:rPr lang="cs-CZ" sz="2000">
                <a:effectLst/>
                <a:latin typeface="Aptos"/>
                <a:ea typeface="Calibri"/>
                <a:cs typeface="MinionPro-Regular"/>
              </a:rPr>
              <a:t>Entwicklung </a:t>
            </a:r>
            <a:r>
              <a:rPr lang="cs-CZ" sz="2000" err="1">
                <a:effectLst/>
                <a:latin typeface="Aptos"/>
                <a:ea typeface="Calibri"/>
                <a:cs typeface="MinionPro-Regular"/>
              </a:rPr>
              <a:t>durch </a:t>
            </a:r>
            <a:r>
              <a:rPr lang="cs-CZ" sz="2000" err="1">
                <a:effectLst/>
                <a:latin typeface="Aptos"/>
                <a:ea typeface="Calibri"/>
                <a:cs typeface="MinionPro-Regular"/>
              </a:rPr>
              <a:t>abenteuerliche </a:t>
            </a:r>
            <a:r>
              <a:rPr lang="cs-CZ" sz="2000" err="1">
                <a:effectLst/>
                <a:latin typeface="Aptos"/>
                <a:ea typeface="Calibri"/>
                <a:cs typeface="MinionPro-Regular"/>
              </a:rPr>
              <a:t>Aktivitäten </a:t>
            </a:r>
            <a:r>
              <a:rPr lang="cs-CZ" sz="2000">
                <a:effectLst/>
                <a:latin typeface="Aptos"/>
                <a:ea typeface="Calibri"/>
                <a:cs typeface="MinionPro-Regular"/>
              </a:rPr>
              <a:t>und </a:t>
            </a:r>
            <a:r>
              <a:rPr lang="cs-CZ" sz="2000" err="1">
                <a:effectLst/>
                <a:latin typeface="Aptos"/>
                <a:ea typeface="Calibri"/>
                <a:cs typeface="MinionPro-Regular"/>
              </a:rPr>
              <a:t>Herausforderungen </a:t>
            </a:r>
            <a:r>
              <a:rPr lang="cs-CZ" sz="2000" err="1">
                <a:effectLst/>
                <a:latin typeface="Aptos"/>
                <a:ea typeface="Calibri"/>
                <a:cs typeface="MinionPro-Regular"/>
              </a:rPr>
              <a:t>konzentriert</a:t>
            </a:r>
            <a:r>
              <a:rPr lang="cs-CZ" sz="2000">
                <a:latin typeface="Aptos"/>
                <a:ea typeface="Calibri"/>
                <a:cs typeface="MinionPro-Regular"/>
              </a:rPr>
              <a:t>.</a:t>
            </a:r>
          </a:p>
          <a:p>
            <a:pPr marL="285750" indent="-285750">
              <a:buFont typeface="Arial" panose="020B0604020202020204" pitchFamily="34" charset="0"/>
              <a:buChar char="•"/>
            </a:pPr>
            <a:endParaRPr lang="cs-CZ" sz="2000">
              <a:effectLst/>
              <a:latin typeface="Aptos"/>
              <a:ea typeface="Calibri" panose="020F0502020204030204" pitchFamily="34" charset="0"/>
              <a:cs typeface="MinionPro-Regular"/>
            </a:endParaRPr>
          </a:p>
          <a:p>
            <a:pPr marL="285750" indent="-285750">
              <a:buFont typeface="Arial" panose="020B0604020202020204" pitchFamily="34" charset="0"/>
              <a:buChar char="•"/>
            </a:pPr>
            <a:r>
              <a:rPr lang="cs-CZ" sz="2000" err="1">
                <a:latin typeface="Aptos"/>
                <a:ea typeface="Calibri"/>
                <a:cs typeface="MinionPro-Regular"/>
              </a:rPr>
              <a:t>Persönliches </a:t>
            </a:r>
            <a:r>
              <a:rPr lang="cs-CZ" sz="2000" err="1">
                <a:effectLst/>
                <a:latin typeface="Aptos"/>
                <a:ea typeface="Calibri"/>
                <a:cs typeface="MinionPro-Regular"/>
              </a:rPr>
              <a:t>Wachstum </a:t>
            </a:r>
            <a:r>
              <a:rPr lang="cs-CZ" sz="2000" err="1">
                <a:effectLst/>
                <a:latin typeface="Aptos"/>
                <a:ea typeface="Calibri"/>
                <a:cs typeface="MinionPro-Regular"/>
              </a:rPr>
              <a:t>durch </a:t>
            </a:r>
            <a:r>
              <a:rPr lang="cs-CZ" sz="2000" err="1">
                <a:effectLst/>
                <a:latin typeface="Aptos"/>
                <a:ea typeface="Calibri"/>
                <a:cs typeface="MinionPro-Regular"/>
              </a:rPr>
              <a:t>ein </a:t>
            </a:r>
            <a:r>
              <a:rPr lang="cs-CZ" sz="2000" err="1">
                <a:effectLst/>
                <a:latin typeface="Aptos"/>
                <a:ea typeface="Calibri"/>
                <a:cs typeface="MinionPro-Regular"/>
              </a:rPr>
              <a:t>Abenteuer</a:t>
            </a:r>
            <a:r>
              <a:rPr lang="cs-CZ" sz="2000" err="1">
                <a:effectLst/>
                <a:latin typeface="Aptos"/>
                <a:ea typeface="Calibri"/>
                <a:cs typeface="MinionPro-Regular"/>
              </a:rPr>
              <a:t>, das </a:t>
            </a:r>
            <a:r>
              <a:rPr lang="cs-CZ" sz="2000">
                <a:effectLst/>
                <a:latin typeface="Aptos"/>
                <a:ea typeface="Calibri"/>
                <a:cs typeface="MinionPro-Regular"/>
              </a:rPr>
              <a:t>auf </a:t>
            </a:r>
            <a:r>
              <a:rPr lang="cs-CZ" sz="2000" err="1">
                <a:effectLst/>
                <a:latin typeface="Aptos"/>
                <a:ea typeface="Calibri"/>
                <a:cs typeface="MinionPro-Regular"/>
              </a:rPr>
              <a:t>den </a:t>
            </a:r>
            <a:r>
              <a:rPr lang="cs-CZ" sz="2000" err="1">
                <a:effectLst/>
                <a:latin typeface="Aptos"/>
                <a:ea typeface="Calibri"/>
                <a:cs typeface="MinionPro-Regular"/>
              </a:rPr>
              <a:t>vier </a:t>
            </a:r>
            <a:r>
              <a:rPr lang="cs-CZ" sz="2000" err="1">
                <a:effectLst/>
                <a:latin typeface="Aptos"/>
                <a:ea typeface="Calibri"/>
                <a:cs typeface="MinionPro-Regular"/>
              </a:rPr>
              <a:t>nicht</a:t>
            </a:r>
            <a:r>
              <a:rPr lang="cs-CZ" sz="2000">
                <a:effectLst/>
                <a:latin typeface="Aptos"/>
                <a:ea typeface="Calibri"/>
                <a:cs typeface="MinionPro-Regular"/>
              </a:rPr>
              <a:t> verhandelbaren </a:t>
            </a:r>
            <a:r>
              <a:rPr lang="cs-CZ" sz="2000" err="1">
                <a:effectLst/>
                <a:latin typeface="Aptos"/>
                <a:ea typeface="Calibri"/>
                <a:cs typeface="MinionPro-Regular"/>
              </a:rPr>
              <a:t>Merkmalen </a:t>
            </a:r>
            <a:r>
              <a:rPr lang="cs-CZ" sz="2000" err="1">
                <a:effectLst/>
                <a:latin typeface="Aptos"/>
                <a:ea typeface="Calibri"/>
                <a:cs typeface="MinionPro-Regular"/>
              </a:rPr>
              <a:t>beruht</a:t>
            </a:r>
            <a:r>
              <a:rPr lang="cs-CZ" sz="2000" err="1">
                <a:effectLst/>
                <a:latin typeface="Aptos"/>
                <a:ea typeface="Calibri"/>
                <a:cs typeface="MinionPro-Regular"/>
              </a:rPr>
              <a:t>: </a:t>
            </a:r>
            <a:r>
              <a:rPr lang="cs-CZ" sz="2000" err="1">
                <a:effectLst/>
                <a:latin typeface="Aptos"/>
                <a:ea typeface="Calibri"/>
                <a:cs typeface="MinionPro-Regular"/>
              </a:rPr>
              <a:t>hauptsächlich </a:t>
            </a:r>
            <a:r>
              <a:rPr lang="cs-CZ" sz="2000" err="1">
                <a:effectLst/>
                <a:latin typeface="Aptos"/>
                <a:ea typeface="Calibri"/>
                <a:cs typeface="MinionPro-Regular"/>
              </a:rPr>
              <a:t>in der freien Natur </a:t>
            </a:r>
            <a:r>
              <a:rPr lang="cs-CZ" sz="2000" err="1">
                <a:effectLst/>
                <a:latin typeface="Aptos"/>
                <a:ea typeface="Calibri"/>
                <a:cs typeface="MinionPro-Regular"/>
              </a:rPr>
              <a:t>zu sein</a:t>
            </a:r>
            <a:r>
              <a:rPr lang="cs-CZ" sz="2000">
                <a:effectLst/>
                <a:latin typeface="Aptos"/>
                <a:ea typeface="Calibri"/>
                <a:cs typeface="MinionPro-Regular"/>
              </a:rPr>
              <a:t>, </a:t>
            </a:r>
            <a:r>
              <a:rPr lang="cs-CZ" sz="2000">
                <a:effectLst/>
                <a:latin typeface="Aptos"/>
                <a:ea typeface="Calibri"/>
                <a:cs typeface="MinionPro-Regular"/>
              </a:rPr>
              <a:t>Erfahrungslernen, </a:t>
            </a:r>
            <a:r>
              <a:rPr lang="cs-CZ" sz="2000" err="1">
                <a:effectLst/>
                <a:latin typeface="Aptos"/>
                <a:ea typeface="Calibri"/>
                <a:cs typeface="MinionPro-Regular"/>
              </a:rPr>
              <a:t>Herausforderung </a:t>
            </a:r>
            <a:r>
              <a:rPr lang="cs-CZ" sz="2000">
                <a:effectLst/>
                <a:latin typeface="Aptos"/>
                <a:ea typeface="Calibri"/>
                <a:cs typeface="MinionPro-Regular"/>
              </a:rPr>
              <a:t>durch </a:t>
            </a:r>
            <a:r>
              <a:rPr lang="cs-CZ" sz="2000" err="1">
                <a:effectLst/>
                <a:latin typeface="Aptos"/>
                <a:ea typeface="Calibri"/>
                <a:cs typeface="MinionPro-Regular"/>
              </a:rPr>
              <a:t>Wahl </a:t>
            </a:r>
            <a:r>
              <a:rPr lang="cs-CZ" sz="2000">
                <a:effectLst/>
                <a:latin typeface="Aptos"/>
                <a:ea typeface="Calibri"/>
                <a:cs typeface="MinionPro-Regular"/>
              </a:rPr>
              <a:t>und </a:t>
            </a:r>
            <a:r>
              <a:rPr lang="cs-CZ" sz="2000" err="1">
                <a:effectLst/>
                <a:latin typeface="Aptos"/>
                <a:ea typeface="Calibri"/>
                <a:cs typeface="MinionPro-Regular"/>
              </a:rPr>
              <a:t>kontrolliertes </a:t>
            </a:r>
            <a:r>
              <a:rPr lang="cs-CZ" sz="2000">
                <a:effectLst/>
                <a:latin typeface="Aptos"/>
                <a:ea typeface="Calibri"/>
                <a:cs typeface="MinionPro-Regular"/>
              </a:rPr>
              <a:t>Risiko.</a:t>
            </a:r>
            <a:endParaRPr lang="cs-CZ" sz="2000">
              <a:effectLst/>
              <a:latin typeface="Aptos"/>
              <a:ea typeface="Calibri"/>
              <a:cs typeface="Times New Roman" panose="02020603050405020304" pitchFamily="18" charset="0"/>
            </a:endParaRPr>
          </a:p>
          <a:p>
            <a:pPr marL="285750" indent="-285750">
              <a:buFont typeface="Arial" panose="020B0604020202020204" pitchFamily="34" charset="0"/>
              <a:buChar char="•"/>
            </a:pPr>
            <a:endParaRPr lang="cs-CZ" sz="1800">
              <a:effectLst/>
              <a:latin typeface="Aptos"/>
              <a:ea typeface="Calibri" panose="020F0502020204030204" pitchFamily="34" charset="0"/>
              <a:cs typeface="MinionPro-Regular"/>
            </a:endParaRPr>
          </a:p>
          <a:p>
            <a:endParaRPr lang="cs-CZ"/>
          </a:p>
        </p:txBody>
      </p:sp>
    </p:spTree>
    <p:extLst>
      <p:ext uri="{BB962C8B-B14F-4D97-AF65-F5344CB8AC3E}">
        <p14:creationId xmlns:p14="http://schemas.microsoft.com/office/powerpoint/2010/main" val="30036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2" name="CuadroTexto 1">
            <a:extLst>
              <a:ext uri="{FF2B5EF4-FFF2-40B4-BE49-F238E27FC236}">
                <a16:creationId xmlns:a16="http://schemas.microsoft.com/office/drawing/2014/main" id="{5C8E0875-3BED-B867-5123-62F54BE5DBDD}"/>
              </a:ext>
            </a:extLst>
          </p:cNvPr>
          <p:cNvSpPr txBox="1"/>
          <p:nvPr/>
        </p:nvSpPr>
        <p:spPr>
          <a:xfrm>
            <a:off x="957931" y="1974412"/>
            <a:ext cx="3914454" cy="1118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275"/>
              </a:lnSpc>
            </a:pPr>
            <a:endParaRPr lang="en-GB" sz="2000" b="1">
              <a:cs typeface="Segoe UI"/>
            </a:endParaRPr>
          </a:p>
          <a:p>
            <a:pPr algn="just">
              <a:lnSpc>
                <a:spcPts val="1275"/>
              </a:lnSpc>
            </a:pPr>
            <a:r>
              <a:rPr lang="cs-CZ" sz="2000" b="1" err="1">
                <a:cs typeface="Segoe UI"/>
              </a:rPr>
              <a:t>Ganzheitlicher </a:t>
            </a:r>
            <a:r>
              <a:rPr lang="cs-CZ" sz="2000" b="1" err="1">
                <a:cs typeface="Segoe UI"/>
              </a:rPr>
              <a:t>Ansatz </a:t>
            </a:r>
            <a:r>
              <a:rPr lang="cs-CZ" sz="2000" b="1" err="1">
                <a:cs typeface="Segoe UI"/>
              </a:rPr>
              <a:t>von </a:t>
            </a:r>
            <a:r>
              <a:rPr lang="cs-CZ" sz="2000" b="1">
                <a:cs typeface="Segoe UI"/>
              </a:rPr>
              <a:t>OAE</a:t>
            </a: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cs-CZ" sz="2000" b="1">
              <a:cs typeface="Segoe UI"/>
            </a:endParaRPr>
          </a:p>
          <a:p>
            <a:pPr algn="just">
              <a:lnSpc>
                <a:spcPts val="1275"/>
              </a:lnSpc>
            </a:pPr>
            <a:endParaRPr lang="es-ES" sz="2000">
              <a:cs typeface="Segoe UI"/>
            </a:endParaRPr>
          </a:p>
        </p:txBody>
      </p:sp>
      <p:sp>
        <p:nvSpPr>
          <p:cNvPr id="11" name="TextovéPole 10">
            <a:extLst>
              <a:ext uri="{FF2B5EF4-FFF2-40B4-BE49-F238E27FC236}">
                <a16:creationId xmlns:a16="http://schemas.microsoft.com/office/drawing/2014/main" id="{0B36FD07-ECAE-43B9-AA83-899E4B52D9AA}"/>
              </a:ext>
            </a:extLst>
          </p:cNvPr>
          <p:cNvSpPr txBox="1"/>
          <p:nvPr/>
        </p:nvSpPr>
        <p:spPr>
          <a:xfrm>
            <a:off x="6198742" y="3045328"/>
            <a:ext cx="5138068" cy="1727652"/>
          </a:xfrm>
          <a:prstGeom prst="rect">
            <a:avLst/>
          </a:prstGeom>
          <a:noFill/>
        </p:spPr>
        <p:txBody>
          <a:bodyPr wrap="square" lIns="91440" tIns="45720" rIns="91440" bIns="45720" rtlCol="0" anchor="t">
            <a:spAutoFit/>
          </a:bodyPr>
          <a:lstStyle/>
          <a:p>
            <a:pPr>
              <a:lnSpc>
                <a:spcPct val="107000"/>
              </a:lnSpc>
              <a:spcAft>
                <a:spcPts val="800"/>
              </a:spcAft>
            </a:pPr>
            <a:r>
              <a:rPr lang="cs-CZ" sz="2000" err="1">
                <a:effectLst/>
                <a:latin typeface="Aptos"/>
                <a:ea typeface="Calibri"/>
                <a:cs typeface="MinionPro-Regular"/>
              </a:rPr>
              <a:t>Die </a:t>
            </a:r>
            <a:r>
              <a:rPr lang="cs-CZ" sz="2000" err="1">
                <a:effectLst/>
                <a:latin typeface="Aptos"/>
                <a:ea typeface="Calibri"/>
                <a:cs typeface="MinionPro-Regular"/>
              </a:rPr>
              <a:t>Kombination </a:t>
            </a:r>
            <a:r>
              <a:rPr lang="cs-CZ" sz="2000">
                <a:effectLst/>
                <a:latin typeface="Aptos"/>
                <a:ea typeface="Calibri"/>
                <a:cs typeface="MinionPro-Regular"/>
              </a:rPr>
              <a:t>dieser </a:t>
            </a:r>
            <a:r>
              <a:rPr lang="cs-CZ" sz="2000" err="1">
                <a:effectLst/>
                <a:latin typeface="Aptos"/>
                <a:ea typeface="Calibri"/>
                <a:cs typeface="MinionPro-Regular"/>
              </a:rPr>
              <a:t>Komponenten </a:t>
            </a:r>
            <a:r>
              <a:rPr lang="cs-CZ" sz="2000" err="1">
                <a:effectLst/>
                <a:latin typeface="Aptos"/>
                <a:ea typeface="Calibri"/>
                <a:cs typeface="MinionPro-Regular"/>
              </a:rPr>
              <a:t>ermöglicht es </a:t>
            </a:r>
            <a:r>
              <a:rPr lang="cs-CZ" sz="2000" err="1">
                <a:effectLst/>
                <a:latin typeface="Aptos"/>
                <a:ea typeface="Calibri"/>
                <a:cs typeface="MinionPro-Regular"/>
              </a:rPr>
              <a:t>den Teilnehmern</a:t>
            </a:r>
            <a:r>
              <a:rPr lang="cs-CZ" sz="2000">
                <a:effectLst/>
                <a:latin typeface="Aptos"/>
                <a:ea typeface="Calibri"/>
                <a:cs typeface="MinionPro-Regular"/>
              </a:rPr>
              <a:t>, </a:t>
            </a:r>
            <a:r>
              <a:rPr lang="cs-CZ" sz="2000" err="1">
                <a:effectLst/>
                <a:latin typeface="Aptos"/>
                <a:ea typeface="Calibri"/>
                <a:cs typeface="MinionPro-Regular"/>
              </a:rPr>
              <a:t>durch die </a:t>
            </a:r>
            <a:r>
              <a:rPr lang="cs-CZ" sz="2000" err="1">
                <a:effectLst/>
                <a:latin typeface="Aptos"/>
                <a:ea typeface="Calibri"/>
                <a:cs typeface="MinionPro-Regular"/>
              </a:rPr>
              <a:t>Teilnahme </a:t>
            </a:r>
            <a:r>
              <a:rPr lang="cs-CZ" sz="2000">
                <a:effectLst/>
                <a:latin typeface="Aptos"/>
                <a:ea typeface="Calibri"/>
                <a:cs typeface="MinionPro-Regular"/>
              </a:rPr>
              <a:t>an </a:t>
            </a:r>
            <a:r>
              <a:rPr lang="cs-CZ" sz="2000" err="1">
                <a:effectLst/>
                <a:latin typeface="Aptos"/>
                <a:ea typeface="Calibri"/>
                <a:cs typeface="MinionPro-Regular"/>
              </a:rPr>
              <a:t>Abenteueraktivitäten </a:t>
            </a:r>
            <a:r>
              <a:rPr lang="cs-CZ" sz="2000" err="1">
                <a:effectLst/>
                <a:latin typeface="Aptos"/>
                <a:ea typeface="Calibri"/>
                <a:cs typeface="MinionPro-Regular"/>
              </a:rPr>
              <a:t>in</a:t>
            </a:r>
            <a:r>
              <a:rPr lang="cs-CZ" sz="2000">
                <a:effectLst/>
                <a:latin typeface="Aptos"/>
                <a:ea typeface="Calibri"/>
                <a:cs typeface="MinionPro-Regular"/>
              </a:rPr>
              <a:t> </a:t>
            </a:r>
            <a:r>
              <a:rPr lang="cs-CZ" sz="2000" err="1">
                <a:effectLst/>
                <a:latin typeface="Aptos"/>
                <a:ea typeface="Calibri"/>
                <a:cs typeface="MinionPro-Regular"/>
              </a:rPr>
              <a:t>der </a:t>
            </a:r>
            <a:r>
              <a:rPr lang="cs-CZ" sz="2000" err="1">
                <a:effectLst/>
                <a:latin typeface="Aptos"/>
                <a:ea typeface="Calibri"/>
                <a:cs typeface="MinionPro-Regular"/>
              </a:rPr>
              <a:t>freien Natur </a:t>
            </a:r>
            <a:r>
              <a:rPr lang="cs-CZ" sz="2000" err="1">
                <a:effectLst/>
                <a:latin typeface="Aptos"/>
                <a:ea typeface="Calibri"/>
                <a:cs typeface="MinionPro-Regular"/>
              </a:rPr>
              <a:t>Kenntnisse</a:t>
            </a:r>
            <a:r>
              <a:rPr lang="cs-CZ" sz="2000">
                <a:effectLst/>
                <a:latin typeface="Aptos"/>
                <a:ea typeface="Calibri"/>
                <a:cs typeface="MinionPro-Regular"/>
              </a:rPr>
              <a:t>, </a:t>
            </a:r>
            <a:r>
              <a:rPr lang="cs-CZ" sz="2000" err="1">
                <a:effectLst/>
                <a:latin typeface="Aptos"/>
                <a:ea typeface="Calibri"/>
                <a:cs typeface="MinionPro-Regular"/>
              </a:rPr>
              <a:t>Fähigkeiten </a:t>
            </a:r>
            <a:r>
              <a:rPr lang="cs-CZ" sz="2000">
                <a:effectLst/>
                <a:latin typeface="Aptos"/>
                <a:ea typeface="Calibri"/>
                <a:cs typeface="MinionPro-Regular"/>
              </a:rPr>
              <a:t>und </a:t>
            </a:r>
            <a:r>
              <a:rPr lang="cs-CZ" sz="2000" err="1">
                <a:effectLst/>
                <a:latin typeface="Aptos"/>
                <a:ea typeface="Calibri"/>
                <a:cs typeface="MinionPro-Regular"/>
              </a:rPr>
              <a:t>Fertigkeiten </a:t>
            </a:r>
            <a:r>
              <a:rPr lang="cs-CZ" sz="2000" err="1">
                <a:effectLst/>
                <a:latin typeface="Aptos"/>
                <a:ea typeface="Calibri"/>
                <a:cs typeface="MinionPro-Regular"/>
              </a:rPr>
              <a:t>zu erwerben </a:t>
            </a:r>
            <a:r>
              <a:rPr lang="cs-CZ" sz="2000">
                <a:effectLst/>
                <a:latin typeface="Aptos"/>
                <a:ea typeface="Calibri"/>
                <a:cs typeface="MinionPro-Regular"/>
              </a:rPr>
              <a:t>und </a:t>
            </a:r>
            <a:r>
              <a:rPr lang="cs-CZ" sz="2000">
                <a:effectLst/>
                <a:latin typeface="Aptos"/>
                <a:ea typeface="Calibri"/>
                <a:cs typeface="MinionPro-Regular"/>
              </a:rPr>
              <a:t>sich an </a:t>
            </a:r>
            <a:r>
              <a:rPr lang="cs-CZ" sz="2000" b="1">
                <a:effectLst/>
                <a:latin typeface="Aptos"/>
                <a:ea typeface="Calibri"/>
                <a:cs typeface="MinionPro-Bold"/>
              </a:rPr>
              <a:t>SEL zu </a:t>
            </a:r>
            <a:r>
              <a:rPr lang="cs-CZ" sz="2000" err="1">
                <a:effectLst/>
                <a:latin typeface="Aptos"/>
                <a:ea typeface="Calibri"/>
                <a:cs typeface="MinionPro-Regular"/>
              </a:rPr>
              <a:t>beteiligen</a:t>
            </a:r>
            <a:r>
              <a:rPr lang="cs-CZ" sz="2000">
                <a:effectLst/>
                <a:latin typeface="Aptos"/>
                <a:ea typeface="Calibri"/>
                <a:cs typeface="MinionPro-Regular"/>
              </a:rPr>
              <a:t>.</a:t>
            </a:r>
            <a:endParaRPr lang="cs-CZ" sz="2000">
              <a:effectLst/>
              <a:latin typeface="Aptos"/>
              <a:ea typeface="Calibri"/>
              <a:cs typeface="Times New Roman" panose="02020603050405020304" pitchFamily="18" charset="0"/>
            </a:endParaRPr>
          </a:p>
        </p:txBody>
      </p:sp>
      <p:pic>
        <p:nvPicPr>
          <p:cNvPr id="21" name="Obrázek 20">
            <a:extLst>
              <a:ext uri="{FF2B5EF4-FFF2-40B4-BE49-F238E27FC236}">
                <a16:creationId xmlns:a16="http://schemas.microsoft.com/office/drawing/2014/main" id="{8A0E8C1B-02D4-48CD-A692-BCC643A0B16C}"/>
              </a:ext>
            </a:extLst>
          </p:cNvPr>
          <p:cNvPicPr/>
          <p:nvPr/>
        </p:nvPicPr>
        <p:blipFill>
          <a:blip r:embed="rId12"/>
          <a:stretch>
            <a:fillRect/>
          </a:stretch>
        </p:blipFill>
        <p:spPr>
          <a:xfrm>
            <a:off x="1119883" y="2804846"/>
            <a:ext cx="3914454" cy="2576640"/>
          </a:xfrm>
          <a:prstGeom prst="rect">
            <a:avLst/>
          </a:prstGeom>
        </p:spPr>
      </p:pic>
    </p:spTree>
    <p:extLst>
      <p:ext uri="{BB962C8B-B14F-4D97-AF65-F5344CB8AC3E}">
        <p14:creationId xmlns:p14="http://schemas.microsoft.com/office/powerpoint/2010/main" val="31093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4678204"/>
          </a:xfrm>
          <a:prstGeom prst="rect">
            <a:avLst/>
          </a:prstGeom>
          <a:noFill/>
        </p:spPr>
        <p:txBody>
          <a:bodyPr wrap="square" lIns="91440" tIns="45720" rIns="91440" bIns="45720" rtlCol="0" anchor="t">
            <a:spAutoFit/>
          </a:bodyPr>
          <a:lstStyle/>
          <a:p>
            <a:r>
              <a:rPr lang="cs-CZ" sz="2000" b="1" err="1"/>
              <a:t>Was </a:t>
            </a:r>
            <a:r>
              <a:rPr lang="cs-CZ" sz="2000" b="1" err="1"/>
              <a:t>ist </a:t>
            </a:r>
            <a:r>
              <a:rPr lang="cs-CZ" sz="2000" b="1" err="1"/>
              <a:t>sozial-emotionales </a:t>
            </a:r>
            <a:r>
              <a:rPr lang="cs-CZ" sz="2000" b="1"/>
              <a:t>Lernen?</a:t>
            </a:r>
          </a:p>
          <a:p>
            <a:endParaRPr lang="cs-CZ" sz="2000" b="1"/>
          </a:p>
          <a:p>
            <a:pPr marL="285750" indent="-285750">
              <a:lnSpc>
                <a:spcPct val="107000"/>
              </a:lnSpc>
              <a:spcAft>
                <a:spcPts val="800"/>
              </a:spcAft>
              <a:buFont typeface="Arial" panose="020B0604020202020204" pitchFamily="34" charset="0"/>
              <a:buChar char="•"/>
            </a:pPr>
            <a:r>
              <a:rPr lang="cs-CZ" sz="2000">
                <a:effectLst/>
                <a:ea typeface="Calibri"/>
                <a:cs typeface="MinionPro-Regular"/>
              </a:rPr>
              <a:t>Sammelbegriff </a:t>
            </a:r>
            <a:r>
              <a:rPr lang="cs-CZ" sz="2000" err="1">
                <a:effectLst/>
                <a:ea typeface="Calibri"/>
                <a:cs typeface="MinionPro-Regular"/>
              </a:rPr>
              <a:t>für </a:t>
            </a:r>
            <a:r>
              <a:rPr lang="cs-CZ" sz="2000" err="1">
                <a:effectLst/>
                <a:ea typeface="Calibri"/>
                <a:cs typeface="MinionPro-Regular"/>
              </a:rPr>
              <a:t>ein breites </a:t>
            </a:r>
            <a:r>
              <a:rPr lang="cs-CZ" sz="2000" err="1">
                <a:effectLst/>
                <a:ea typeface="Calibri"/>
                <a:cs typeface="MinionPro-Regular"/>
              </a:rPr>
              <a:t>Spektrum </a:t>
            </a:r>
            <a:r>
              <a:rPr lang="cs-CZ" sz="2000" err="1">
                <a:effectLst/>
                <a:ea typeface="Calibri"/>
                <a:cs typeface="MinionPro-Regular"/>
              </a:rPr>
              <a:t>nicht-akademischer </a:t>
            </a:r>
            <a:r>
              <a:rPr lang="cs-CZ" sz="2000" err="1">
                <a:effectLst/>
                <a:ea typeface="Calibri"/>
                <a:cs typeface="MinionPro-Regular"/>
              </a:rPr>
              <a:t>Fähigkeiten</a:t>
            </a:r>
            <a:r>
              <a:rPr lang="cs-CZ" sz="2000" err="1">
                <a:effectLst/>
                <a:ea typeface="Calibri"/>
                <a:cs typeface="MinionPro-Regular"/>
              </a:rPr>
              <a:t>,</a:t>
            </a:r>
            <a:r>
              <a:rPr lang="cs-CZ" sz="2000" err="1">
                <a:effectLst/>
                <a:ea typeface="Calibri"/>
                <a:cs typeface="MinionPro-Regular"/>
              </a:rPr>
              <a:t> die </a:t>
            </a:r>
            <a:r>
              <a:rPr lang="cs-CZ" sz="2000" err="1">
                <a:effectLst/>
                <a:ea typeface="Calibri"/>
                <a:cs typeface="MinionPro-Regular"/>
              </a:rPr>
              <a:t>der Einzelne </a:t>
            </a:r>
            <a:r>
              <a:rPr lang="cs-CZ" sz="2000" err="1">
                <a:effectLst/>
                <a:ea typeface="Calibri"/>
                <a:cs typeface="MinionPro-Regular"/>
              </a:rPr>
              <a:t>benötigt</a:t>
            </a:r>
            <a:r>
              <a:rPr lang="cs-CZ" sz="2000">
                <a:effectLst/>
                <a:ea typeface="Calibri"/>
                <a:cs typeface="MinionPro-Regular"/>
              </a:rPr>
              <a:t>,</a:t>
            </a:r>
            <a:r>
              <a:rPr lang="cs-CZ" sz="2000" err="1">
                <a:effectLst/>
                <a:ea typeface="Calibri"/>
                <a:cs typeface="MinionPro-Regular"/>
              </a:rPr>
              <a:t> </a:t>
            </a:r>
            <a:r>
              <a:rPr lang="cs-CZ" sz="2000" err="1">
                <a:effectLst/>
                <a:ea typeface="Calibri"/>
                <a:cs typeface="MinionPro-Regular"/>
              </a:rPr>
              <a:t>um </a:t>
            </a:r>
            <a:r>
              <a:rPr lang="cs-CZ" sz="2000" err="1">
                <a:effectLst/>
                <a:ea typeface="Calibri"/>
                <a:cs typeface="MinionPro-Regular"/>
              </a:rPr>
              <a:t>sich Ziele zu </a:t>
            </a:r>
            <a:r>
              <a:rPr lang="cs-CZ" sz="2000">
                <a:effectLst/>
                <a:ea typeface="Calibri"/>
                <a:cs typeface="MinionPro-Regular"/>
              </a:rPr>
              <a:t>setzen</a:t>
            </a:r>
            <a:r>
              <a:rPr lang="cs-CZ" sz="2000">
                <a:effectLst/>
                <a:ea typeface="Calibri"/>
                <a:cs typeface="MinionPro-Regular"/>
              </a:rPr>
              <a:t>, </a:t>
            </a:r>
            <a:r>
              <a:rPr lang="cs-CZ" sz="2000" err="1">
                <a:effectLst/>
                <a:ea typeface="Calibri"/>
                <a:cs typeface="MinionPro-Regular"/>
              </a:rPr>
              <a:t>sein Verhalten </a:t>
            </a:r>
            <a:r>
              <a:rPr lang="cs-CZ" sz="2000" err="1">
                <a:effectLst/>
                <a:ea typeface="Calibri"/>
                <a:cs typeface="MinionPro-Regular"/>
              </a:rPr>
              <a:t>zu steuern</a:t>
            </a:r>
            <a:r>
              <a:rPr lang="cs-CZ" sz="2000">
                <a:effectLst/>
                <a:ea typeface="Calibri"/>
                <a:cs typeface="MinionPro-Regular"/>
              </a:rPr>
              <a:t>, </a:t>
            </a:r>
            <a:r>
              <a:rPr lang="cs-CZ" sz="2000" err="1">
                <a:effectLst/>
                <a:ea typeface="Calibri"/>
                <a:cs typeface="MinionPro-Regular"/>
              </a:rPr>
              <a:t>Beziehungen </a:t>
            </a:r>
            <a:r>
              <a:rPr lang="cs-CZ" sz="2000">
                <a:effectLst/>
                <a:ea typeface="Calibri"/>
                <a:cs typeface="MinionPro-Regular"/>
              </a:rPr>
              <a:t>aufzubauen </a:t>
            </a:r>
            <a:r>
              <a:rPr lang="cs-CZ" sz="2000">
                <a:effectLst/>
                <a:ea typeface="Calibri"/>
                <a:cs typeface="MinionPro-Regular"/>
              </a:rPr>
              <a:t>und </a:t>
            </a:r>
            <a:r>
              <a:rPr lang="cs-CZ" sz="2000" err="1">
                <a:effectLst/>
                <a:ea typeface="Calibri"/>
                <a:cs typeface="MinionPro-Regular"/>
              </a:rPr>
              <a:t>Informationen </a:t>
            </a:r>
            <a:r>
              <a:rPr lang="cs-CZ" sz="2000" err="1">
                <a:effectLst/>
                <a:ea typeface="Calibri"/>
                <a:cs typeface="MinionPro-Regular"/>
              </a:rPr>
              <a:t>zu verarbeiten </a:t>
            </a:r>
            <a:r>
              <a:rPr lang="cs-CZ" sz="2000">
                <a:effectLst/>
                <a:ea typeface="Calibri"/>
                <a:cs typeface="MinionPro-Regular"/>
              </a:rPr>
              <a:t>und </a:t>
            </a:r>
            <a:r>
              <a:rPr lang="cs-CZ" sz="2000" err="1">
                <a:effectLst/>
                <a:ea typeface="Calibri"/>
                <a:cs typeface="MinionPro-Regular"/>
              </a:rPr>
              <a:t>zu behalten</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a:effectLst/>
                <a:ea typeface="Calibri"/>
                <a:cs typeface="MinionPro-Regular"/>
              </a:rPr>
              <a:t>Diese </a:t>
            </a:r>
            <a:r>
              <a:rPr lang="cs-CZ" sz="2000" err="1">
                <a:effectLst/>
                <a:ea typeface="Calibri"/>
                <a:cs typeface="MinionPro-Regular"/>
              </a:rPr>
              <a:t>Fähigkeiten </a:t>
            </a:r>
            <a:r>
              <a:rPr lang="cs-CZ" sz="2000">
                <a:effectLst/>
                <a:ea typeface="Calibri"/>
                <a:cs typeface="MinionPro-Regular"/>
              </a:rPr>
              <a:t>und </a:t>
            </a:r>
            <a:r>
              <a:rPr lang="cs-CZ" sz="2000" err="1">
                <a:effectLst/>
                <a:ea typeface="Calibri"/>
                <a:cs typeface="MinionPro-Regular"/>
              </a:rPr>
              <a:t>Kompetenzen </a:t>
            </a:r>
            <a:r>
              <a:rPr lang="cs-CZ" sz="2000" err="1">
                <a:effectLst/>
                <a:ea typeface="Calibri"/>
                <a:cs typeface="MinionPro-Regular"/>
              </a:rPr>
              <a:t>entwickeln sich </a:t>
            </a:r>
            <a:r>
              <a:rPr lang="cs-CZ" sz="2000" err="1">
                <a:effectLst/>
                <a:ea typeface="Calibri"/>
                <a:cs typeface="MinionPro-Regular"/>
              </a:rPr>
              <a:t>im Laufe des </a:t>
            </a:r>
            <a:r>
              <a:rPr lang="cs-CZ" sz="2000" err="1">
                <a:effectLst/>
                <a:ea typeface="Calibri"/>
                <a:cs typeface="MinionPro-Regular"/>
              </a:rPr>
              <a:t>Lebens </a:t>
            </a:r>
            <a:r>
              <a:rPr lang="cs-CZ" sz="2000">
                <a:effectLst/>
                <a:ea typeface="Calibri"/>
                <a:cs typeface="MinionPro-Regular"/>
              </a:rPr>
              <a:t>und sind </a:t>
            </a:r>
            <a:r>
              <a:rPr lang="cs-CZ" sz="2000">
                <a:effectLst/>
                <a:ea typeface="Calibri"/>
                <a:cs typeface="MinionPro-Regular"/>
              </a:rPr>
              <a:t>für den </a:t>
            </a:r>
            <a:r>
              <a:rPr lang="cs-CZ" sz="2000" err="1">
                <a:effectLst/>
                <a:ea typeface="Calibri"/>
                <a:cs typeface="MinionPro-Regular"/>
              </a:rPr>
              <a:t>Erfolg </a:t>
            </a:r>
            <a:r>
              <a:rPr lang="cs-CZ" sz="2000">
                <a:effectLst/>
                <a:ea typeface="Calibri"/>
                <a:cs typeface="MinionPro-Regular"/>
              </a:rPr>
              <a:t>in </a:t>
            </a:r>
            <a:r>
              <a:rPr lang="cs-CZ" sz="2000" err="1">
                <a:effectLst/>
                <a:ea typeface="Calibri"/>
                <a:cs typeface="MinionPro-Regular"/>
              </a:rPr>
              <a:t>Schule</a:t>
            </a:r>
            <a:r>
              <a:rPr lang="cs-CZ" sz="2000">
                <a:effectLst/>
                <a:ea typeface="Calibri"/>
                <a:cs typeface="MinionPro-Regular"/>
              </a:rPr>
              <a:t>, </a:t>
            </a:r>
            <a:r>
              <a:rPr lang="cs-CZ" sz="2000" err="1">
                <a:effectLst/>
                <a:ea typeface="Calibri"/>
                <a:cs typeface="MinionPro-Regular"/>
              </a:rPr>
              <a:t>Beruf</a:t>
            </a:r>
            <a:r>
              <a:rPr lang="cs-CZ" sz="2000">
                <a:effectLst/>
                <a:ea typeface="Calibri"/>
                <a:cs typeface="MinionPro-Regular"/>
              </a:rPr>
              <a:t>, </a:t>
            </a:r>
            <a:r>
              <a:rPr lang="cs-CZ" sz="2000" err="1">
                <a:effectLst/>
                <a:ea typeface="Calibri"/>
                <a:cs typeface="MinionPro-Regular"/>
              </a:rPr>
              <a:t>Familie </a:t>
            </a:r>
            <a:r>
              <a:rPr lang="cs-CZ" sz="2000">
                <a:effectLst/>
                <a:ea typeface="Calibri"/>
                <a:cs typeface="MinionPro-Regular"/>
              </a:rPr>
              <a:t>und </a:t>
            </a:r>
            <a:r>
              <a:rPr lang="cs-CZ" sz="2000" err="1">
                <a:effectLst/>
                <a:ea typeface="Calibri"/>
                <a:cs typeface="MinionPro-Regular"/>
              </a:rPr>
              <a:t>Gesellschaft </a:t>
            </a:r>
            <a:r>
              <a:rPr lang="cs-CZ" sz="2000" err="1">
                <a:effectLst/>
                <a:ea typeface="Calibri"/>
                <a:cs typeface="MinionPro-Regular"/>
              </a:rPr>
              <a:t>unerlässlich</a:t>
            </a:r>
            <a:r>
              <a:rPr lang="cs-CZ" sz="2000">
                <a:effectLst/>
                <a:ea typeface="Calibri"/>
                <a:cs typeface="MinionPro-Regular"/>
              </a:rPr>
              <a:t>. </a:t>
            </a:r>
            <a:endParaRPr lang="cs-CZ" sz="2000">
              <a:ea typeface="Calibri"/>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cs-CZ" sz="2000" err="1">
                <a:effectLst/>
                <a:ea typeface="Calibri"/>
                <a:cs typeface="MinionPro-Regular"/>
              </a:rPr>
              <a:t>Im Allgemeinen </a:t>
            </a:r>
            <a:r>
              <a:rPr lang="cs-CZ" sz="2000" err="1">
                <a:effectLst/>
                <a:ea typeface="Calibri"/>
                <a:cs typeface="MinionPro-Regular"/>
              </a:rPr>
              <a:t>lassen </a:t>
            </a:r>
            <a:r>
              <a:rPr lang="cs-CZ" sz="2000" err="1">
                <a:effectLst/>
                <a:ea typeface="Calibri"/>
                <a:cs typeface="MinionPro-Regular"/>
              </a:rPr>
              <a:t>sich </a:t>
            </a:r>
            <a:r>
              <a:rPr lang="cs-CZ" sz="2000" err="1">
                <a:effectLst/>
                <a:ea typeface="Calibri"/>
                <a:cs typeface="MinionPro-Regular"/>
              </a:rPr>
              <a:t>diese </a:t>
            </a:r>
            <a:r>
              <a:rPr lang="cs-CZ" sz="2000" err="1">
                <a:effectLst/>
                <a:ea typeface="Calibri"/>
                <a:cs typeface="MinionPro-Regular"/>
              </a:rPr>
              <a:t>Fähigkeiten </a:t>
            </a:r>
            <a:r>
              <a:rPr lang="cs-CZ" sz="2000" err="1">
                <a:effectLst/>
                <a:ea typeface="Calibri"/>
                <a:cs typeface="MinionPro-Regular"/>
              </a:rPr>
              <a:t>in </a:t>
            </a:r>
            <a:r>
              <a:rPr lang="cs-CZ" sz="2000" err="1">
                <a:effectLst/>
                <a:ea typeface="Calibri"/>
                <a:cs typeface="MinionPro-Regular"/>
              </a:rPr>
              <a:t>drei </a:t>
            </a:r>
            <a:r>
              <a:rPr lang="cs-CZ" sz="2000" err="1">
                <a:effectLst/>
                <a:ea typeface="Calibri"/>
                <a:cs typeface="MinionPro-Regular"/>
              </a:rPr>
              <a:t>miteinander verknüpfte </a:t>
            </a:r>
            <a:r>
              <a:rPr lang="cs-CZ" sz="2000" err="1">
                <a:effectLst/>
                <a:ea typeface="Calibri"/>
                <a:cs typeface="MinionPro-Regular"/>
              </a:rPr>
              <a:t>Bereiche </a:t>
            </a:r>
            <a:r>
              <a:rPr lang="cs-CZ" sz="2000" err="1">
                <a:effectLst/>
                <a:ea typeface="Calibri"/>
                <a:cs typeface="MinionPro-Regular"/>
              </a:rPr>
              <a:t>einteilen</a:t>
            </a:r>
            <a:r>
              <a:rPr lang="cs-CZ" sz="2000">
                <a:effectLst/>
                <a:ea typeface="Calibri"/>
                <a:cs typeface="MinionPro-Regular"/>
              </a:rPr>
              <a:t>: </a:t>
            </a:r>
            <a:r>
              <a:rPr lang="cs-CZ" sz="2000" err="1">
                <a:effectLst/>
                <a:ea typeface="Calibri"/>
                <a:cs typeface="MinionPro-Regular"/>
              </a:rPr>
              <a:t>kognitive</a:t>
            </a:r>
            <a:r>
              <a:rPr lang="cs-CZ" sz="2000">
                <a:effectLst/>
                <a:ea typeface="Calibri"/>
                <a:cs typeface="MinionPro-Regular"/>
              </a:rPr>
              <a:t>, </a:t>
            </a:r>
            <a:r>
              <a:rPr lang="cs-CZ" sz="2000" err="1">
                <a:effectLst/>
                <a:ea typeface="Calibri"/>
                <a:cs typeface="MinionPro-Regular"/>
              </a:rPr>
              <a:t>soziale </a:t>
            </a:r>
            <a:r>
              <a:rPr lang="cs-CZ" sz="2000">
                <a:effectLst/>
                <a:ea typeface="Calibri"/>
                <a:cs typeface="MinionPro-Regular"/>
              </a:rPr>
              <a:t>und </a:t>
            </a:r>
            <a:r>
              <a:rPr lang="cs-CZ" sz="2000" err="1">
                <a:effectLst/>
                <a:ea typeface="Calibri"/>
                <a:cs typeface="MinionPro-Regular"/>
              </a:rPr>
              <a:t>emotionale</a:t>
            </a:r>
            <a:r>
              <a:rPr lang="cs-CZ" sz="2000">
                <a:effectLst/>
                <a:ea typeface="Calibri"/>
                <a:cs typeface="MinionPro-Regular"/>
              </a:rPr>
              <a:t>. </a:t>
            </a:r>
            <a:r>
              <a:rPr lang="cs-CZ" sz="2000" err="1">
                <a:effectLst/>
                <a:ea typeface="Calibri"/>
                <a:cs typeface="MinionPro-Regular"/>
              </a:rPr>
              <a:t>Wichtig ist, dass </a:t>
            </a:r>
            <a:r>
              <a:rPr lang="cs-CZ" sz="2000" err="1">
                <a:effectLst/>
                <a:ea typeface="Calibri"/>
                <a:cs typeface="MinionPro-Regular"/>
              </a:rPr>
              <a:t>sich </a:t>
            </a:r>
            <a:r>
              <a:rPr lang="cs-CZ" sz="2000">
                <a:effectLst/>
                <a:ea typeface="Calibri"/>
                <a:cs typeface="MinionPro-Regular"/>
              </a:rPr>
              <a:t>diese </a:t>
            </a:r>
            <a:r>
              <a:rPr lang="cs-CZ" sz="2000" err="1">
                <a:effectLst/>
                <a:ea typeface="Calibri"/>
                <a:cs typeface="MinionPro-Regular"/>
              </a:rPr>
              <a:t>Fähigkeiten </a:t>
            </a:r>
            <a:r>
              <a:rPr lang="cs-CZ" sz="2000">
                <a:effectLst/>
                <a:ea typeface="Calibri"/>
                <a:cs typeface="MinionPro-Regular"/>
              </a:rPr>
              <a:t>und </a:t>
            </a:r>
            <a:r>
              <a:rPr lang="cs-CZ" sz="2000" err="1">
                <a:effectLst/>
                <a:ea typeface="Calibri"/>
                <a:cs typeface="MinionPro-Regular"/>
              </a:rPr>
              <a:t>Kompetenzen </a:t>
            </a:r>
            <a:r>
              <a:rPr lang="cs-CZ" sz="2000" err="1">
                <a:effectLst/>
                <a:ea typeface="Calibri"/>
                <a:cs typeface="MinionPro-Regular"/>
              </a:rPr>
              <a:t>entwickeln </a:t>
            </a:r>
            <a:r>
              <a:rPr lang="cs-CZ" sz="2000">
                <a:effectLst/>
                <a:ea typeface="Calibri"/>
                <a:cs typeface="MinionPro-Regular"/>
              </a:rPr>
              <a:t>und in </a:t>
            </a:r>
            <a:r>
              <a:rPr lang="cs-CZ" sz="2000" err="1">
                <a:effectLst/>
                <a:ea typeface="Calibri"/>
                <a:cs typeface="MinionPro-Regular"/>
              </a:rPr>
              <a:t>dynamischer </a:t>
            </a:r>
            <a:r>
              <a:rPr lang="cs-CZ" sz="2000" err="1">
                <a:effectLst/>
                <a:ea typeface="Calibri"/>
                <a:cs typeface="MinionPro-Regular"/>
              </a:rPr>
              <a:t>Wechselwirkung </a:t>
            </a:r>
            <a:r>
              <a:rPr lang="cs-CZ" sz="2000" err="1">
                <a:effectLst/>
                <a:ea typeface="Calibri"/>
                <a:cs typeface="MinionPro-Regular"/>
              </a:rPr>
              <a:t>mit </a:t>
            </a:r>
            <a:r>
              <a:rPr lang="cs-CZ" sz="2000" err="1">
                <a:effectLst/>
                <a:ea typeface="Calibri"/>
                <a:cs typeface="MinionPro-Regular"/>
              </a:rPr>
              <a:t>Einstellungen</a:t>
            </a:r>
            <a:r>
              <a:rPr lang="cs-CZ" sz="2000">
                <a:effectLst/>
                <a:ea typeface="Calibri"/>
                <a:cs typeface="MinionPro-Regular"/>
              </a:rPr>
              <a:t>, </a:t>
            </a:r>
            <a:r>
              <a:rPr lang="cs-CZ" sz="2000" err="1">
                <a:effectLst/>
                <a:ea typeface="Calibri"/>
                <a:cs typeface="MinionPro-Regular"/>
              </a:rPr>
              <a:t>Überzeugungen </a:t>
            </a:r>
            <a:r>
              <a:rPr lang="cs-CZ" sz="2000">
                <a:effectLst/>
                <a:ea typeface="Calibri"/>
                <a:cs typeface="MinionPro-Regular"/>
              </a:rPr>
              <a:t>und </a:t>
            </a:r>
            <a:r>
              <a:rPr lang="cs-CZ" sz="2000" err="1">
                <a:effectLst/>
                <a:ea typeface="Calibri"/>
                <a:cs typeface="MinionPro-Regular"/>
              </a:rPr>
              <a:t>Denkweisen </a:t>
            </a:r>
            <a:r>
              <a:rPr lang="cs-CZ" sz="2000">
                <a:effectLst/>
                <a:ea typeface="Calibri"/>
                <a:cs typeface="MinionPro-Regular"/>
              </a:rPr>
              <a:t>sowie </a:t>
            </a:r>
            <a:r>
              <a:rPr lang="cs-CZ" sz="2000" err="1">
                <a:effectLst/>
                <a:ea typeface="Calibri"/>
                <a:cs typeface="MinionPro-Regular"/>
              </a:rPr>
              <a:t>Charakter </a:t>
            </a:r>
            <a:r>
              <a:rPr lang="cs-CZ" sz="2000">
                <a:effectLst/>
                <a:ea typeface="Calibri"/>
                <a:cs typeface="MinionPro-Regular"/>
              </a:rPr>
              <a:t>und </a:t>
            </a:r>
            <a:r>
              <a:rPr lang="cs-CZ" sz="2000" err="1">
                <a:effectLst/>
                <a:ea typeface="Calibri"/>
                <a:cs typeface="MinionPro-Regular"/>
              </a:rPr>
              <a:t>Werten </a:t>
            </a:r>
            <a:r>
              <a:rPr lang="cs-CZ" sz="2000">
                <a:effectLst/>
                <a:ea typeface="Calibri"/>
                <a:cs typeface="MinionPro-Regular"/>
              </a:rPr>
              <a:t>stehen</a:t>
            </a:r>
            <a:r>
              <a:rPr lang="cs-CZ" sz="2000">
                <a:effectLst/>
                <a:ea typeface="Calibri"/>
                <a:cs typeface="MinionPro-Regular"/>
              </a:rPr>
              <a:t>, </a:t>
            </a:r>
            <a:r>
              <a:rPr lang="cs-CZ" sz="2000" err="1">
                <a:effectLst/>
                <a:ea typeface="Calibri"/>
                <a:cs typeface="MinionPro-Regular"/>
              </a:rPr>
              <a:t>die </a:t>
            </a:r>
            <a:r>
              <a:rPr lang="cs-CZ" sz="2000" err="1">
                <a:effectLst/>
                <a:ea typeface="Calibri"/>
                <a:cs typeface="MinionPro-Regular"/>
              </a:rPr>
              <a:t>alle </a:t>
            </a:r>
            <a:r>
              <a:rPr lang="cs-CZ" sz="2000" err="1">
                <a:effectLst/>
                <a:ea typeface="Calibri"/>
                <a:cs typeface="MinionPro-Regular"/>
              </a:rPr>
              <a:t>grundlegend </a:t>
            </a:r>
            <a:r>
              <a:rPr lang="cs-CZ" sz="2000">
                <a:effectLst/>
                <a:ea typeface="Calibri"/>
                <a:cs typeface="MinionPro-Regular"/>
              </a:rPr>
              <a:t>mit </a:t>
            </a:r>
            <a:r>
              <a:rPr lang="cs-CZ" sz="2000" err="1">
                <a:effectLst/>
                <a:ea typeface="Calibri"/>
                <a:cs typeface="MinionPro-Regular"/>
              </a:rPr>
              <a:t>Merkmalen </a:t>
            </a:r>
            <a:r>
              <a:rPr lang="cs-CZ" sz="2000" err="1">
                <a:effectLst/>
                <a:ea typeface="Calibri"/>
                <a:cs typeface="MinionPro-Regular"/>
              </a:rPr>
              <a:t>des </a:t>
            </a:r>
            <a:r>
              <a:rPr lang="cs-CZ" sz="2000" err="1">
                <a:effectLst/>
                <a:ea typeface="Calibri"/>
                <a:cs typeface="MinionPro-Regular"/>
              </a:rPr>
              <a:t>Umfelds </a:t>
            </a:r>
            <a:r>
              <a:rPr lang="cs-CZ" sz="2000" err="1">
                <a:effectLst/>
                <a:ea typeface="Calibri"/>
                <a:cs typeface="MinionPro-Regular"/>
              </a:rPr>
              <a:t>verbunden </a:t>
            </a:r>
            <a:r>
              <a:rPr lang="cs-CZ" sz="2000">
                <a:effectLst/>
                <a:ea typeface="Calibri"/>
                <a:cs typeface="MinionPro-Regular"/>
              </a:rPr>
              <a:t>sind</a:t>
            </a:r>
            <a:r>
              <a:rPr lang="cs-CZ" sz="2000">
                <a:effectLst/>
                <a:ea typeface="Calibri"/>
                <a:cs typeface="MinionPro-Regular"/>
              </a:rPr>
              <a:t>.</a:t>
            </a:r>
            <a:endParaRPr lang="cs-CZ" sz="2000">
              <a:effectLst/>
              <a:ea typeface="Calibri"/>
              <a:cs typeface="Times New Roman" panose="02020603050405020304" pitchFamily="18" charset="0"/>
            </a:endParaRPr>
          </a:p>
          <a:p>
            <a:endParaRPr lang="cs-CZ" sz="1800" b="1"/>
          </a:p>
        </p:txBody>
      </p:sp>
    </p:spTree>
    <p:extLst>
      <p:ext uri="{BB962C8B-B14F-4D97-AF65-F5344CB8AC3E}">
        <p14:creationId xmlns:p14="http://schemas.microsoft.com/office/powerpoint/2010/main" val="16816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876300" y="1536700"/>
            <a:ext cx="9400538" cy="369332"/>
          </a:xfrm>
          <a:prstGeom prst="rect">
            <a:avLst/>
          </a:prstGeom>
          <a:noFill/>
        </p:spPr>
        <p:txBody>
          <a:bodyPr wrap="square" rtlCol="0">
            <a:spAutoFit/>
          </a:bodyPr>
          <a:lstStyle/>
          <a:p>
            <a:endParaRPr lang="cs-CZ" sz="1800" b="1"/>
          </a:p>
        </p:txBody>
      </p:sp>
      <p:pic>
        <p:nvPicPr>
          <p:cNvPr id="7" name="Obrázek 6">
            <a:extLst>
              <a:ext uri="{FF2B5EF4-FFF2-40B4-BE49-F238E27FC236}">
                <a16:creationId xmlns:a16="http://schemas.microsoft.com/office/drawing/2014/main" id="{ECD680E7-3BE5-4F81-B32A-E4E32870896B}"/>
              </a:ext>
            </a:extLst>
          </p:cNvPr>
          <p:cNvPicPr>
            <a:picLocks noChangeAspect="1"/>
          </p:cNvPicPr>
          <p:nvPr/>
        </p:nvPicPr>
        <p:blipFill>
          <a:blip r:embed="rId12"/>
          <a:stretch>
            <a:fillRect/>
          </a:stretch>
        </p:blipFill>
        <p:spPr>
          <a:xfrm>
            <a:off x="4206862" y="1867700"/>
            <a:ext cx="3789802" cy="881349"/>
          </a:xfrm>
          <a:prstGeom prst="rect">
            <a:avLst/>
          </a:prstGeom>
        </p:spPr>
      </p:pic>
      <p:pic>
        <p:nvPicPr>
          <p:cNvPr id="12" name="Obrázek 11">
            <a:extLst>
              <a:ext uri="{FF2B5EF4-FFF2-40B4-BE49-F238E27FC236}">
                <a16:creationId xmlns:a16="http://schemas.microsoft.com/office/drawing/2014/main" id="{41C80F04-E10C-458D-80F1-FCC3C74D3A26}"/>
              </a:ext>
            </a:extLst>
          </p:cNvPr>
          <p:cNvPicPr>
            <a:picLocks noChangeAspect="1"/>
          </p:cNvPicPr>
          <p:nvPr/>
        </p:nvPicPr>
        <p:blipFill>
          <a:blip r:embed="rId13"/>
          <a:stretch>
            <a:fillRect/>
          </a:stretch>
        </p:blipFill>
        <p:spPr>
          <a:xfrm>
            <a:off x="4206862" y="2972634"/>
            <a:ext cx="3767769" cy="214829"/>
          </a:xfrm>
          <a:prstGeom prst="rect">
            <a:avLst/>
          </a:prstGeom>
        </p:spPr>
      </p:pic>
      <p:sp>
        <p:nvSpPr>
          <p:cNvPr id="13" name="TextovéPole 12">
            <a:extLst>
              <a:ext uri="{FF2B5EF4-FFF2-40B4-BE49-F238E27FC236}">
                <a16:creationId xmlns:a16="http://schemas.microsoft.com/office/drawing/2014/main" id="{1253DE11-B084-4226-8536-8AD6C3BD8AD4}"/>
              </a:ext>
            </a:extLst>
          </p:cNvPr>
          <p:cNvSpPr txBox="1"/>
          <p:nvPr/>
        </p:nvSpPr>
        <p:spPr>
          <a:xfrm flipH="1">
            <a:off x="1164168" y="3429000"/>
            <a:ext cx="9585788" cy="200054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a:t>Durch die Kombination dieser Komponenten können die Teilnehmer Folgendes erwerben</a:t>
            </a:r>
          </a:p>
          <a:p>
            <a:r>
              <a:rPr lang="en-US" sz="2000"/>
              <a:t>Wissen, Fähigkeiten und Erfahrung durch die Teilnahme an verschiedenen Abenteueraktivitäten</a:t>
            </a:r>
          </a:p>
          <a:p>
            <a:r>
              <a:rPr lang="en-US" sz="2000"/>
              <a:t>während der Teilnahme an SEL. </a:t>
            </a:r>
            <a:endParaRPr lang="cs-CZ" sz="2000"/>
          </a:p>
          <a:p>
            <a:pPr marL="342900" indent="-342900">
              <a:buFont typeface="Arial" panose="020B0604020202020204" pitchFamily="34" charset="0"/>
              <a:buChar char="•"/>
            </a:pPr>
            <a:r>
              <a:rPr lang="en-US" sz="2000"/>
              <a:t>OAE-Inhalte als Teil </a:t>
            </a:r>
            <a:r>
              <a:rPr lang="en-US" sz="2000"/>
              <a:t>des Sportunterrichts dienen als ein Weg, auf dem das Ermöglichen, </a:t>
            </a:r>
            <a:r>
              <a:rPr lang="en-US" sz="2000"/>
              <a:t>Erleben und Reflektieren eine zentrale Rolle spielen.</a:t>
            </a:r>
            <a:endParaRPr lang="cs-CZ" sz="2000"/>
          </a:p>
          <a:p>
            <a:endParaRPr lang="cs-CZ" sz="2400" b="1" u="sng"/>
          </a:p>
        </p:txBody>
      </p:sp>
    </p:spTree>
    <p:extLst>
      <p:ext uri="{BB962C8B-B14F-4D97-AF65-F5344CB8AC3E}">
        <p14:creationId xmlns:p14="http://schemas.microsoft.com/office/powerpoint/2010/main" val="87618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4D12-F8CA-9810-3DDF-DD31C55C4E17}"/>
            </a:ext>
          </a:extLst>
        </p:cNvPr>
        <p:cNvGrpSpPr/>
        <p:nvPr/>
      </p:nvGrpSpPr>
      <p:grpSpPr>
        <a:xfrm>
          <a:off x="0" y="0"/>
          <a:ext cx="0" cy="0"/>
          <a:chOff x="0" y="0"/>
          <a:chExt cx="0" cy="0"/>
        </a:xfrm>
      </p:grpSpPr>
      <p:pic>
        <p:nvPicPr>
          <p:cNvPr id="1026" name="Picture 2" descr="Picture 1, Imagen">
            <a:extLst>
              <a:ext uri="{FF2B5EF4-FFF2-40B4-BE49-F238E27FC236}">
                <a16:creationId xmlns:a16="http://schemas.microsoft.com/office/drawing/2014/main" id="{EB0BBA3F-7F3B-E6D6-261D-9FC3787BA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470" y="228600"/>
            <a:ext cx="2155371"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5, Imagen">
            <a:extLst>
              <a:ext uri="{FF2B5EF4-FFF2-40B4-BE49-F238E27FC236}">
                <a16:creationId xmlns:a16="http://schemas.microsoft.com/office/drawing/2014/main" id="{AD7B1A1F-A005-429B-D15F-4F2CD14CE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4" y="6065868"/>
            <a:ext cx="1950130" cy="556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16, Imagen">
            <a:extLst>
              <a:ext uri="{FF2B5EF4-FFF2-40B4-BE49-F238E27FC236}">
                <a16:creationId xmlns:a16="http://schemas.microsoft.com/office/drawing/2014/main" id="{2D530581-4FA5-BD91-BBB6-ED734A9B2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062" y="6045971"/>
            <a:ext cx="1026582" cy="61594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a:extLst>
              <a:ext uri="{FF2B5EF4-FFF2-40B4-BE49-F238E27FC236}">
                <a16:creationId xmlns:a16="http://schemas.microsoft.com/office/drawing/2014/main" id="{B08C75A0-BCE1-0270-CF8E-7DB36BF206F2}"/>
              </a:ext>
            </a:extLst>
          </p:cNvPr>
          <p:cNvSpPr>
            <a:spLocks noChangeAspect="1" noChangeArrowheads="1"/>
          </p:cNvSpPr>
          <p:nvPr/>
        </p:nvSpPr>
        <p:spPr bwMode="auto">
          <a:xfrm>
            <a:off x="15566800" y="38292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Picture 15, Imagen">
            <a:extLst>
              <a:ext uri="{FF2B5EF4-FFF2-40B4-BE49-F238E27FC236}">
                <a16:creationId xmlns:a16="http://schemas.microsoft.com/office/drawing/2014/main" id="{F9E223FA-CB5D-03FF-324B-3B8ED7114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5162" y="6065868"/>
            <a:ext cx="1610326" cy="5008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Logotipo&#10;&#10;El contenido generado por IA puede ser incorrecto.">
            <a:extLst>
              <a:ext uri="{FF2B5EF4-FFF2-40B4-BE49-F238E27FC236}">
                <a16:creationId xmlns:a16="http://schemas.microsoft.com/office/drawing/2014/main" id="{DDE06B47-8799-9D98-0E78-56E1E67B72BA}"/>
              </a:ext>
            </a:extLst>
          </p:cNvPr>
          <p:cNvPicPr>
            <a:picLocks noChangeAspect="1"/>
          </p:cNvPicPr>
          <p:nvPr/>
        </p:nvPicPr>
        <p:blipFill>
          <a:blip r:embed="rId6"/>
          <a:srcRect l="12167" t="19962" r="11861" b="22964"/>
          <a:stretch>
            <a:fillRect/>
          </a:stretch>
        </p:blipFill>
        <p:spPr>
          <a:xfrm>
            <a:off x="7185760" y="5966556"/>
            <a:ext cx="1755250" cy="719599"/>
          </a:xfrm>
          <a:prstGeom prst="rect">
            <a:avLst/>
          </a:prstGeom>
        </p:spPr>
      </p:pic>
      <p:sp>
        <p:nvSpPr>
          <p:cNvPr id="8" name="AutoShape 30">
            <a:extLst>
              <a:ext uri="{FF2B5EF4-FFF2-40B4-BE49-F238E27FC236}">
                <a16:creationId xmlns:a16="http://schemas.microsoft.com/office/drawing/2014/main" id="{88124C9B-1FE6-21C2-6C7B-A51EE1C95A77}"/>
              </a:ext>
            </a:extLst>
          </p:cNvPr>
          <p:cNvSpPr>
            <a:spLocks noChangeAspect="1" noChangeArrowheads="1"/>
          </p:cNvSpPr>
          <p:nvPr/>
        </p:nvSpPr>
        <p:spPr bwMode="auto">
          <a:xfrm>
            <a:off x="15390813" y="-1722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31">
            <a:extLst>
              <a:ext uri="{FF2B5EF4-FFF2-40B4-BE49-F238E27FC236}">
                <a16:creationId xmlns:a16="http://schemas.microsoft.com/office/drawing/2014/main" id="{81AE0199-B173-8D1C-976F-CCE2DE18CF6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8731" y="6035134"/>
            <a:ext cx="558131" cy="558131"/>
          </a:xfrm>
          <a:prstGeom prst="rect">
            <a:avLst/>
          </a:prstGeom>
          <a:noFill/>
          <a:ln>
            <a:noFill/>
          </a:ln>
        </p:spPr>
      </p:pic>
      <p:pic>
        <p:nvPicPr>
          <p:cNvPr id="10" name="Picture 17" descr="http://en.uoa.gr/fileadmin/templates/en.uoa.gr/images/logo.png">
            <a:extLst>
              <a:ext uri="{FF2B5EF4-FFF2-40B4-BE49-F238E27FC236}">
                <a16:creationId xmlns:a16="http://schemas.microsoft.com/office/drawing/2014/main" id="{B4616421-0640-AFD1-2675-BB6656AEB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3344" y="6168778"/>
            <a:ext cx="1325690" cy="370334"/>
          </a:xfrm>
          <a:prstGeom prst="rect">
            <a:avLst/>
          </a:prstGeom>
          <a:noFill/>
          <a:extLst>
            <a:ext uri="{909E8E84-426E-40DD-AFC4-6F175D3DCCD1}">
              <a14:hiddenFill xmlns:a14="http://schemas.microsoft.com/office/drawing/2010/main">
                <a:solidFill>
                  <a:srgbClr val="FFFFFF"/>
                </a:solidFill>
              </a14:hiddenFill>
            </a:ext>
          </a:extLst>
        </p:spPr>
      </p:pic>
      <p:sp>
        <p:nvSpPr>
          <p:cNvPr id="20" name="Otsikko 4">
            <a:extLst>
              <a:ext uri="{FF2B5EF4-FFF2-40B4-BE49-F238E27FC236}">
                <a16:creationId xmlns:a16="http://schemas.microsoft.com/office/drawing/2014/main" id="{50712DF4-C434-DE96-750A-DC1E47C5F71A}"/>
              </a:ext>
            </a:extLst>
          </p:cNvPr>
          <p:cNvSpPr>
            <a:spLocks noGrp="1"/>
          </p:cNvSpPr>
          <p:nvPr>
            <p:ph type="ctrTitle"/>
          </p:nvPr>
        </p:nvSpPr>
        <p:spPr>
          <a:xfrm>
            <a:off x="2556166" y="-139916"/>
            <a:ext cx="6586961" cy="1446201"/>
          </a:xfrm>
        </p:spPr>
        <p:txBody>
          <a:bodyPr>
            <a:noAutofit/>
          </a:bodyPr>
          <a:lstStyle/>
          <a:p>
            <a:pPr>
              <a:lnSpc>
                <a:spcPct val="150000"/>
              </a:lnSpc>
            </a:pPr>
            <a:r>
              <a:rPr lang="en-US" sz="2400" b="1">
                <a:latin typeface="Tahoma"/>
                <a:ea typeface="Tahoma"/>
                <a:cs typeface="Tahoma"/>
              </a:rPr>
              <a:t>Abschnitt 1: Einleitung Theoretischer Ansatz OAE und SEL</a:t>
            </a:r>
            <a:endParaRPr lang="en-GB" sz="2400">
              <a:latin typeface="Tahoma"/>
              <a:ea typeface="Tahoma"/>
              <a:cs typeface="Tahoma"/>
            </a:endParaRPr>
          </a:p>
        </p:txBody>
      </p:sp>
      <p:sp>
        <p:nvSpPr>
          <p:cNvPr id="24" name="AutoShape 36" descr="Picture 4, Imagen">
            <a:extLst>
              <a:ext uri="{FF2B5EF4-FFF2-40B4-BE49-F238E27FC236}">
                <a16:creationId xmlns:a16="http://schemas.microsoft.com/office/drawing/2014/main" id="{6670625D-E107-9326-2534-97DDFBB22152}"/>
              </a:ext>
            </a:extLst>
          </p:cNvPr>
          <p:cNvSpPr>
            <a:spLocks noChangeAspect="1" noChangeArrowheads="1"/>
          </p:cNvSpPr>
          <p:nvPr/>
        </p:nvSpPr>
        <p:spPr bwMode="auto">
          <a:xfrm>
            <a:off x="63500" y="22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9" name="Imagen 28" descr="Icono&#10;&#10;El contenido generado por IA puede ser incorrecto.">
            <a:extLst>
              <a:ext uri="{FF2B5EF4-FFF2-40B4-BE49-F238E27FC236}">
                <a16:creationId xmlns:a16="http://schemas.microsoft.com/office/drawing/2014/main" id="{FEEF16BB-E15C-C5FA-40C4-0EC2FCE76A2E}"/>
              </a:ext>
            </a:extLst>
          </p:cNvPr>
          <p:cNvPicPr>
            <a:picLocks noChangeAspect="1"/>
          </p:cNvPicPr>
          <p:nvPr/>
        </p:nvPicPr>
        <p:blipFill>
          <a:blip r:embed="rId9"/>
          <a:srcRect t="18644"/>
          <a:stretch>
            <a:fillRect/>
          </a:stretch>
        </p:blipFill>
        <p:spPr>
          <a:xfrm>
            <a:off x="9372600" y="4791562"/>
            <a:ext cx="2819400" cy="2066437"/>
          </a:xfrm>
          <a:prstGeom prst="rect">
            <a:avLst/>
          </a:prstGeom>
        </p:spPr>
      </p:pic>
      <p:pic>
        <p:nvPicPr>
          <p:cNvPr id="1037" name="Picture 13" descr="Text&#10;&#10;Description automatically generated, Imagen">
            <a:extLst>
              <a:ext uri="{FF2B5EF4-FFF2-40B4-BE49-F238E27FC236}">
                <a16:creationId xmlns:a16="http://schemas.microsoft.com/office/drawing/2014/main" id="{CBA38EC8-500A-435A-3805-3E0938C99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127" y="6035134"/>
            <a:ext cx="629973" cy="6159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Icono&#10;&#10;El contenido generado por IA puede ser incorrecto.">
            <a:extLst>
              <a:ext uri="{FF2B5EF4-FFF2-40B4-BE49-F238E27FC236}">
                <a16:creationId xmlns:a16="http://schemas.microsoft.com/office/drawing/2014/main" id="{EEC60080-0C55-8755-0DF1-BD9F8C1BEA8D}"/>
              </a:ext>
            </a:extLst>
          </p:cNvPr>
          <p:cNvPicPr>
            <a:picLocks noChangeAspect="1"/>
          </p:cNvPicPr>
          <p:nvPr/>
        </p:nvPicPr>
        <p:blipFill>
          <a:blip r:embed="rId11"/>
          <a:stretch>
            <a:fillRect/>
          </a:stretch>
        </p:blipFill>
        <p:spPr>
          <a:xfrm>
            <a:off x="-602" y="8370"/>
            <a:ext cx="2425700" cy="2400300"/>
          </a:xfrm>
          <a:prstGeom prst="rect">
            <a:avLst/>
          </a:prstGeom>
        </p:spPr>
      </p:pic>
      <p:sp>
        <p:nvSpPr>
          <p:cNvPr id="5" name="TextovéPole 4">
            <a:extLst>
              <a:ext uri="{FF2B5EF4-FFF2-40B4-BE49-F238E27FC236}">
                <a16:creationId xmlns:a16="http://schemas.microsoft.com/office/drawing/2014/main" id="{6A4508DE-1D04-435B-8A0A-D6567BFF6B64}"/>
              </a:ext>
            </a:extLst>
          </p:cNvPr>
          <p:cNvSpPr txBox="1"/>
          <p:nvPr/>
        </p:nvSpPr>
        <p:spPr>
          <a:xfrm>
            <a:off x="-493407" y="2358999"/>
            <a:ext cx="9400538" cy="369332"/>
          </a:xfrm>
          <a:prstGeom prst="rect">
            <a:avLst/>
          </a:prstGeom>
          <a:noFill/>
        </p:spPr>
        <p:txBody>
          <a:bodyPr wrap="square" rtlCol="0">
            <a:spAutoFit/>
          </a:bodyPr>
          <a:lstStyle/>
          <a:p>
            <a:endParaRPr lang="cs-CZ" sz="1800" b="1"/>
          </a:p>
        </p:txBody>
      </p:sp>
      <p:sp>
        <p:nvSpPr>
          <p:cNvPr id="21" name="TextovéPole 20">
            <a:extLst>
              <a:ext uri="{FF2B5EF4-FFF2-40B4-BE49-F238E27FC236}">
                <a16:creationId xmlns:a16="http://schemas.microsoft.com/office/drawing/2014/main" id="{FF2445E9-8449-4180-BBFA-D918ED56EEA9}"/>
              </a:ext>
            </a:extLst>
          </p:cNvPr>
          <p:cNvSpPr txBox="1"/>
          <p:nvPr/>
        </p:nvSpPr>
        <p:spPr>
          <a:xfrm>
            <a:off x="5063992" y="2432574"/>
            <a:ext cx="6807727" cy="3170099"/>
          </a:xfrm>
          <a:prstGeom prst="rect">
            <a:avLst/>
          </a:prstGeom>
          <a:noFill/>
        </p:spPr>
        <p:txBody>
          <a:bodyPr wrap="square" lIns="91440" tIns="45720" rIns="91440" bIns="45720" anchor="t">
            <a:spAutoFit/>
          </a:bodyPr>
          <a:lstStyle/>
          <a:p>
            <a:pPr algn="l"/>
            <a:r>
              <a:rPr lang="cs-CZ" sz="2000" b="1" i="0" u="none" strike="noStrike" baseline="0">
                <a:latin typeface="Aptos"/>
              </a:rPr>
              <a:t>OAE:</a:t>
            </a:r>
          </a:p>
          <a:p>
            <a:pPr marL="285750" indent="-285750" algn="l">
              <a:buFont typeface="Arial" panose="020B0604020202020204" pitchFamily="34" charset="0"/>
              <a:buChar char="•"/>
            </a:pPr>
            <a:r>
              <a:rPr lang="en-US" sz="2000" b="1">
                <a:latin typeface="Aptos"/>
              </a:rPr>
              <a:t> Wandern</a:t>
            </a:r>
            <a:r>
              <a:rPr lang="en-US" sz="2000" b="1" i="0" u="none" strike="noStrike" baseline="0">
                <a:latin typeface="Aptos"/>
              </a:rPr>
              <a:t>, Klettern, Camping, Kanufahren, Segeln,</a:t>
            </a:r>
          </a:p>
          <a:p>
            <a:r>
              <a:rPr lang="en-US" sz="2000" b="1" i="0" u="none" strike="noStrike" baseline="0">
                <a:latin typeface="Aptos"/>
              </a:rPr>
              <a:t>Kajakfahren, Orientierungslauf, Hochseilgarten </a:t>
            </a:r>
            <a:r>
              <a:rPr lang="en-US" sz="2000" b="1">
                <a:latin typeface="Aptos"/>
              </a:rPr>
              <a:t>und </a:t>
            </a:r>
            <a:r>
              <a:rPr lang="en-US" sz="2000" b="1" i="0" u="none" strike="noStrike" baseline="0">
                <a:latin typeface="Aptos"/>
              </a:rPr>
              <a:t>Expeditionen </a:t>
            </a:r>
            <a:r>
              <a:rPr lang="en-US" sz="2000" b="1">
                <a:latin typeface="Aptos"/>
              </a:rPr>
              <a:t>in die Wildnis </a:t>
            </a:r>
            <a:r>
              <a:rPr lang="en-US" sz="2000">
                <a:latin typeface="Aptos"/>
              </a:rPr>
              <a:t>sowie neue </a:t>
            </a:r>
            <a:r>
              <a:rPr lang="en-US" sz="2000" b="0" i="0" u="none" strike="noStrike" baseline="0">
                <a:latin typeface="Aptos"/>
              </a:rPr>
              <a:t>und aufkommende Aktivitäten </a:t>
            </a:r>
            <a:r>
              <a:rPr lang="en-US" sz="2000" b="0" i="0" u="none" strike="noStrike" baseline="0">
                <a:latin typeface="Aptos"/>
              </a:rPr>
              <a:t>wie </a:t>
            </a:r>
            <a:r>
              <a:rPr lang="en-US" sz="2000" b="1" i="0" u="none" strike="noStrike" baseline="0">
                <a:latin typeface="Aptos"/>
              </a:rPr>
              <a:t>Slacklining, Paddle Boarding und Parkour </a:t>
            </a:r>
            <a:r>
              <a:rPr lang="en-US" sz="2000" b="1" i="0" u="none" strike="noStrike" baseline="0">
                <a:latin typeface="Aptos"/>
              </a:rPr>
              <a:t>usw. </a:t>
            </a:r>
            <a:endParaRPr lang="cs-CZ" sz="2000" b="1" i="0" u="none" strike="noStrike" baseline="0">
              <a:latin typeface="Aptos"/>
            </a:endParaRPr>
          </a:p>
          <a:p>
            <a:pPr marL="285750" indent="-285750" algn="l">
              <a:buFont typeface="Arial" panose="020B0604020202020204" pitchFamily="34" charset="0"/>
              <a:buChar char="•"/>
            </a:pPr>
            <a:r>
              <a:rPr lang="en-US" sz="2000" b="0" i="0" u="none" strike="noStrike" baseline="0">
                <a:latin typeface="Aptos"/>
              </a:rPr>
              <a:t>Menschen die Möglichkeit zu geben</a:t>
            </a:r>
            <a:r>
              <a:rPr lang="en-US" sz="2000" b="0" i="0" u="none" strike="noStrike" baseline="0">
                <a:latin typeface="Aptos"/>
              </a:rPr>
              <a:t>, </a:t>
            </a:r>
            <a:r>
              <a:rPr lang="en-US" sz="2000" b="1" i="0" u="none" strike="noStrike" baseline="0">
                <a:latin typeface="Aptos"/>
              </a:rPr>
              <a:t>aus ihrer Komfortzone herauszutreten, Soft-/Metafähigkeiten und Kompetenzen </a:t>
            </a:r>
            <a:r>
              <a:rPr lang="en-US" sz="2000" b="1" i="0" u="none" strike="noStrike" baseline="0">
                <a:latin typeface="Aptos"/>
              </a:rPr>
              <a:t>wie Belastbarkeit und Problemlösungsfähigkeit </a:t>
            </a:r>
            <a:r>
              <a:rPr lang="en-US" sz="2000" b="1" i="0" u="none" strike="noStrike" baseline="0">
                <a:latin typeface="Aptos"/>
              </a:rPr>
              <a:t>zu entwickeln</a:t>
            </a:r>
            <a:r>
              <a:rPr lang="en-US" sz="2000" b="1" i="0" u="none" strike="noStrike" baseline="0">
                <a:latin typeface="Aptos"/>
              </a:rPr>
              <a:t>, Selbstvertrauen aufzubauen und </a:t>
            </a:r>
            <a:r>
              <a:rPr lang="cs-CZ" sz="2000" b="1" i="0" u="none" strike="noStrike" baseline="0" err="1">
                <a:latin typeface="Aptos"/>
              </a:rPr>
              <a:t>eine tiefere </a:t>
            </a:r>
            <a:r>
              <a:rPr lang="cs-CZ" sz="2000" b="1" i="0" u="none" strike="noStrike" baseline="0" err="1">
                <a:latin typeface="Aptos"/>
              </a:rPr>
              <a:t>Wertschätzung </a:t>
            </a:r>
            <a:r>
              <a:rPr lang="cs-CZ" sz="2000" b="1" i="0" u="none" strike="noStrike" baseline="0" err="1">
                <a:latin typeface="Aptos"/>
              </a:rPr>
              <a:t>für die </a:t>
            </a:r>
            <a:r>
              <a:rPr lang="cs-CZ" sz="2000" b="1" i="0" u="none" strike="noStrike" baseline="0" err="1">
                <a:latin typeface="Aptos"/>
              </a:rPr>
              <a:t>Natur </a:t>
            </a:r>
            <a:r>
              <a:rPr lang="cs-CZ" sz="2000" b="1" i="0" u="none" strike="noStrike" baseline="0" err="1">
                <a:latin typeface="Aptos"/>
              </a:rPr>
              <a:t>zu entwickeln</a:t>
            </a:r>
            <a:r>
              <a:rPr lang="cs-CZ" sz="2000" b="1" i="0" u="none" strike="noStrike" baseline="0">
                <a:latin typeface="Aptos"/>
              </a:rPr>
              <a:t>.</a:t>
            </a:r>
            <a:endParaRPr lang="cs-CZ" sz="2000">
              <a:latin typeface="Aptos"/>
            </a:endParaRPr>
          </a:p>
        </p:txBody>
      </p:sp>
      <p:pic>
        <p:nvPicPr>
          <p:cNvPr id="11" name="Obrázek 10">
            <a:extLst>
              <a:ext uri="{FF2B5EF4-FFF2-40B4-BE49-F238E27FC236}">
                <a16:creationId xmlns:a16="http://schemas.microsoft.com/office/drawing/2014/main" id="{B3E88921-AF9D-4F44-8B24-3CF3B7C0CC57}"/>
              </a:ext>
            </a:extLst>
          </p:cNvPr>
          <p:cNvPicPr>
            <a:picLocks noChangeAspect="1"/>
          </p:cNvPicPr>
          <p:nvPr/>
        </p:nvPicPr>
        <p:blipFill rotWithShape="1">
          <a:blip r:embed="rId12"/>
          <a:srcRect b="10238"/>
          <a:stretch/>
        </p:blipFill>
        <p:spPr>
          <a:xfrm>
            <a:off x="1159201" y="1888817"/>
            <a:ext cx="3122248" cy="3174046"/>
          </a:xfrm>
          <a:prstGeom prst="rect">
            <a:avLst/>
          </a:prstGeom>
          <a:scene3d>
            <a:camera prst="orthographicFront"/>
            <a:lightRig rig="threePt" dir="t"/>
          </a:scene3d>
          <a:sp3d prstMaterial="matte"/>
        </p:spPr>
      </p:pic>
    </p:spTree>
    <p:extLst>
      <p:ext uri="{BB962C8B-B14F-4D97-AF65-F5344CB8AC3E}">
        <p14:creationId xmlns:p14="http://schemas.microsoft.com/office/powerpoint/2010/main" val="26103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6791b8-b591-4015-b146-e2703a0e8e00" xsi:nil="true"/>
    <lcf76f155ced4ddcb4097134ff3c332f xmlns="d54d3dba-8627-4c5b-8fa1-b229ff45d33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6E0E336A00EE44B15E630127290E8A" ma:contentTypeVersion="15" ma:contentTypeDescription="Create a new document." ma:contentTypeScope="" ma:versionID="94f7d022d784a8681471fe8daf6369b2">
  <xsd:schema xmlns:xsd="http://www.w3.org/2001/XMLSchema" xmlns:xs="http://www.w3.org/2001/XMLSchema" xmlns:p="http://schemas.microsoft.com/office/2006/metadata/properties" xmlns:ns2="d54d3dba-8627-4c5b-8fa1-b229ff45d334" xmlns:ns3="2e6791b8-b591-4015-b146-e2703a0e8e00" targetNamespace="http://schemas.microsoft.com/office/2006/metadata/properties" ma:root="true" ma:fieldsID="ca0381c583dfb4d8c2e62dd2f4a976da" ns2:_="" ns3:_="">
    <xsd:import namespace="d54d3dba-8627-4c5b-8fa1-b229ff45d334"/>
    <xsd:import namespace="2e6791b8-b591-4015-b146-e2703a0e8e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d3dba-8627-4c5b-8fa1-b229ff45d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1350db3-1762-4bf1-805b-8e7c55ddee4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6791b8-b591-4015-b146-e2703a0e8e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f7650f-df5b-44df-9f57-db253a4966a7}" ma:internalName="TaxCatchAll" ma:showField="CatchAllData" ma:web="2e6791b8-b591-4015-b146-e2703a0e8e0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D352B2-E757-4556-940B-03E252EF1144}">
  <ds:schemaRefs>
    <ds:schemaRef ds:uri="http://schemas.microsoft.com/sharepoint/v3/contenttype/forms"/>
  </ds:schemaRefs>
</ds:datastoreItem>
</file>

<file path=customXml/itemProps2.xml><?xml version="1.0" encoding="utf-8"?>
<ds:datastoreItem xmlns:ds="http://schemas.openxmlformats.org/officeDocument/2006/customXml" ds:itemID="{9C8982A5-72D1-4D76-99D9-B477942F5B35}">
  <ds:schemaRefs>
    <ds:schemaRef ds:uri="2e6791b8-b591-4015-b146-e2703a0e8e00"/>
    <ds:schemaRef ds:uri="d54d3dba-8627-4c5b-8fa1-b229ff45d3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E357A8-ED3E-41AE-A1CA-225551874BB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lpstr>Module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lpstr>Section 1: Introduction theoretical approach OAE and 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Introduction theoretical approach OAE and SEL</dc:title>
  <dc:creator>PABLO JESUS CABALLERO BLANCO</dc:creator>
  <cp:keywords>, docId:1847D682C15C2F2C9E0B808C643E11A0</cp:keywords>
  <cp:revision>1</cp:revision>
  <dcterms:created xsi:type="dcterms:W3CDTF">2025-05-27T07:37:44Z</dcterms:created>
  <dcterms:modified xsi:type="dcterms:W3CDTF">2025-06-09T10:55:27Z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0x010100FC6E0E336A00EE44B15E630127290E8A</vt:lpwstr>
  </property>
  <property fmtid="{D5CDD505-2E9C-101B-9397-08002B2CF9AE}" pid="3" name="MediaServiceImageTags">
    <vt:lpwstr/>
  </property>
</Properties>
</file>