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5" r:id="rId7"/>
    <p:sldId id="266" r:id="rId8"/>
    <p:sldId id="268" r:id="rId9"/>
    <p:sldId id="269" r:id="rId10"/>
    <p:sldId id="267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6DF378-6218-42EE-9B8E-B1F53129253E}" v="7" dt="2025-06-07T17:53:55.707"/>
    <p1510:client id="{67A01965-E325-EACD-00C8-A43226BD747E}" v="1" dt="2025-06-09T10:54:17.035"/>
    <p1510:client id="{7DA06351-73F2-5149-CCC8-279F57E6C288}" v="4" dt="2025-06-09T10:18:38.642"/>
    <p1510:client id="{9D6CA331-2B51-1FAA-66AA-A1E9F2A86154}" v="184" dt="2025-06-09T10:07:12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UEDA LATORRE ROMERO" userId="S::agueda_us.es#ext#@uniluxembourg.onmicrosoft.com::825e993e-a99c-401b-9c5b-299683457af5" providerId="AD" clId="Web-{7DA06351-73F2-5149-CCC8-279F57E6C288}"/>
    <pc:docChg chg="modSld">
      <pc:chgData name="AGUEDA LATORRE ROMERO" userId="S::agueda_us.es#ext#@uniluxembourg.onmicrosoft.com::825e993e-a99c-401b-9c5b-299683457af5" providerId="AD" clId="Web-{7DA06351-73F2-5149-CCC8-279F57E6C288}" dt="2025-06-09T10:18:38.642" v="1" actId="20577"/>
      <pc:docMkLst>
        <pc:docMk/>
      </pc:docMkLst>
      <pc:sldChg chg="modSp">
        <pc:chgData name="AGUEDA LATORRE ROMERO" userId="S::agueda_us.es#ext#@uniluxembourg.onmicrosoft.com::825e993e-a99c-401b-9c5b-299683457af5" providerId="AD" clId="Web-{7DA06351-73F2-5149-CCC8-279F57E6C288}" dt="2025-06-09T10:18:38.642" v="1" actId="20577"/>
        <pc:sldMkLst>
          <pc:docMk/>
          <pc:sldMk cId="377547008" sldId="265"/>
        </pc:sldMkLst>
        <pc:spChg chg="mod">
          <ac:chgData name="AGUEDA LATORRE ROMERO" userId="S::agueda_us.es#ext#@uniluxembourg.onmicrosoft.com::825e993e-a99c-401b-9c5b-299683457af5" providerId="AD" clId="Web-{7DA06351-73F2-5149-CCC8-279F57E6C288}" dt="2025-06-09T10:18:38.642" v="1" actId="20577"/>
          <ac:spMkLst>
            <pc:docMk/>
            <pc:sldMk cId="377547008" sldId="265"/>
            <ac:spMk id="2" creationId="{5C8E0875-3BED-B867-5123-62F54BE5DBDD}"/>
          </ac:spMkLst>
        </pc:spChg>
      </pc:sldChg>
    </pc:docChg>
  </pc:docChgLst>
  <pc:docChgLst>
    <pc:chgData name="GONZALO RAMIREZ MACIAS" userId="S::grm_us.es#ext#@uniluxembourg.onmicrosoft.com::25d4ef42-0af3-4024-88d7-0c7a8e8fd59f" providerId="AD" clId="Web-{9D6CA331-2B51-1FAA-66AA-A1E9F2A86154}"/>
    <pc:docChg chg="modSld">
      <pc:chgData name="GONZALO RAMIREZ MACIAS" userId="S::grm_us.es#ext#@uniluxembourg.onmicrosoft.com::25d4ef42-0af3-4024-88d7-0c7a8e8fd59f" providerId="AD" clId="Web-{9D6CA331-2B51-1FAA-66AA-A1E9F2A86154}" dt="2025-06-09T10:07:12.907" v="97" actId="20577"/>
      <pc:docMkLst>
        <pc:docMk/>
      </pc:docMkLst>
      <pc:sldChg chg="delSp modSp">
        <pc:chgData name="GONZALO RAMIREZ MACIAS" userId="S::grm_us.es#ext#@uniluxembourg.onmicrosoft.com::25d4ef42-0af3-4024-88d7-0c7a8e8fd59f" providerId="AD" clId="Web-{9D6CA331-2B51-1FAA-66AA-A1E9F2A86154}" dt="2025-06-09T09:54:22.036" v="2" actId="14100"/>
        <pc:sldMkLst>
          <pc:docMk/>
          <pc:sldMk cId="2394168313" sldId="256"/>
        </pc:sldMkLst>
        <pc:spChg chg="del">
          <ac:chgData name="GONZALO RAMIREZ MACIAS" userId="S::grm_us.es#ext#@uniluxembourg.onmicrosoft.com::25d4ef42-0af3-4024-88d7-0c7a8e8fd59f" providerId="AD" clId="Web-{9D6CA331-2B51-1FAA-66AA-A1E9F2A86154}" dt="2025-06-09T09:52:46.142" v="0"/>
          <ac:spMkLst>
            <pc:docMk/>
            <pc:sldMk cId="2394168313" sldId="256"/>
            <ac:spMk id="34" creationId="{EF685CC8-BEB5-1493-4AA7-E8301EBB9B54}"/>
          </ac:spMkLst>
        </pc:spChg>
        <pc:picChg chg="mod">
          <ac:chgData name="GONZALO RAMIREZ MACIAS" userId="S::grm_us.es#ext#@uniluxembourg.onmicrosoft.com::25d4ef42-0af3-4024-88d7-0c7a8e8fd59f" providerId="AD" clId="Web-{9D6CA331-2B51-1FAA-66AA-A1E9F2A86154}" dt="2025-06-09T09:54:22.036" v="2" actId="14100"/>
          <ac:picMkLst>
            <pc:docMk/>
            <pc:sldMk cId="2394168313" sldId="256"/>
            <ac:picMk id="29" creationId="{31094C7C-0C94-849C-88D6-160D8E366103}"/>
          </ac:picMkLst>
        </pc:pic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6:27.634" v="8" actId="20577"/>
        <pc:sldMkLst>
          <pc:docMk/>
          <pc:sldMk cId="377547008" sldId="265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6:27.634" v="8" actId="20577"/>
          <ac:spMkLst>
            <pc:docMk/>
            <pc:sldMk cId="377547008" sldId="265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7:04.370" v="12" actId="20577"/>
        <pc:sldMkLst>
          <pc:docMk/>
          <pc:sldMk cId="1608875583" sldId="266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7:04.370" v="12" actId="20577"/>
          <ac:spMkLst>
            <pc:docMk/>
            <pc:sldMk cId="1608875583" sldId="266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0:46.643" v="26" actId="20577"/>
        <pc:sldMkLst>
          <pc:docMk/>
          <pc:sldMk cId="2215885421" sldId="267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0:46.643" v="26" actId="20577"/>
          <ac:spMkLst>
            <pc:docMk/>
            <pc:sldMk cId="2215885421" sldId="267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0:32.659" v="21" actId="20577"/>
          <ac:spMkLst>
            <pc:docMk/>
            <pc:sldMk cId="2215885421" sldId="267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08.651" v="65" actId="20577"/>
        <pc:sldMkLst>
          <pc:docMk/>
          <pc:sldMk cId="2074188361" sldId="269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08.651" v="65" actId="20577"/>
          <ac:spMkLst>
            <pc:docMk/>
            <pc:sldMk cId="2074188361" sldId="269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09:59:57.626" v="16" actId="1076"/>
          <ac:spMkLst>
            <pc:docMk/>
            <pc:sldMk cId="2074188361" sldId="269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2:34.444" v="56" actId="20577"/>
        <pc:sldMkLst>
          <pc:docMk/>
          <pc:sldMk cId="3196775708" sldId="271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2:26.756" v="55" actId="20577"/>
          <ac:spMkLst>
            <pc:docMk/>
            <pc:sldMk cId="3196775708" sldId="271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2:34.444" v="56" actId="20577"/>
          <ac:spMkLst>
            <pc:docMk/>
            <pc:sldMk cId="3196775708" sldId="271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40.871" v="75" actId="1076"/>
        <pc:sldMkLst>
          <pc:docMk/>
          <pc:sldMk cId="700179282" sldId="272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34.964" v="74" actId="20577"/>
          <ac:spMkLst>
            <pc:docMk/>
            <pc:sldMk cId="700179282" sldId="272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40.871" v="75" actId="1076"/>
          <ac:spMkLst>
            <pc:docMk/>
            <pc:sldMk cId="700179282" sldId="272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6:16.640" v="84" actId="20577"/>
        <pc:sldMkLst>
          <pc:docMk/>
          <pc:sldMk cId="4157691420" sldId="273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6:16.640" v="84" actId="20577"/>
          <ac:spMkLst>
            <pc:docMk/>
            <pc:sldMk cId="4157691420" sldId="273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58.949" v="76" actId="20577"/>
          <ac:spMkLst>
            <pc:docMk/>
            <pc:sldMk cId="4157691420" sldId="273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7:12.907" v="97" actId="20577"/>
        <pc:sldMkLst>
          <pc:docMk/>
          <pc:sldMk cId="3480603713" sldId="274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7:12.907" v="97" actId="20577"/>
          <ac:spMkLst>
            <pc:docMk/>
            <pc:sldMk cId="3480603713" sldId="274"/>
            <ac:spMk id="2" creationId="{DDCC646E-183E-F857-303B-589C3AB9EC91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6:29.062" v="88" actId="20577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  <pc:docChgLst>
    <pc:chgData name="AGUEDA LATORRE ROMERO" userId="S::agueda_us.es#ext#@uniluxembourg.onmicrosoft.com::825e993e-a99c-401b-9c5b-299683457af5" providerId="AD" clId="Web-{67A01965-E325-EACD-00C8-A43226BD747E}"/>
    <pc:docChg chg="modSld">
      <pc:chgData name="AGUEDA LATORRE ROMERO" userId="S::agueda_us.es#ext#@uniluxembourg.onmicrosoft.com::825e993e-a99c-401b-9c5b-299683457af5" providerId="AD" clId="Web-{67A01965-E325-EACD-00C8-A43226BD747E}" dt="2025-06-09T10:54:17.035" v="0" actId="1076"/>
      <pc:docMkLst>
        <pc:docMk/>
      </pc:docMkLst>
      <pc:sldChg chg="modSp">
        <pc:chgData name="AGUEDA LATORRE ROMERO" userId="S::agueda_us.es#ext#@uniluxembourg.onmicrosoft.com::825e993e-a99c-401b-9c5b-299683457af5" providerId="AD" clId="Web-{67A01965-E325-EACD-00C8-A43226BD747E}" dt="2025-06-09T10:54:17.035" v="0" actId="1076"/>
        <pc:sldMkLst>
          <pc:docMk/>
          <pc:sldMk cId="2394168313" sldId="256"/>
        </pc:sldMkLst>
        <pc:spChg chg="mod">
          <ac:chgData name="AGUEDA LATORRE ROMERO" userId="S::agueda_us.es#ext#@uniluxembourg.onmicrosoft.com::825e993e-a99c-401b-9c5b-299683457af5" providerId="AD" clId="Web-{67A01965-E325-EACD-00C8-A43226BD747E}" dt="2025-06-09T10:54:17.035" v="0" actId="1076"/>
          <ac:spMkLst>
            <pc:docMk/>
            <pc:sldMk cId="2394168313" sldId="256"/>
            <ac:spMk id="23" creationId="{2F232D74-1B6C-39CD-1BC3-80E737A0D8CE}"/>
          </ac:spMkLst>
        </pc:spChg>
      </pc:sldChg>
    </pc:docChg>
  </pc:docChgLst>
  <pc:docChgLst>
    <pc:chgData name="AGUEDA LATORRE ROMERO" userId="8d085b57-6da0-4c72-b61b-7d5a55d72fe9" providerId="ADAL" clId="{326DF378-6218-42EE-9B8E-B1F53129253E}"/>
    <pc:docChg chg="undo custSel addSld delSld modSld">
      <pc:chgData name="AGUEDA LATORRE ROMERO" userId="8d085b57-6da0-4c72-b61b-7d5a55d72fe9" providerId="ADAL" clId="{326DF378-6218-42EE-9B8E-B1F53129253E}" dt="2025-06-07T18:02:19.070" v="399" actId="1036"/>
      <pc:docMkLst>
        <pc:docMk/>
      </pc:docMkLst>
      <pc:sldChg chg="modSp mod">
        <pc:chgData name="AGUEDA LATORRE ROMERO" userId="8d085b57-6da0-4c72-b61b-7d5a55d72fe9" providerId="ADAL" clId="{326DF378-6218-42EE-9B8E-B1F53129253E}" dt="2025-06-07T17:36:58.624" v="128" actId="1076"/>
        <pc:sldMkLst>
          <pc:docMk/>
          <pc:sldMk cId="2394168313" sldId="256"/>
        </pc:sldMkLst>
        <pc:spChg chg="mod">
          <ac:chgData name="AGUEDA LATORRE ROMERO" userId="8d085b57-6da0-4c72-b61b-7d5a55d72fe9" providerId="ADAL" clId="{326DF378-6218-42EE-9B8E-B1F53129253E}" dt="2025-06-07T17:36:58.624" v="128" actId="1076"/>
          <ac:spMkLst>
            <pc:docMk/>
            <pc:sldMk cId="2394168313" sldId="256"/>
            <ac:spMk id="20" creationId="{646247E2-3D3F-EB7D-AB88-EBF3C4D555DC}"/>
          </ac:spMkLst>
        </pc:spChg>
        <pc:picChg chg="mod">
          <ac:chgData name="AGUEDA LATORRE ROMERO" userId="8d085b57-6da0-4c72-b61b-7d5a55d72fe9" providerId="ADAL" clId="{326DF378-6218-42EE-9B8E-B1F53129253E}" dt="2025-06-07T17:36:50.734" v="126" actId="1076"/>
          <ac:picMkLst>
            <pc:docMk/>
            <pc:sldMk cId="2394168313" sldId="256"/>
            <ac:picMk id="32" creationId="{E274A9EE-2150-483A-A13A-FF3B5D906E81}"/>
          </ac:picMkLst>
        </pc:picChg>
      </pc:sldChg>
      <pc:sldChg chg="addSp delSp modSp mod">
        <pc:chgData name="AGUEDA LATORRE ROMERO" userId="8d085b57-6da0-4c72-b61b-7d5a55d72fe9" providerId="ADAL" clId="{326DF378-6218-42EE-9B8E-B1F53129253E}" dt="2025-06-07T17:43:12.922" v="141" actId="478"/>
        <pc:sldMkLst>
          <pc:docMk/>
          <pc:sldMk cId="1177783784" sldId="257"/>
        </pc:sldMkLst>
        <pc:spChg chg="mod">
          <ac:chgData name="AGUEDA LATORRE ROMERO" userId="8d085b57-6da0-4c72-b61b-7d5a55d72fe9" providerId="ADAL" clId="{326DF378-6218-42EE-9B8E-B1F53129253E}" dt="2025-06-07T17:30:10.287" v="125" actId="20577"/>
          <ac:spMkLst>
            <pc:docMk/>
            <pc:sldMk cId="1177783784" sldId="257"/>
            <ac:spMk id="2" creationId="{5C8E0875-3BED-B867-5123-62F54BE5DBDD}"/>
          </ac:spMkLst>
        </pc:spChg>
        <pc:spChg chg="add del mod">
          <ac:chgData name="AGUEDA LATORRE ROMERO" userId="8d085b57-6da0-4c72-b61b-7d5a55d72fe9" providerId="ADAL" clId="{326DF378-6218-42EE-9B8E-B1F53129253E}" dt="2025-06-07T17:43:12.922" v="141" actId="478"/>
          <ac:spMkLst>
            <pc:docMk/>
            <pc:sldMk cId="1177783784" sldId="257"/>
            <ac:spMk id="7" creationId="{259CE356-3D36-14FF-3124-F9AF8E847E38}"/>
          </ac:spMkLst>
        </pc:spChg>
        <pc:spChg chg="mod">
          <ac:chgData name="AGUEDA LATORRE ROMERO" userId="8d085b57-6da0-4c72-b61b-7d5a55d72fe9" providerId="ADAL" clId="{326DF378-6218-42EE-9B8E-B1F53129253E}" dt="2025-06-07T17:18:59.414" v="10" actId="1076"/>
          <ac:spMkLst>
            <pc:docMk/>
            <pc:sldMk cId="1177783784" sldId="257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23.693" v="2" actId="1076"/>
        <pc:sldMkLst>
          <pc:docMk/>
          <pc:sldMk cId="377547008" sldId="265"/>
        </pc:sldMkLst>
        <pc:spChg chg="mod">
          <ac:chgData name="AGUEDA LATORRE ROMERO" userId="8d085b57-6da0-4c72-b61b-7d5a55d72fe9" providerId="ADAL" clId="{326DF378-6218-42EE-9B8E-B1F53129253E}" dt="2025-06-07T17:17:18.711" v="1" actId="1076"/>
          <ac:spMkLst>
            <pc:docMk/>
            <pc:sldMk cId="377547008" sldId="265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23.693" v="2" actId="1076"/>
          <ac:spMkLst>
            <pc:docMk/>
            <pc:sldMk cId="377547008" sldId="265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46.555" v="5" actId="1076"/>
        <pc:sldMkLst>
          <pc:docMk/>
          <pc:sldMk cId="1608875583" sldId="266"/>
        </pc:sldMkLst>
        <pc:spChg chg="mod">
          <ac:chgData name="AGUEDA LATORRE ROMERO" userId="8d085b57-6da0-4c72-b61b-7d5a55d72fe9" providerId="ADAL" clId="{326DF378-6218-42EE-9B8E-B1F53129253E}" dt="2025-06-07T17:17:39.533" v="4" actId="14100"/>
          <ac:spMkLst>
            <pc:docMk/>
            <pc:sldMk cId="1608875583" sldId="266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46.555" v="5" actId="1076"/>
          <ac:spMkLst>
            <pc:docMk/>
            <pc:sldMk cId="1608875583" sldId="266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7:49:21.427" v="344" actId="1076"/>
        <pc:sldMkLst>
          <pc:docMk/>
          <pc:sldMk cId="2215885421" sldId="267"/>
        </pc:sldMkLst>
        <pc:spChg chg="mod">
          <ac:chgData name="AGUEDA LATORRE ROMERO" userId="8d085b57-6da0-4c72-b61b-7d5a55d72fe9" providerId="ADAL" clId="{326DF378-6218-42EE-9B8E-B1F53129253E}" dt="2025-06-07T17:22:41.518" v="29" actId="255"/>
          <ac:spMkLst>
            <pc:docMk/>
            <pc:sldMk cId="2215885421" sldId="267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8:39.930" v="339"/>
          <ac:spMkLst>
            <pc:docMk/>
            <pc:sldMk cId="2215885421" sldId="267"/>
            <ac:spMk id="5" creationId="{21DB6876-632B-F831-E4A5-9D7E1036ED1D}"/>
          </ac:spMkLst>
        </pc:spChg>
        <pc:spChg chg="mod">
          <ac:chgData name="AGUEDA LATORRE ROMERO" userId="8d085b57-6da0-4c72-b61b-7d5a55d72fe9" providerId="ADAL" clId="{326DF378-6218-42EE-9B8E-B1F53129253E}" dt="2025-06-07T17:49:21.427" v="344" actId="1076"/>
          <ac:spMkLst>
            <pc:docMk/>
            <pc:sldMk cId="2215885421" sldId="267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7:46:08.822" v="319" actId="1076"/>
        <pc:sldMkLst>
          <pc:docMk/>
          <pc:sldMk cId="544532275" sldId="268"/>
        </pc:sldMkLst>
        <pc:spChg chg="mod">
          <ac:chgData name="AGUEDA LATORRE ROMERO" userId="8d085b57-6da0-4c72-b61b-7d5a55d72fe9" providerId="ADAL" clId="{326DF378-6218-42EE-9B8E-B1F53129253E}" dt="2025-06-07T17:46:08.822" v="319" actId="1076"/>
          <ac:spMkLst>
            <pc:docMk/>
            <pc:sldMk cId="544532275" sldId="268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37:52.887" v="131" actId="1076"/>
          <ac:spMkLst>
            <pc:docMk/>
            <pc:sldMk cId="544532275" sldId="268"/>
            <ac:spMk id="5" creationId="{E5F40798-6F9D-2E3B-4419-8D56F90F3B22}"/>
          </ac:spMkLst>
        </pc:spChg>
        <pc:spChg chg="add del mod">
          <ac:chgData name="AGUEDA LATORRE ROMERO" userId="8d085b57-6da0-4c72-b61b-7d5a55d72fe9" providerId="ADAL" clId="{326DF378-6218-42EE-9B8E-B1F53129253E}" dt="2025-06-07T17:46:03.449" v="318" actId="478"/>
          <ac:spMkLst>
            <pc:docMk/>
            <pc:sldMk cId="544532275" sldId="268"/>
            <ac:spMk id="11" creationId="{3F0F80C9-D36E-FA6F-6715-838CDAB79206}"/>
          </ac:spMkLst>
        </pc:spChg>
        <pc:spChg chg="del mod">
          <ac:chgData name="AGUEDA LATORRE ROMERO" userId="8d085b57-6da0-4c72-b61b-7d5a55d72fe9" providerId="ADAL" clId="{326DF378-6218-42EE-9B8E-B1F53129253E}" dt="2025-06-07T17:45:56.148" v="317" actId="478"/>
          <ac:spMkLst>
            <pc:docMk/>
            <pc:sldMk cId="544532275" sldId="268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8:00:53.351" v="375" actId="255"/>
        <pc:sldMkLst>
          <pc:docMk/>
          <pc:sldMk cId="2074188361" sldId="269"/>
        </pc:sldMkLst>
        <pc:spChg chg="mod">
          <ac:chgData name="AGUEDA LATORRE ROMERO" userId="8d085b57-6da0-4c72-b61b-7d5a55d72fe9" providerId="ADAL" clId="{326DF378-6218-42EE-9B8E-B1F53129253E}" dt="2025-06-07T17:48:25.177" v="338" actId="1076"/>
          <ac:spMkLst>
            <pc:docMk/>
            <pc:sldMk cId="2074188361" sldId="269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6:52.599" v="324"/>
          <ac:spMkLst>
            <pc:docMk/>
            <pc:sldMk cId="2074188361" sldId="269"/>
            <ac:spMk id="5" creationId="{AA680E6C-7FEF-B1C4-E791-DC87A233434F}"/>
          </ac:spMkLst>
        </pc:spChg>
        <pc:spChg chg="mod">
          <ac:chgData name="AGUEDA LATORRE ROMERO" userId="8d085b57-6da0-4c72-b61b-7d5a55d72fe9" providerId="ADAL" clId="{326DF378-6218-42EE-9B8E-B1F53129253E}" dt="2025-06-07T18:00:53.351" v="375" actId="255"/>
          <ac:spMkLst>
            <pc:docMk/>
            <pc:sldMk cId="2074188361" sldId="269"/>
            <ac:spMk id="20" creationId="{50712DF4-C434-DE96-750A-DC1E47C5F71A}"/>
          </ac:spMkLst>
        </pc:spChg>
        <pc:picChg chg="add del">
          <ac:chgData name="AGUEDA LATORRE ROMERO" userId="8d085b57-6da0-4c72-b61b-7d5a55d72fe9" providerId="ADAL" clId="{326DF378-6218-42EE-9B8E-B1F53129253E}" dt="2025-06-07T17:47:30.955" v="332" actId="478"/>
          <ac:picMkLst>
            <pc:docMk/>
            <pc:sldMk cId="2074188361" sldId="269"/>
            <ac:picMk id="3" creationId="{EEC60080-0C55-8755-0DF1-BD9F8C1BEA8D}"/>
          </ac:picMkLst>
        </pc:picChg>
      </pc:sldChg>
      <pc:sldChg chg="addSp modSp mod">
        <pc:chgData name="AGUEDA LATORRE ROMERO" userId="8d085b57-6da0-4c72-b61b-7d5a55d72fe9" providerId="ADAL" clId="{326DF378-6218-42EE-9B8E-B1F53129253E}" dt="2025-06-07T18:01:09.591" v="376" actId="255"/>
        <pc:sldMkLst>
          <pc:docMk/>
          <pc:sldMk cId="3196775708" sldId="271"/>
        </pc:sldMkLst>
        <pc:spChg chg="mod">
          <ac:chgData name="AGUEDA LATORRE ROMERO" userId="8d085b57-6da0-4c72-b61b-7d5a55d72fe9" providerId="ADAL" clId="{326DF378-6218-42EE-9B8E-B1F53129253E}" dt="2025-06-07T17:24:19.689" v="37" actId="1076"/>
          <ac:spMkLst>
            <pc:docMk/>
            <pc:sldMk cId="3196775708" sldId="271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50:20.993" v="350" actId="1076"/>
          <ac:spMkLst>
            <pc:docMk/>
            <pc:sldMk cId="3196775708" sldId="271"/>
            <ac:spMk id="5" creationId="{E43E09FC-660A-F1C5-B1BE-33DDB3944E03}"/>
          </ac:spMkLst>
        </pc:spChg>
        <pc:spChg chg="mod">
          <ac:chgData name="AGUEDA LATORRE ROMERO" userId="8d085b57-6da0-4c72-b61b-7d5a55d72fe9" providerId="ADAL" clId="{326DF378-6218-42EE-9B8E-B1F53129253E}" dt="2025-06-07T18:01:09.591" v="376" actId="255"/>
          <ac:spMkLst>
            <pc:docMk/>
            <pc:sldMk cId="3196775708" sldId="271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22.765" v="377" actId="255"/>
        <pc:sldMkLst>
          <pc:docMk/>
          <pc:sldMk cId="700179282" sldId="272"/>
        </pc:sldMkLst>
        <pc:spChg chg="mod">
          <ac:chgData name="AGUEDA LATORRE ROMERO" userId="8d085b57-6da0-4c72-b61b-7d5a55d72fe9" providerId="ADAL" clId="{326DF378-6218-42EE-9B8E-B1F53129253E}" dt="2025-06-07T17:24:57.464" v="41" actId="20577"/>
          <ac:spMkLst>
            <pc:docMk/>
            <pc:sldMk cId="700179282" sldId="272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1:47.696" v="356" actId="1076"/>
          <ac:spMkLst>
            <pc:docMk/>
            <pc:sldMk cId="700179282" sldId="272"/>
            <ac:spMk id="5" creationId="{97FC687A-BAD6-F481-727D-5970BEAE181C}"/>
          </ac:spMkLst>
        </pc:spChg>
        <pc:spChg chg="mod">
          <ac:chgData name="AGUEDA LATORRE ROMERO" userId="8d085b57-6da0-4c72-b61b-7d5a55d72fe9" providerId="ADAL" clId="{326DF378-6218-42EE-9B8E-B1F53129253E}" dt="2025-06-07T18:01:22.765" v="377" actId="255"/>
          <ac:spMkLst>
            <pc:docMk/>
            <pc:sldMk cId="700179282" sldId="272"/>
            <ac:spMk id="12" creationId="{80EC2E98-DC64-8CBE-34F3-56A7164ED620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48.773" v="380" actId="1076"/>
        <pc:sldMkLst>
          <pc:docMk/>
          <pc:sldMk cId="4157691420" sldId="273"/>
        </pc:sldMkLst>
        <pc:spChg chg="mod">
          <ac:chgData name="AGUEDA LATORRE ROMERO" userId="8d085b57-6da0-4c72-b61b-7d5a55d72fe9" providerId="ADAL" clId="{326DF378-6218-42EE-9B8E-B1F53129253E}" dt="2025-06-07T17:52:21.785" v="358" actId="1076"/>
          <ac:spMkLst>
            <pc:docMk/>
            <pc:sldMk cId="4157691420" sldId="273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2:42.879" v="361" actId="1076"/>
          <ac:spMkLst>
            <pc:docMk/>
            <pc:sldMk cId="4157691420" sldId="273"/>
            <ac:spMk id="5" creationId="{A0BC54C1-1EFF-C41D-4B07-8E2714A24913}"/>
          </ac:spMkLst>
        </pc:spChg>
        <pc:spChg chg="mod">
          <ac:chgData name="AGUEDA LATORRE ROMERO" userId="8d085b57-6da0-4c72-b61b-7d5a55d72fe9" providerId="ADAL" clId="{326DF378-6218-42EE-9B8E-B1F53129253E}" dt="2025-06-07T18:01:48.773" v="380" actId="1076"/>
          <ac:spMkLst>
            <pc:docMk/>
            <pc:sldMk cId="4157691420" sldId="273"/>
            <ac:spMk id="12" creationId="{80EC2E98-DC64-8CBE-34F3-56A7164ED620}"/>
          </ac:spMkLst>
        </pc:spChg>
      </pc:sldChg>
      <pc:sldChg chg="del">
        <pc:chgData name="AGUEDA LATORRE ROMERO" userId="8d085b57-6da0-4c72-b61b-7d5a55d72fe9" providerId="ADAL" clId="{326DF378-6218-42EE-9B8E-B1F53129253E}" dt="2025-06-07T17:17:12.467" v="0" actId="2696"/>
        <pc:sldMkLst>
          <pc:docMk/>
          <pc:sldMk cId="3060573123" sldId="274"/>
        </pc:sldMkLst>
      </pc:sldChg>
      <pc:sldChg chg="addSp modSp add mod">
        <pc:chgData name="AGUEDA LATORRE ROMERO" userId="8d085b57-6da0-4c72-b61b-7d5a55d72fe9" providerId="ADAL" clId="{326DF378-6218-42EE-9B8E-B1F53129253E}" dt="2025-06-07T18:02:19.070" v="399" actId="1036"/>
        <pc:sldMkLst>
          <pc:docMk/>
          <pc:sldMk cId="3480603713" sldId="274"/>
        </pc:sldMkLst>
        <pc:spChg chg="mod">
          <ac:chgData name="AGUEDA LATORRE ROMERO" userId="8d085b57-6da0-4c72-b61b-7d5a55d72fe9" providerId="ADAL" clId="{326DF378-6218-42EE-9B8E-B1F53129253E}" dt="2025-06-07T17:53:23.946" v="366" actId="1076"/>
          <ac:spMkLst>
            <pc:docMk/>
            <pc:sldMk cId="3480603713" sldId="274"/>
            <ac:spMk id="2" creationId="{DDCC646E-183E-F857-303B-589C3AB9EC91}"/>
          </ac:spMkLst>
        </pc:spChg>
        <pc:spChg chg="add mod">
          <ac:chgData name="AGUEDA LATORRE ROMERO" userId="8d085b57-6da0-4c72-b61b-7d5a55d72fe9" providerId="ADAL" clId="{326DF378-6218-42EE-9B8E-B1F53129253E}" dt="2025-06-07T17:54:00.803" v="371" actId="1076"/>
          <ac:spMkLst>
            <pc:docMk/>
            <pc:sldMk cId="3480603713" sldId="274"/>
            <ac:spMk id="5" creationId="{AB33DB0E-21B4-8A68-97A5-84A712111AC6}"/>
          </ac:spMkLst>
        </pc:spChg>
        <pc:spChg chg="mod">
          <ac:chgData name="AGUEDA LATORRE ROMERO" userId="8d085b57-6da0-4c72-b61b-7d5a55d72fe9" providerId="ADAL" clId="{326DF378-6218-42EE-9B8E-B1F53129253E}" dt="2025-06-07T18:02:19.070" v="399" actId="1036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4009-D0E6-1618-8D33-170E318C5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6E5EB-158C-EA09-A648-294F5A29C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B6064-893A-E9F2-D56B-C26B8A41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7BA720-9F91-D68E-1C68-30D62213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FDDA9-241A-2DEF-C67C-8DC23BDB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62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955FD-703B-B716-BDB4-A63949AF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452782-C44D-E16F-7A0E-307E25BD9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33E392-A590-0A69-3EFC-B003E6BE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86387-3C12-ECDA-17E0-734650F0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2A167-D0A0-E3E1-7A76-A3034AA5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1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1FC50A-2825-5E61-9184-D2B364CAD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7BB696-8B0A-C9EE-C67D-B1A0401FB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6764E6-00DD-0B94-D508-BF79D576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4F82E-0BB8-E0B1-80B3-DAC51B66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9BE1A-1A54-5B46-922B-8CDBC62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38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65533-F340-A479-FA6C-0B4C5F26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EBC6A-7F5B-C7E0-3E08-C4A63E6F8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DB63C-35A2-98A7-CDAD-1A6C3474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1C2920-F94F-973F-834B-35B509FA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87197-49CB-4954-C08F-FE2138E2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16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F989C-691B-018E-AF31-23117FB5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8E874-A722-0D80-6615-83BDC1AB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01F1B-CAD0-BB6B-A4DA-899D20DB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C5A2E-E447-CE84-32EB-473CF487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90708D-8B8D-5B4A-EF10-88F32D3F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66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FD7A6-7480-FE5E-8E7B-BD60A4D2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3DC00-CD7D-E294-F271-2723F3176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58EC4-FC43-A68A-F184-D00E55BC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17E2A8-1820-37D4-95DA-A0C7A5A0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4AA7B4-80EA-D63A-FC1C-75BBC3BA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8CE550-2E0D-D5A5-7CD5-80D009AD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14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AE2E0-C064-9251-E739-C3B06698C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805656-BFB0-C48C-F668-A6CEDAD1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AE4E40-4155-60B6-993E-A2481D893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DF5FB6-E0DA-6687-6570-4F14D3577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97352F-EBDA-7A8D-2B9C-946C2A8C0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1135CA-EB90-7538-12DA-7504A19E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7F1BF4-4EF6-5CA8-A6C9-77537593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628F28-0FAF-BD8B-64F1-31B2458B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5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6ECA6-F3A6-B79D-9767-3C679C6C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FF3FE4-620C-3E4C-C95E-149CB044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3FCB-AE80-C524-8FF5-569DEFD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CCCA62-7FE5-6148-5AC5-6FBE9763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B03A28-E98D-78C6-665E-7B3972B7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AA3341-5F16-400E-3FAE-2606BE3F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FBAA42-0149-909A-FC74-8244DF7F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1B0B4-FBD7-D844-2DD2-C57EA887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E5C9DC-432A-3AFA-8F9D-719AEDF44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DD4D1B-EE37-04BC-7678-3EF78A8F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59D222-1021-29E9-C0DC-C4F341D5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D7670E-5EC3-36A8-B662-AA0D2B08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FDCED3-35A1-A0BE-4DA4-5C1489C3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84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5DC64-EF68-8D94-40F5-4626E4036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3CC8D7-268D-F218-24FF-A916EA582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E90339-AD28-FEC2-3190-04404166E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EF20A-5323-D064-EBE9-CCA9762F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5F904-21BE-5DD6-F4D0-5613EE96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EE938E-F14E-7327-7741-427F259C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3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3F784F-7FFE-B501-E52E-720F6BFF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821352-9E0C-9781-B90D-D64EFDE8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Klikněte na tlačítko pro úpravu textových stylů patrony.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D2ECBD-1359-B5AF-0F5C-CD5135479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E1380-1CF2-8359-2B45-8D3C1BF27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2F4E2-2C83-7641-1E57-26B4AEBB4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9C6B74-724D-4546-8CE0-3C9643A84EDE}" type="slidenum">
              <a:rPr lang="es-ES" smtClean="0"/>
              <a:t>'#'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28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5F7EE30A-8C3C-DB13-CB1B-FBBC9FCA9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18DD6A0-71EF-15A2-C9BB-4DB336700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0803642A-31FB-BF67-C8C1-55A5CEDF8F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6CC96F3-91DF-6B99-D04C-5FB83494E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9495C6FF-1E88-FBEF-10C2-3EBC8DF469A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167" t="19962" r="11861" b="22964"/>
          <a:stretch>
            <a:fillRect/>
          </a:stretch>
        </p:blipFill>
        <p:spPr>
          <a:xfrm>
            <a:off x="7191672" y="5902575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12ED44C5-07B3-A614-BB1E-FA93AD9552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003B3E5-C5B7-33A3-A471-9B627A2BCC5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C9CEFA6D-BDC8-C0D4-CBC7-1A0CADA9C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5">
            <a:extLst>
              <a:ext uri="{FF2B5EF4-FFF2-40B4-BE49-F238E27FC236}">
                <a16:creationId xmlns:a16="http://schemas.microsoft.com/office/drawing/2014/main" id="{2F232D74-1B6C-39CD-1BC3-80E737A0D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613" y="5044535"/>
            <a:ext cx="788483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Toto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dílo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podléhá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licenci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Creative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Commons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Uveďte autora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4.0 International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License.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http://creativecommons.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org/licenses/by/4.0/   </a:t>
            </a:r>
            <a:endParaRPr kumimoji="0" lang="es-ES" altLang="es-E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E9408357-219E-6650-D497-CF9B4AE43B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31094C7C-0C94-849C-88D6-160D8E366103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18644"/>
          <a:stretch>
            <a:fillRect/>
          </a:stretch>
        </p:blipFill>
        <p:spPr>
          <a:xfrm>
            <a:off x="9419389" y="4871773"/>
            <a:ext cx="2792664" cy="1979543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D1F3E232-9F75-67C2-9774-E7DACA3D9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85" y="600622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1" descr="Imagen que contiene Forma&#10;&#10;El contenido generado por IA puede ser incorrecto.">
            <a:extLst>
              <a:ext uri="{FF2B5EF4-FFF2-40B4-BE49-F238E27FC236}">
                <a16:creationId xmlns:a16="http://schemas.microsoft.com/office/drawing/2014/main" id="{E274A9EE-2150-483A-A13A-FF3B5D906E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3930678"/>
          </a:xfrm>
          <a:prstGeom prst="rect">
            <a:avLst/>
          </a:prstGeom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646247E2-3D3F-EB7D-AB88-EBF3C4D55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325" y="2096486"/>
            <a:ext cx="6586961" cy="5638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380AEEED-0D4C-D1A1-B879-E3C2AB46EA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9" b="68131"/>
          <a:stretch>
            <a:fillRect/>
          </a:stretch>
        </p:blipFill>
        <p:spPr bwMode="auto">
          <a:xfrm>
            <a:off x="1571935" y="4999712"/>
            <a:ext cx="1418359" cy="5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1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201292" y="992341"/>
            <a:ext cx="9789415" cy="5379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/>
              <a:t>Kontrolní seznam reflexe pro učitele.</a:t>
            </a:r>
          </a:p>
          <a:p>
            <a:r>
              <a:rPr lang="en-GB" sz="2000" b="1"/>
              <a:t>Přípravné kroky pro reflexi v zážitkové pedagogice v přírodě:</a:t>
            </a:r>
          </a:p>
          <a:p>
            <a:pPr>
              <a:buFont typeface="+mj-lt"/>
              <a:buAutoNum type="arabicPeriod"/>
            </a:pPr>
            <a:r>
              <a:rPr lang="en-GB" sz="2000" b="1"/>
              <a:t>Přečtěte si a zkontrolujte klíčové materiály:</a:t>
            </a:r>
            <a:endParaRPr lang="en-GB" sz="2000"/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Rámcový vzdělávací program </a:t>
            </a:r>
            <a:r>
              <a:rPr lang="en-GB" sz="2000"/>
              <a:t>- strany 54-57.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Příručka pro učitele </a:t>
            </a:r>
            <a:r>
              <a:rPr lang="en-GB" sz="2000"/>
              <a:t>- strany 15-17.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Šablona reflexe pro sezení </a:t>
            </a:r>
            <a:r>
              <a:rPr lang="en-GB" sz="2000"/>
              <a:t>- strana 39.</a:t>
            </a:r>
          </a:p>
          <a:p>
            <a:pPr>
              <a:buFont typeface="+mj-lt"/>
              <a:buAutoNum type="arabicPeriod"/>
            </a:pPr>
            <a:r>
              <a:rPr lang="en-GB" sz="2000" b="1"/>
              <a:t>Ujasněte si účel a proces reflexe:</a:t>
            </a:r>
            <a:endParaRPr lang="en-GB" sz="2000"/>
          </a:p>
          <a:p>
            <a:pPr marL="742950" lvl="1" indent="-285750">
              <a:buFont typeface="+mj-lt"/>
              <a:buAutoNum type="arabicPeriod"/>
            </a:pPr>
            <a:r>
              <a:rPr lang="en-GB" sz="2000" b="1"/>
              <a:t>O čem přemýšlet:</a:t>
            </a:r>
            <a:br>
              <a:rPr lang="en-GB" sz="2000"/>
            </a:br>
            <a:r>
              <a:rPr lang="en-GB" sz="2000"/>
              <a:t>➤ Klíčové momenty učení, emocionální reakce, týmová práce, komunikace, rozhodování a dovednosti SEL, které se během sezení rozvinuly.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b="1"/>
              <a:t>Kdy a kde přemýšlet:</a:t>
            </a:r>
            <a:br>
              <a:rPr lang="en-GB" sz="2000"/>
            </a:br>
            <a:r>
              <a:rPr lang="en-GB" sz="2000"/>
              <a:t>➤ Na konci aktivity ještě v učebním prostředí nebo během klidné chvíle ve třídě.</a:t>
            </a:r>
            <a:br>
              <a:rPr lang="en-GB" sz="2000"/>
            </a:br>
            <a:r>
              <a:rPr lang="en-GB" sz="2000"/>
              <a:t>➤ Pro otevřenou diskusi zvolte bezpečné a inkluzivní prostředí (např. sezení v kruhu, určené místo k reflexi).</a:t>
            </a:r>
          </a:p>
          <a:p>
            <a:pPr lvl="1"/>
            <a:endParaRPr lang="en-GB" sz="2000"/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871152" y="581376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Kontrolní seznam pro reflexi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0BC54C1-1EFF-C41D-4B07-8E2714A24913}"/>
              </a:ext>
            </a:extLst>
          </p:cNvPr>
          <p:cNvSpPr txBox="1">
            <a:spLocks/>
          </p:cNvSpPr>
          <p:nvPr/>
        </p:nvSpPr>
        <p:spPr>
          <a:xfrm>
            <a:off x="2871152" y="-7069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15769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E1412-0C41-30CC-F7F7-D1D2A2C80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C1CB8B1F-F66D-9E13-C164-D7E22E5C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41BA8938-B0C5-B74A-8D63-E6ED62B40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59BAC831-EC64-882A-A1C1-A9689FF44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682E0E54-D468-B2F6-77BE-9A8C4711A4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8B18C71-9777-88EF-71AB-F1F0753CF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742C5753-EA05-DED3-E03E-96E1B71B8A4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ECFAEACF-FDF0-F62A-629E-484C605328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F59119C8-01DF-AF97-B46C-2FDB003B350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75D4CDA9-50AA-40F9-1F8D-3DD61EB19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8FE47E85-B4B2-CE50-C208-434A1DAC7E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247DA913-7627-C559-89CB-3EFA5DFCBC8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92D474E-3F45-BD58-6253-0672B0F9F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240F5605-8896-C983-0B54-31AD6313AA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DCC646E-183E-F857-303B-589C3AB9EC91}"/>
              </a:ext>
            </a:extLst>
          </p:cNvPr>
          <p:cNvSpPr txBox="1"/>
          <p:nvPr/>
        </p:nvSpPr>
        <p:spPr>
          <a:xfrm>
            <a:off x="1362997" y="1601167"/>
            <a:ext cx="9789415" cy="35328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2000" b="1"/>
          </a:p>
          <a:p>
            <a:pPr lvl="1"/>
            <a:r>
              <a:rPr lang="en-GB" sz="2000" b="1"/>
              <a:t>3. S kým uvažovat:</a:t>
            </a:r>
            <a:br>
              <a:rPr lang="en-GB" sz="2000"/>
            </a:br>
            <a:r>
              <a:rPr lang="en-GB" sz="2000"/>
              <a:t>➤ Celá třída, malé skupiny, dvojice nebo individuální reflexe.</a:t>
            </a:r>
            <a:br>
              <a:rPr lang="en-GB" sz="2000"/>
            </a:br>
            <a:r>
              <a:rPr lang="en-GB" sz="2000"/>
              <a:t>➤ Zahrňte diskuse se spolužáky, debriefy vedené učitelem nebo sebehodnocení.</a:t>
            </a:r>
          </a:p>
          <a:p>
            <a:pPr lvl="1"/>
            <a:r>
              <a:rPr lang="en-GB" sz="2000" b="1"/>
              <a:t>4. Jak reflektovat:</a:t>
            </a:r>
            <a:br>
              <a:rPr lang="en-GB" sz="2000"/>
            </a:br>
            <a:r>
              <a:rPr lang="en-GB" sz="2000"/>
              <a:t>➤ Použijte více metod reflexe: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Ústní: Skupinové diskuse, začátky vět.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Vizuální: Nákresy, schémata, poloha na pocitové linii.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Napsáno: Deníky, karty k zamyšlení, doplňování vět.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Fyzické: Živá váha, palce nahoru/dolů, pohybové výrazy.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425646BE-0E30-221B-4D0C-8D58C77B852A}"/>
              </a:ext>
            </a:extLst>
          </p:cNvPr>
          <p:cNvSpPr txBox="1">
            <a:spLocks/>
          </p:cNvSpPr>
          <p:nvPr/>
        </p:nvSpPr>
        <p:spPr>
          <a:xfrm>
            <a:off x="2871152" y="824682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Kontrolní seznam pro reflexi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B33DB0E-21B4-8A68-97A5-84A712111AC6}"/>
              </a:ext>
            </a:extLst>
          </p:cNvPr>
          <p:cNvSpPr txBox="1">
            <a:spLocks/>
          </p:cNvSpPr>
          <p:nvPr/>
        </p:nvSpPr>
        <p:spPr>
          <a:xfrm>
            <a:off x="2825803" y="12555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060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4764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957931" y="2304635"/>
            <a:ext cx="10129244" cy="39176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Úvod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r>
              <a:rPr lang="en-GB" sz="2000"/>
              <a:t>Reflexe je klíčovou součástí výuky dobrodružství v přírodě. Pomáhá studentům pochopit jejich zážitky, rozvíjet sociální a emocionální dovednosti a přenášet učení do každodenního života.</a:t>
            </a:r>
          </a:p>
          <a:p>
            <a:r>
              <a:rPr lang="en-GB" sz="2000"/>
              <a:t>V této části je popsáno, proč je reflexe důležitá a jak ji účinně provádět. Obsahuje pokyny, kdy, kde a jak reflektovat, a nabízí nástroje na podporu smysluplných diskusí.</a:t>
            </a:r>
          </a:p>
          <a:p>
            <a:r>
              <a:rPr lang="en-GB" sz="2000"/>
              <a:t>Pravidelně používaná reflexe zlepšuje učení, buduje sebeuvědomění a posiluje skupinovou dynamiku.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7778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30566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1633903"/>
            <a:ext cx="10129244" cy="3157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 dirty="0">
                <a:cs typeface="Segoe UI"/>
              </a:rPr>
              <a:t>Kompetence učitele se rozvíjejí prostřednictvím oddílu 4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Porozumět různým modelům reflexe a určit specifika každého z nich.</a:t>
            </a: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 Pochopit, co je třeba reflektovat (sezení, zkušenosti, individuální sebereflexe).</a:t>
            </a: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Uplatňovat modely reflexe na základě definovaných cílů s ohledem na faktory, které přispívají k jejich účinnosti.</a:t>
            </a:r>
          </a:p>
          <a:p>
            <a:pPr marL="285750" indent="-285750" algn="just">
              <a:buFont typeface="Aptos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754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2062756" y="1798643"/>
            <a:ext cx="6076409" cy="21830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/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Obsah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r>
              <a:rPr lang="en-GB" sz="2000">
                <a:cs typeface="Segoe UI"/>
              </a:rPr>
              <a:t>Reflexe (proč, kdy, kdo, jak).</a:t>
            </a:r>
          </a:p>
          <a:p>
            <a:pPr marL="285750" indent="-285750">
              <a:buFont typeface="Symbol"/>
              <a:buChar char="•"/>
            </a:pPr>
            <a:r>
              <a:rPr lang="en-GB" sz="2000">
                <a:cs typeface="Segoe UI"/>
              </a:rPr>
              <a:t>Terminologie a proč.</a:t>
            </a:r>
          </a:p>
          <a:p>
            <a:pPr marL="285750" indent="-285750">
              <a:buFont typeface="Symbol"/>
              <a:buChar char="•"/>
            </a:pPr>
            <a:r>
              <a:rPr lang="en-GB" sz="2000">
                <a:cs typeface="Segoe UI"/>
              </a:rPr>
              <a:t>Jak vést reflexi.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0887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405731" y="1909569"/>
            <a:ext cx="10129244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  <a:latin typeface="Arial Nova" panose="020B0504020202020204" pitchFamily="34" charset="0"/>
            </a:endParaRPr>
          </a:p>
          <a:p>
            <a:r>
              <a:rPr lang="en-GB" sz="2000" b="1"/>
              <a:t>Reflexe: Proč na tom záleží?</a:t>
            </a:r>
          </a:p>
          <a:p>
            <a:r>
              <a:rPr lang="en-GB" sz="2000"/>
              <a:t>Reflexe hraje při výuce dobrodružství v přírodě zásadní roli. Nabízí žákům příležitost poskytnout zpětnou vazbu o svých zkušenostech ze sezení - co fungovalo dobře, co by se dalo zlepšit a co by se mohlo změnit. Tato zpětná vazba nejen zlepšuje budoucí zkušenosti s učením, ale také podporuje přenos učení do reálného života.</a:t>
            </a:r>
          </a:p>
          <a:p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Debriefing </a:t>
            </a:r>
            <a:r>
              <a:rPr lang="en-GB" sz="2000"/>
              <a:t>= shrnutí toho, co se během aktivity stalo.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Reflexe </a:t>
            </a:r>
            <a:r>
              <a:rPr lang="en-GB" sz="2000"/>
              <a:t>= uplatnění získaných poznatků v každodenním životě.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5F40798-6F9D-2E3B-4419-8D56F90F3B22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445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2489" y="1205471"/>
            <a:ext cx="4880785" cy="75202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000" b="1">
                <a:latin typeface="+mn-lt"/>
                <a:cs typeface="Segoe UI"/>
              </a:rPr>
              <a:t>Reflexe - Kdy a pro koho? </a:t>
            </a:r>
            <a:br>
              <a:rPr lang="en-GB" sz="2000" b="1">
                <a:latin typeface="+mn-lt"/>
                <a:cs typeface="Segoe UI"/>
              </a:rPr>
            </a:br>
            <a:r>
              <a:rPr lang="en-GB" sz="2000" b="1">
                <a:latin typeface="+mn-lt"/>
                <a:cs typeface="Segoe UI"/>
              </a:rPr>
              <a:t>Reflexe v kontextu učitele</a:t>
            </a:r>
            <a:endParaRPr lang="en-GB" sz="2000" b="1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801319" y="2178742"/>
            <a:ext cx="10129244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Učitelé se mohou zapojit do reflexe v různých okamžicích a za různými účely, včetně:</a:t>
            </a:r>
          </a:p>
          <a:p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Reflexe výuky společně s cílovou skupinou</a:t>
            </a:r>
            <a:r>
              <a:rPr lang="en-GB" sz="2000"/>
              <a:t>, identifikace přenositelných zkušeností, které propojují aktivity v hodinách tělesné výchovy s reálným životem studentů.</a:t>
            </a:r>
            <a:br>
              <a:rPr lang="en-GB" sz="2000"/>
            </a:br>
            <a:r>
              <a:rPr lang="en-GB" sz="2000" i="1"/>
              <a:t>Odkazováno v Příručce pro učitele.</a:t>
            </a:r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Usnadnění sebereflexe jednotlivců z cílové skupiny </a:t>
            </a:r>
            <a:r>
              <a:rPr lang="en-GB" sz="2000"/>
              <a:t>pomocí modelů, jako je </a:t>
            </a:r>
            <a:r>
              <a:rPr lang="en-GB" sz="2000" i="1"/>
              <a:t>Co? - A co? - Co teď?, </a:t>
            </a:r>
            <a:r>
              <a:rPr lang="en-GB" sz="2000"/>
              <a:t>které vedou studenty k osobnímu poznání.</a:t>
            </a:r>
            <a:br>
              <a:rPr lang="en-GB" sz="2000"/>
            </a:br>
            <a:r>
              <a:rPr lang="en-GB" sz="2000" i="1"/>
              <a:t>Odkazováno na Rámcový vzdělávací program.</a:t>
            </a:r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Reflexe vlastní výuky </a:t>
            </a:r>
            <a:r>
              <a:rPr lang="en-GB" sz="2000"/>
              <a:t>s cílem zhodnotit a zlepšit výukové strategie a zapojení studentů.</a:t>
            </a:r>
            <a:br>
              <a:rPr lang="en-GB" sz="2000"/>
            </a:br>
            <a:r>
              <a:rPr lang="en-GB" sz="2000" i="1"/>
              <a:t>Odkaz na Šablonu učebního plánu, strana 39.</a:t>
            </a:r>
            <a:endParaRPr lang="en-GB" sz="2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A680E6C-7FEF-B1C4-E791-DC87A233434F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741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906" y="668003"/>
            <a:ext cx="7214310" cy="1435483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Jak vést reflexi -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Příručka pro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učitele</a:t>
            </a:r>
            <a:b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2103486"/>
            <a:ext cx="10129244" cy="33354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</a:endParaRPr>
          </a:p>
          <a:p>
            <a:r>
              <a:rPr lang="en-GB" sz="2000" b="1" i="0" u="none" strike="noStrike" baseline="0"/>
              <a:t>Strukturování okamžiku reflexe: </a:t>
            </a:r>
          </a:p>
          <a:p>
            <a:endParaRPr lang="en-GB" sz="2000" b="0" i="0" u="none" strike="noStrike" baseline="0"/>
          </a:p>
          <a:p>
            <a:r>
              <a:rPr lang="en-GB" sz="2000" b="1" i="0" u="none" strike="noStrike" baseline="0"/>
              <a:t>1. </a:t>
            </a:r>
            <a:r>
              <a:rPr lang="en-GB" sz="2000" b="1" i="0" u="none" strike="noStrike" baseline="0"/>
              <a:t>Příprava: </a:t>
            </a:r>
            <a:r>
              <a:rPr lang="en-GB" sz="2000" b="0" i="0" u="none" strike="noStrike" baseline="0"/>
              <a:t>Vytvořte bezpečné prostředí a stanovte očekávání. </a:t>
            </a:r>
          </a:p>
          <a:p>
            <a:r>
              <a:rPr lang="en-GB" sz="2000" b="1" i="0" u="none" strike="noStrike" baseline="0"/>
              <a:t>2. Cíl a účel: </a:t>
            </a:r>
            <a:r>
              <a:rPr lang="en-GB" sz="2000" b="0" i="0" u="none" strike="noStrike" baseline="0"/>
              <a:t>Cíle reflexe se vztahují k hlavnímu cíli činnosti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r>
              <a:rPr lang="en-GB" sz="2000" b="1" i="0" u="none" strike="noStrike" baseline="0"/>
              <a:t>3. </a:t>
            </a:r>
            <a:r>
              <a:rPr lang="en-GB" sz="2000" b="1" i="0" u="none" strike="noStrike" baseline="0"/>
              <a:t>Podněty k diskusi: </a:t>
            </a:r>
            <a:r>
              <a:rPr lang="en-GB" sz="2000" b="0" i="0" u="none" strike="noStrike" baseline="0"/>
              <a:t>Nechte vyvolat diskusi na základě aktivity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r>
              <a:rPr lang="en-GB" sz="2000" b="1" i="0" u="none" strike="noStrike" baseline="0"/>
              <a:t>4. Aplikace v každodenním životě: </a:t>
            </a:r>
            <a:r>
              <a:rPr lang="en-GB" sz="2000" i="0" u="none" strike="noStrike" baseline="0"/>
              <a:t>Najděte souvislost s reálným životem</a:t>
            </a:r>
            <a:r>
              <a:rPr lang="en-GB" sz="2000"/>
              <a:t>.</a:t>
            </a:r>
            <a:endParaRPr lang="en-GB" sz="2000" i="0" u="none" strike="noStrike" baseline="0"/>
          </a:p>
          <a:p>
            <a:r>
              <a:rPr lang="en-GB" sz="2000" b="1" i="0" u="none" strike="noStrike" baseline="0"/>
              <a:t>5. Odpovědnost: </a:t>
            </a:r>
            <a:r>
              <a:rPr lang="en-GB" sz="2000" i="0" u="none" strike="noStrike" baseline="0"/>
              <a:t>Sdílejte možnosti reflexe s každým žákem</a:t>
            </a:r>
            <a:r>
              <a:rPr lang="en-GB" sz="2000"/>
              <a:t>.</a:t>
            </a:r>
            <a:endParaRPr lang="en-GB" sz="2000" i="0" u="none" strike="noStrike" baseline="0"/>
          </a:p>
          <a:p>
            <a:endParaRPr lang="en-GB" sz="2000">
              <a:cs typeface="Segoe UI"/>
            </a:endParaRPr>
          </a:p>
          <a:p>
            <a:pPr marL="285750" indent="-285750">
              <a:buFont typeface="Symbol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1DB6876-632B-F831-E4A5-9D7E1036ED1D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1588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604480"/>
            <a:ext cx="6586961" cy="932305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Proces reflexe - </a:t>
            </a:r>
            <a:r>
              <a:rPr lang="en-GB" sz="2000" b="1">
                <a:solidFill>
                  <a:prstClr val="black"/>
                </a:solidFill>
                <a:latin typeface="+mn-lt"/>
                <a:ea typeface="+mn-ea"/>
                <a:cs typeface="Segoe UI"/>
              </a:rPr>
              <a:t>Rámec učebních osnov</a:t>
            </a:r>
            <a:b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1386162"/>
            <a:ext cx="10129244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 algn="l">
              <a:buNone/>
            </a:pPr>
            <a:r>
              <a:rPr lang="en-GB" sz="2000" b="0" i="0" u="none" strike="noStrike" baseline="0"/>
              <a:t>Proces reflexe podle Pearsona a Smithe (1988)</a:t>
            </a:r>
            <a:r>
              <a:rPr lang="en-GB" sz="2000"/>
              <a:t>: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1. </a:t>
            </a:r>
            <a:r>
              <a:rPr lang="en-GB" sz="2000" b="0" i="0" u="none" strike="noStrike" baseline="0"/>
              <a:t>Uvědomit si jeho význam a ústřední roli ve výuce založené na zkušenostech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2. </a:t>
            </a:r>
            <a:r>
              <a:rPr lang="en-GB" sz="2000"/>
              <a:t>Záměrné </a:t>
            </a:r>
            <a:r>
              <a:rPr lang="en-GB" sz="2000" b="0" i="0" u="none" strike="noStrike" baseline="0"/>
              <a:t>plánování vhodné příležitosti k reflexi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3. </a:t>
            </a:r>
            <a:r>
              <a:rPr lang="en-GB" sz="2000"/>
              <a:t>Uvědomit si, </a:t>
            </a:r>
            <a:r>
              <a:rPr lang="en-GB" sz="2000" b="0" i="0" u="none" strike="noStrike" baseline="0"/>
              <a:t>že je zapotřebí vysoká úroveň facilitačních dovedností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4. </a:t>
            </a:r>
            <a:r>
              <a:rPr lang="en-GB" sz="2000"/>
              <a:t>Stanovení </a:t>
            </a:r>
            <a:r>
              <a:rPr lang="en-GB" sz="2000" b="0" i="0" u="none" strike="noStrike" baseline="0"/>
              <a:t>jasných záměrů, cílů a účelů všech činností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5. </a:t>
            </a:r>
            <a:r>
              <a:rPr lang="en-GB" sz="2000"/>
              <a:t>Určení </a:t>
            </a:r>
            <a:r>
              <a:rPr lang="en-GB" sz="2000" b="0" i="0" u="none" strike="noStrike" baseline="0"/>
              <a:t>způsobů poznání a typů znalostí, které zkušenost představuje, a vytvoření vhodných struktur a vztahů, v nichž bude proces probíhat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6. </a:t>
            </a:r>
            <a:r>
              <a:rPr lang="en-GB" sz="2000"/>
              <a:t>Vytvoření </a:t>
            </a:r>
            <a:r>
              <a:rPr lang="en-GB" sz="2000" b="0" i="0" u="none" strike="noStrike" baseline="0"/>
              <a:t>prostředí založeného na důvěře, přijetí, riskování a vzájemném respektování pocitů, vnímání a teorií jednotlivců.</a:t>
            </a:r>
          </a:p>
          <a:p>
            <a:pPr marL="0" indent="0" algn="l">
              <a:buNone/>
            </a:pPr>
            <a:endParaRPr lang="en-GB" sz="2000" b="1" i="0" u="none" strike="noStrike" baseline="0"/>
          </a:p>
          <a:p>
            <a:pPr marL="0" indent="0" algn="l">
              <a:buNone/>
            </a:pPr>
            <a:r>
              <a:rPr lang="en-GB" sz="2000" b="1" i="0" u="none" strike="noStrike" baseline="0"/>
              <a:t>Začlenění reflektivního hodnocení a uvažování o spojení žáka se sebou samým, vrstevníky a prostředím je zavedeným prvkem cesty učení ve vzdělávání v přírodě</a:t>
            </a:r>
            <a:r>
              <a:rPr lang="en-GB" sz="2000" b="1"/>
              <a:t>.</a:t>
            </a:r>
            <a:endParaRPr lang="en-GB" sz="2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43E09FC-660A-F1C5-B1BE-33DDB3944E03}"/>
              </a:ext>
            </a:extLst>
          </p:cNvPr>
          <p:cNvSpPr txBox="1">
            <a:spLocks/>
          </p:cNvSpPr>
          <p:nvPr/>
        </p:nvSpPr>
        <p:spPr>
          <a:xfrm>
            <a:off x="2663581" y="11950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967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575645" y="2089133"/>
            <a:ext cx="9789415" cy="2942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Přečtěte si a objasněte: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Rámcový vzdělávací program, strany 54-57.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Přečtěte si příručku pro učitele na stranách 15-17.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Zkontrolujte šablonu pro reflexi relace strana 39.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Ujasněte si, co je třeba reflektovat.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Ujasněte si, kdy a kde se má reflektovat.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Jasnost, koho reflektovat.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Ujasněte si, jak reflektovat.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448601" y="98232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Kontrolní seznam pro reflexi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7FC687A-BAD6-F481-727D-5970BEAE181C}"/>
              </a:ext>
            </a:extLst>
          </p:cNvPr>
          <p:cNvSpPr txBox="1">
            <a:spLocks/>
          </p:cNvSpPr>
          <p:nvPr/>
        </p:nvSpPr>
        <p:spPr>
          <a:xfrm>
            <a:off x="2556166" y="26325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Oddíl 4: Reflexe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001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6E0E336A00EE44B15E630127290E8A" ma:contentTypeVersion="15" ma:contentTypeDescription="Create a new document." ma:contentTypeScope="" ma:versionID="94f7d022d784a8681471fe8daf6369b2">
  <xsd:schema xmlns:xsd="http://www.w3.org/2001/XMLSchema" xmlns:xs="http://www.w3.org/2001/XMLSchema" xmlns:p="http://schemas.microsoft.com/office/2006/metadata/properties" xmlns:ns2="d54d3dba-8627-4c5b-8fa1-b229ff45d334" xmlns:ns3="2e6791b8-b591-4015-b146-e2703a0e8e00" targetNamespace="http://schemas.microsoft.com/office/2006/metadata/properties" ma:root="true" ma:fieldsID="ca0381c583dfb4d8c2e62dd2f4a976da" ns2:_="" ns3:_="">
    <xsd:import namespace="d54d3dba-8627-4c5b-8fa1-b229ff45d334"/>
    <xsd:import namespace="2e6791b8-b591-4015-b146-e2703a0e8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d3dba-8627-4c5b-8fa1-b229ff45d3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1350db3-1762-4bf1-805b-8e7c55ddee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791b8-b591-4015-b146-e2703a0e8e0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df7650f-df5b-44df-9f57-db253a4966a7}" ma:internalName="TaxCatchAll" ma:showField="CatchAllData" ma:web="2e6791b8-b591-4015-b146-e2703a0e8e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791b8-b591-4015-b146-e2703a0e8e00" xsi:nil="true"/>
    <lcf76f155ced4ddcb4097134ff3c332f xmlns="d54d3dba-8627-4c5b-8fa1-b229ff45d3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28724A-B524-4AA2-A949-FD6068C1D0F9}"/>
</file>

<file path=customXml/itemProps2.xml><?xml version="1.0" encoding="utf-8"?>
<ds:datastoreItem xmlns:ds="http://schemas.openxmlformats.org/officeDocument/2006/customXml" ds:itemID="{CDD352B2-E757-4556-940B-03E252EF1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982A5-72D1-4D76-99D9-B477942F5B35}">
  <ds:schemaRefs>
    <ds:schemaRef ds:uri="2e6791b8-b591-4015-b146-e2703a0e8e00"/>
    <ds:schemaRef ds:uri="d54d3dba-8627-4c5b-8fa1-b229ff45d33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de Office</vt:lpstr>
      <vt:lpstr>Section 4: Reflection</vt:lpstr>
      <vt:lpstr>Section 4: Reflection</vt:lpstr>
      <vt:lpstr>Section 4: Reflection</vt:lpstr>
      <vt:lpstr>Section 4: Reflection</vt:lpstr>
      <vt:lpstr>PowerPoint Presentation</vt:lpstr>
      <vt:lpstr>Reflection – When and for Whom?  Reflection in the Teacher's Context</vt:lpstr>
      <vt:lpstr>How to lead a reflection session – Teacher guide </vt:lpstr>
      <vt:lpstr>Process of reflection – Curriculum framework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4: Reflection</dc:title>
  <dc:creator>PABLO JESUS CABALLERO BLANCO</dc:creator>
  <cp:keywords>, docId:3862EDF695812EE992136319083CF318</cp:keywords>
  <cp:revision>4</cp:revision>
  <dcterms:created xsi:type="dcterms:W3CDTF">2025-05-27T07:37:44Z</dcterms:created>
  <dcterms:modified xsi:type="dcterms:W3CDTF">2025-06-09T10:54:17Z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0x010100FC6E0E336A00EE44B15E630127290E8A</vt:lpwstr>
  </property>
  <property fmtid="{D5CDD505-2E9C-101B-9397-08002B2CF9AE}" pid="3" name="MediaServiceImageTags">
    <vt:lpwstr/>
  </property>
</Properties>
</file>