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5" r:id="rId7"/>
    <p:sldId id="266" r:id="rId8"/>
    <p:sldId id="268" r:id="rId9"/>
    <p:sldId id="269" r:id="rId10"/>
    <p:sldId id="267" r:id="rId11"/>
    <p:sldId id="271" r:id="rId12"/>
    <p:sldId id="272" r:id="rId13"/>
    <p:sldId id="273" r:id="rId14"/>
    <p:sldId id="274" r:id="rId15"/>
    <p:sldId id="275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76B22D-BC2F-02DF-AC10-790546E297BF}" v="718" dt="2025-06-16T11:34:44.4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UEDA LATORRE ROMERO" userId="S::agueda_us.es#ext#@uniluxembourg.onmicrosoft.com::825e993e-a99c-401b-9c5b-299683457af5" providerId="AD" clId="Web-{7DA06351-73F2-5149-CCC8-279F57E6C288}"/>
    <pc:docChg chg="modSld">
      <pc:chgData name="AGUEDA LATORRE ROMERO" userId="S::agueda_us.es#ext#@uniluxembourg.onmicrosoft.com::825e993e-a99c-401b-9c5b-299683457af5" providerId="AD" clId="Web-{7DA06351-73F2-5149-CCC8-279F57E6C288}" dt="2025-06-09T10:18:38.642" v="1" actId="20577"/>
      <pc:docMkLst>
        <pc:docMk/>
      </pc:docMkLst>
      <pc:sldChg chg="modSp">
        <pc:chgData name="AGUEDA LATORRE ROMERO" userId="S::agueda_us.es#ext#@uniluxembourg.onmicrosoft.com::825e993e-a99c-401b-9c5b-299683457af5" providerId="AD" clId="Web-{7DA06351-73F2-5149-CCC8-279F57E6C288}" dt="2025-06-09T10:18:38.642" v="1" actId="20577"/>
        <pc:sldMkLst>
          <pc:docMk/>
          <pc:sldMk cId="377547008" sldId="265"/>
        </pc:sldMkLst>
        <pc:spChg chg="mod">
          <ac:chgData name="AGUEDA LATORRE ROMERO" userId="S::agueda_us.es#ext#@uniluxembourg.onmicrosoft.com::825e993e-a99c-401b-9c5b-299683457af5" providerId="AD" clId="Web-{7DA06351-73F2-5149-CCC8-279F57E6C288}" dt="2025-06-09T10:18:38.642" v="1" actId="20577"/>
          <ac:spMkLst>
            <pc:docMk/>
            <pc:sldMk cId="377547008" sldId="265"/>
            <ac:spMk id="2" creationId="{5C8E0875-3BED-B867-5123-62F54BE5DBDD}"/>
          </ac:spMkLst>
        </pc:spChg>
      </pc:sldChg>
    </pc:docChg>
  </pc:docChgLst>
  <pc:docChgLst>
    <pc:chgData name="GONZALO RAMIREZ MACIAS" userId="S::grm_us.es#ext#@uniluxembourg.onmicrosoft.com::25d4ef42-0af3-4024-88d7-0c7a8e8fd59f" providerId="AD" clId="Web-{9D6CA331-2B51-1FAA-66AA-A1E9F2A86154}"/>
    <pc:docChg chg="modSld">
      <pc:chgData name="GONZALO RAMIREZ MACIAS" userId="S::grm_us.es#ext#@uniluxembourg.onmicrosoft.com::25d4ef42-0af3-4024-88d7-0c7a8e8fd59f" providerId="AD" clId="Web-{9D6CA331-2B51-1FAA-66AA-A1E9F2A86154}" dt="2025-06-09T10:07:12.907" v="97" actId="20577"/>
      <pc:docMkLst>
        <pc:docMk/>
      </pc:docMkLst>
      <pc:sldChg chg="delSp modSp">
        <pc:chgData name="GONZALO RAMIREZ MACIAS" userId="S::grm_us.es#ext#@uniluxembourg.onmicrosoft.com::25d4ef42-0af3-4024-88d7-0c7a8e8fd59f" providerId="AD" clId="Web-{9D6CA331-2B51-1FAA-66AA-A1E9F2A86154}" dt="2025-06-09T09:54:22.036" v="2" actId="14100"/>
        <pc:sldMkLst>
          <pc:docMk/>
          <pc:sldMk cId="2394168313" sldId="256"/>
        </pc:sldMkLst>
        <pc:spChg chg="del">
          <ac:chgData name="GONZALO RAMIREZ MACIAS" userId="S::grm_us.es#ext#@uniluxembourg.onmicrosoft.com::25d4ef42-0af3-4024-88d7-0c7a8e8fd59f" providerId="AD" clId="Web-{9D6CA331-2B51-1FAA-66AA-A1E9F2A86154}" dt="2025-06-09T09:52:46.142" v="0"/>
          <ac:spMkLst>
            <pc:docMk/>
            <pc:sldMk cId="2394168313" sldId="256"/>
            <ac:spMk id="34" creationId="{EF685CC8-BEB5-1493-4AA7-E8301EBB9B54}"/>
          </ac:spMkLst>
        </pc:spChg>
        <pc:picChg chg="mod">
          <ac:chgData name="GONZALO RAMIREZ MACIAS" userId="S::grm_us.es#ext#@uniluxembourg.onmicrosoft.com::25d4ef42-0af3-4024-88d7-0c7a8e8fd59f" providerId="AD" clId="Web-{9D6CA331-2B51-1FAA-66AA-A1E9F2A86154}" dt="2025-06-09T09:54:22.036" v="2" actId="14100"/>
          <ac:picMkLst>
            <pc:docMk/>
            <pc:sldMk cId="2394168313" sldId="256"/>
            <ac:picMk id="29" creationId="{31094C7C-0C94-849C-88D6-160D8E366103}"/>
          </ac:picMkLst>
        </pc:pic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09:56:27.634" v="8" actId="20577"/>
        <pc:sldMkLst>
          <pc:docMk/>
          <pc:sldMk cId="377547008" sldId="265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09:56:27.634" v="8" actId="20577"/>
          <ac:spMkLst>
            <pc:docMk/>
            <pc:sldMk cId="377547008" sldId="265"/>
            <ac:spMk id="2" creationId="{5C8E0875-3BED-B867-5123-62F54BE5DBDD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09:57:04.370" v="12" actId="20577"/>
        <pc:sldMkLst>
          <pc:docMk/>
          <pc:sldMk cId="1608875583" sldId="266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09:57:04.370" v="12" actId="20577"/>
          <ac:spMkLst>
            <pc:docMk/>
            <pc:sldMk cId="1608875583" sldId="266"/>
            <ac:spMk id="2" creationId="{5C8E0875-3BED-B867-5123-62F54BE5DBDD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0:46.643" v="26" actId="20577"/>
        <pc:sldMkLst>
          <pc:docMk/>
          <pc:sldMk cId="2215885421" sldId="267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0:46.643" v="26" actId="20577"/>
          <ac:spMkLst>
            <pc:docMk/>
            <pc:sldMk cId="2215885421" sldId="267"/>
            <ac:spMk id="2" creationId="{5C8E0875-3BED-B867-5123-62F54BE5DBDD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10:00:32.659" v="21" actId="20577"/>
          <ac:spMkLst>
            <pc:docMk/>
            <pc:sldMk cId="2215885421" sldId="267"/>
            <ac:spMk id="20" creationId="{50712DF4-C434-DE96-750A-DC1E47C5F71A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4:08.651" v="65" actId="20577"/>
        <pc:sldMkLst>
          <pc:docMk/>
          <pc:sldMk cId="2074188361" sldId="269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4:08.651" v="65" actId="20577"/>
          <ac:spMkLst>
            <pc:docMk/>
            <pc:sldMk cId="2074188361" sldId="269"/>
            <ac:spMk id="2" creationId="{5C8E0875-3BED-B867-5123-62F54BE5DBDD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09:59:57.626" v="16" actId="1076"/>
          <ac:spMkLst>
            <pc:docMk/>
            <pc:sldMk cId="2074188361" sldId="269"/>
            <ac:spMk id="20" creationId="{50712DF4-C434-DE96-750A-DC1E47C5F71A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2:34.444" v="56" actId="20577"/>
        <pc:sldMkLst>
          <pc:docMk/>
          <pc:sldMk cId="3196775708" sldId="271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2:26.756" v="55" actId="20577"/>
          <ac:spMkLst>
            <pc:docMk/>
            <pc:sldMk cId="3196775708" sldId="271"/>
            <ac:spMk id="2" creationId="{5C8E0875-3BED-B867-5123-62F54BE5DBDD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10:02:34.444" v="56" actId="20577"/>
          <ac:spMkLst>
            <pc:docMk/>
            <pc:sldMk cId="3196775708" sldId="271"/>
            <ac:spMk id="20" creationId="{50712DF4-C434-DE96-750A-DC1E47C5F71A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4:40.871" v="75" actId="1076"/>
        <pc:sldMkLst>
          <pc:docMk/>
          <pc:sldMk cId="700179282" sldId="272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4:34.964" v="74" actId="20577"/>
          <ac:spMkLst>
            <pc:docMk/>
            <pc:sldMk cId="700179282" sldId="272"/>
            <ac:spMk id="2" creationId="{3E703C76-407D-0D51-6CF2-78AE211A679B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10:04:40.871" v="75" actId="1076"/>
          <ac:spMkLst>
            <pc:docMk/>
            <pc:sldMk cId="700179282" sldId="272"/>
            <ac:spMk id="12" creationId="{80EC2E98-DC64-8CBE-34F3-56A7164ED620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6:16.640" v="84" actId="20577"/>
        <pc:sldMkLst>
          <pc:docMk/>
          <pc:sldMk cId="4157691420" sldId="273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6:16.640" v="84" actId="20577"/>
          <ac:spMkLst>
            <pc:docMk/>
            <pc:sldMk cId="4157691420" sldId="273"/>
            <ac:spMk id="2" creationId="{3E703C76-407D-0D51-6CF2-78AE211A679B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10:04:58.949" v="76" actId="20577"/>
          <ac:spMkLst>
            <pc:docMk/>
            <pc:sldMk cId="4157691420" sldId="273"/>
            <ac:spMk id="12" creationId="{80EC2E98-DC64-8CBE-34F3-56A7164ED620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7:12.907" v="97" actId="20577"/>
        <pc:sldMkLst>
          <pc:docMk/>
          <pc:sldMk cId="3480603713" sldId="274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7:12.907" v="97" actId="20577"/>
          <ac:spMkLst>
            <pc:docMk/>
            <pc:sldMk cId="3480603713" sldId="274"/>
            <ac:spMk id="2" creationId="{DDCC646E-183E-F857-303B-589C3AB9EC91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10:06:29.062" v="88" actId="20577"/>
          <ac:spMkLst>
            <pc:docMk/>
            <pc:sldMk cId="3480603713" sldId="274"/>
            <ac:spMk id="12" creationId="{425646BE-0E30-221B-4D0C-8D58C77B852A}"/>
          </ac:spMkLst>
        </pc:spChg>
      </pc:sldChg>
    </pc:docChg>
  </pc:docChgLst>
  <pc:docChgLst>
    <pc:chgData name="PABLO JESUS CABALLERO BLANCO" userId="S::pcaballero4_us.es#ext#@uniluxembourg.onmicrosoft.com::4513f5d0-d6c5-47f9-8167-754b4c671af0" providerId="AD" clId="Web-{5E76B22D-BC2F-02DF-AC10-790546E297BF}"/>
    <pc:docChg chg="addSld modSld sldOrd">
      <pc:chgData name="PABLO JESUS CABALLERO BLANCO" userId="S::pcaballero4_us.es#ext#@uniluxembourg.onmicrosoft.com::4513f5d0-d6c5-47f9-8167-754b4c671af0" providerId="AD" clId="Web-{5E76B22D-BC2F-02DF-AC10-790546E297BF}" dt="2025-06-16T11:34:44.489" v="397"/>
      <pc:docMkLst>
        <pc:docMk/>
      </pc:docMkLst>
      <pc:sldChg chg="modSp">
        <pc:chgData name="PABLO JESUS CABALLERO BLANCO" userId="S::pcaballero4_us.es#ext#@uniluxembourg.onmicrosoft.com::4513f5d0-d6c5-47f9-8167-754b4c671af0" providerId="AD" clId="Web-{5E76B22D-BC2F-02DF-AC10-790546E297BF}" dt="2025-06-16T11:15:55.349" v="7" actId="14100"/>
        <pc:sldMkLst>
          <pc:docMk/>
          <pc:sldMk cId="1177783784" sldId="257"/>
        </pc:sldMkLst>
        <pc:spChg chg="mod">
          <ac:chgData name="PABLO JESUS CABALLERO BLANCO" userId="S::pcaballero4_us.es#ext#@uniluxembourg.onmicrosoft.com::4513f5d0-d6c5-47f9-8167-754b4c671af0" providerId="AD" clId="Web-{5E76B22D-BC2F-02DF-AC10-790546E297BF}" dt="2025-06-16T11:15:55.349" v="7" actId="14100"/>
          <ac:spMkLst>
            <pc:docMk/>
            <pc:sldMk cId="1177783784" sldId="257"/>
            <ac:spMk id="2" creationId="{5C8E0875-3BED-B867-5123-62F54BE5DBDD}"/>
          </ac:spMkLst>
        </pc:spChg>
      </pc:sldChg>
      <pc:sldChg chg="modSp">
        <pc:chgData name="PABLO JESUS CABALLERO BLANCO" userId="S::pcaballero4_us.es#ext#@uniluxembourg.onmicrosoft.com::4513f5d0-d6c5-47f9-8167-754b4c671af0" providerId="AD" clId="Web-{5E76B22D-BC2F-02DF-AC10-790546E297BF}" dt="2025-06-16T11:16:22.898" v="10" actId="20577"/>
        <pc:sldMkLst>
          <pc:docMk/>
          <pc:sldMk cId="544532275" sldId="268"/>
        </pc:sldMkLst>
        <pc:spChg chg="mod">
          <ac:chgData name="PABLO JESUS CABALLERO BLANCO" userId="S::pcaballero4_us.es#ext#@uniluxembourg.onmicrosoft.com::4513f5d0-d6c5-47f9-8167-754b4c671af0" providerId="AD" clId="Web-{5E76B22D-BC2F-02DF-AC10-790546E297BF}" dt="2025-06-16T11:16:22.898" v="10" actId="20577"/>
          <ac:spMkLst>
            <pc:docMk/>
            <pc:sldMk cId="544532275" sldId="268"/>
            <ac:spMk id="2" creationId="{5C8E0875-3BED-B867-5123-62F54BE5DBDD}"/>
          </ac:spMkLst>
        </pc:spChg>
      </pc:sldChg>
      <pc:sldChg chg="modSp">
        <pc:chgData name="PABLO JESUS CABALLERO BLANCO" userId="S::pcaballero4_us.es#ext#@uniluxembourg.onmicrosoft.com::4513f5d0-d6c5-47f9-8167-754b4c671af0" providerId="AD" clId="Web-{5E76B22D-BC2F-02DF-AC10-790546E297BF}" dt="2025-06-16T11:22:07.781" v="163" actId="20577"/>
        <pc:sldMkLst>
          <pc:docMk/>
          <pc:sldMk cId="2074188361" sldId="269"/>
        </pc:sldMkLst>
        <pc:spChg chg="mod">
          <ac:chgData name="PABLO JESUS CABALLERO BLANCO" userId="S::pcaballero4_us.es#ext#@uniluxembourg.onmicrosoft.com::4513f5d0-d6c5-47f9-8167-754b4c671af0" providerId="AD" clId="Web-{5E76B22D-BC2F-02DF-AC10-790546E297BF}" dt="2025-06-16T11:22:07.781" v="163" actId="20577"/>
          <ac:spMkLst>
            <pc:docMk/>
            <pc:sldMk cId="2074188361" sldId="269"/>
            <ac:spMk id="2" creationId="{5C8E0875-3BED-B867-5123-62F54BE5DBDD}"/>
          </ac:spMkLst>
        </pc:spChg>
        <pc:spChg chg="mod">
          <ac:chgData name="PABLO JESUS CABALLERO BLANCO" userId="S::pcaballero4_us.es#ext#@uniluxembourg.onmicrosoft.com::4513f5d0-d6c5-47f9-8167-754b4c671af0" providerId="AD" clId="Web-{5E76B22D-BC2F-02DF-AC10-790546E297BF}" dt="2025-06-16T11:17:03.963" v="25" actId="1076"/>
          <ac:spMkLst>
            <pc:docMk/>
            <pc:sldMk cId="2074188361" sldId="269"/>
            <ac:spMk id="20" creationId="{50712DF4-C434-DE96-750A-DC1E47C5F71A}"/>
          </ac:spMkLst>
        </pc:spChg>
      </pc:sldChg>
      <pc:sldChg chg="modSp">
        <pc:chgData name="PABLO JESUS CABALLERO BLANCO" userId="S::pcaballero4_us.es#ext#@uniluxembourg.onmicrosoft.com::4513f5d0-d6c5-47f9-8167-754b4c671af0" providerId="AD" clId="Web-{5E76B22D-BC2F-02DF-AC10-790546E297BF}" dt="2025-06-16T11:19:43.193" v="88" actId="1076"/>
        <pc:sldMkLst>
          <pc:docMk/>
          <pc:sldMk cId="3196775708" sldId="271"/>
        </pc:sldMkLst>
        <pc:spChg chg="mod">
          <ac:chgData name="PABLO JESUS CABALLERO BLANCO" userId="S::pcaballero4_us.es#ext#@uniluxembourg.onmicrosoft.com::4513f5d0-d6c5-47f9-8167-754b4c671af0" providerId="AD" clId="Web-{5E76B22D-BC2F-02DF-AC10-790546E297BF}" dt="2025-06-16T11:19:43.193" v="88" actId="1076"/>
          <ac:spMkLst>
            <pc:docMk/>
            <pc:sldMk cId="3196775708" sldId="271"/>
            <ac:spMk id="2" creationId="{5C8E0875-3BED-B867-5123-62F54BE5DBDD}"/>
          </ac:spMkLst>
        </pc:spChg>
      </pc:sldChg>
      <pc:sldChg chg="addSp modSp">
        <pc:chgData name="PABLO JESUS CABALLERO BLANCO" userId="S::pcaballero4_us.es#ext#@uniluxembourg.onmicrosoft.com::4513f5d0-d6c5-47f9-8167-754b4c671af0" providerId="AD" clId="Web-{5E76B22D-BC2F-02DF-AC10-790546E297BF}" dt="2025-06-16T11:31:29.553" v="299" actId="14100"/>
        <pc:sldMkLst>
          <pc:docMk/>
          <pc:sldMk cId="700179282" sldId="272"/>
        </pc:sldMkLst>
        <pc:spChg chg="mod">
          <ac:chgData name="PABLO JESUS CABALLERO BLANCO" userId="S::pcaballero4_us.es#ext#@uniluxembourg.onmicrosoft.com::4513f5d0-d6c5-47f9-8167-754b4c671af0" providerId="AD" clId="Web-{5E76B22D-BC2F-02DF-AC10-790546E297BF}" dt="2025-06-16T11:29:19.076" v="165" actId="20577"/>
          <ac:spMkLst>
            <pc:docMk/>
            <pc:sldMk cId="700179282" sldId="272"/>
            <ac:spMk id="2" creationId="{3E703C76-407D-0D51-6CF2-78AE211A679B}"/>
          </ac:spMkLst>
        </pc:spChg>
        <pc:spChg chg="add mod">
          <ac:chgData name="PABLO JESUS CABALLERO BLANCO" userId="S::pcaballero4_us.es#ext#@uniluxembourg.onmicrosoft.com::4513f5d0-d6c5-47f9-8167-754b4c671af0" providerId="AD" clId="Web-{5E76B22D-BC2F-02DF-AC10-790546E297BF}" dt="2025-06-16T11:31:29.553" v="299" actId="14100"/>
          <ac:spMkLst>
            <pc:docMk/>
            <pc:sldMk cId="700179282" sldId="272"/>
            <ac:spMk id="7" creationId="{75CAC183-B635-167A-6E2E-E4EEE6F44AA4}"/>
          </ac:spMkLst>
        </pc:spChg>
      </pc:sldChg>
      <pc:sldChg chg="modSp">
        <pc:chgData name="PABLO JESUS CABALLERO BLANCO" userId="S::pcaballero4_us.es#ext#@uniluxembourg.onmicrosoft.com::4513f5d0-d6c5-47f9-8167-754b4c671af0" providerId="AD" clId="Web-{5E76B22D-BC2F-02DF-AC10-790546E297BF}" dt="2025-06-16T11:34:18.737" v="385" actId="20577"/>
        <pc:sldMkLst>
          <pc:docMk/>
          <pc:sldMk cId="4157691420" sldId="273"/>
        </pc:sldMkLst>
        <pc:spChg chg="mod">
          <ac:chgData name="PABLO JESUS CABALLERO BLANCO" userId="S::pcaballero4_us.es#ext#@uniluxembourg.onmicrosoft.com::4513f5d0-d6c5-47f9-8167-754b4c671af0" providerId="AD" clId="Web-{5E76B22D-BC2F-02DF-AC10-790546E297BF}" dt="2025-06-16T11:34:18.737" v="385" actId="20577"/>
          <ac:spMkLst>
            <pc:docMk/>
            <pc:sldMk cId="4157691420" sldId="273"/>
            <ac:spMk id="2" creationId="{3E703C76-407D-0D51-6CF2-78AE211A679B}"/>
          </ac:spMkLst>
        </pc:spChg>
      </pc:sldChg>
      <pc:sldChg chg="modSp">
        <pc:chgData name="PABLO JESUS CABALLERO BLANCO" userId="S::pcaballero4_us.es#ext#@uniluxembourg.onmicrosoft.com::4513f5d0-d6c5-47f9-8167-754b4c671af0" providerId="AD" clId="Web-{5E76B22D-BC2F-02DF-AC10-790546E297BF}" dt="2025-06-16T11:34:38.863" v="395" actId="20577"/>
        <pc:sldMkLst>
          <pc:docMk/>
          <pc:sldMk cId="3480603713" sldId="274"/>
        </pc:sldMkLst>
        <pc:spChg chg="mod">
          <ac:chgData name="PABLO JESUS CABALLERO BLANCO" userId="S::pcaballero4_us.es#ext#@uniluxembourg.onmicrosoft.com::4513f5d0-d6c5-47f9-8167-754b4c671af0" providerId="AD" clId="Web-{5E76B22D-BC2F-02DF-AC10-790546E297BF}" dt="2025-06-16T11:34:38.863" v="395" actId="20577"/>
          <ac:spMkLst>
            <pc:docMk/>
            <pc:sldMk cId="3480603713" sldId="274"/>
            <ac:spMk id="2" creationId="{DDCC646E-183E-F857-303B-589C3AB9EC91}"/>
          </ac:spMkLst>
        </pc:spChg>
      </pc:sldChg>
      <pc:sldChg chg="add ord replId">
        <pc:chgData name="PABLO JESUS CABALLERO BLANCO" userId="S::pcaballero4_us.es#ext#@uniluxembourg.onmicrosoft.com::4513f5d0-d6c5-47f9-8167-754b4c671af0" providerId="AD" clId="Web-{5E76B22D-BC2F-02DF-AC10-790546E297BF}" dt="2025-06-16T11:34:44.489" v="397"/>
        <pc:sldMkLst>
          <pc:docMk/>
          <pc:sldMk cId="3631636670" sldId="275"/>
        </pc:sldMkLst>
      </pc:sldChg>
    </pc:docChg>
  </pc:docChgLst>
  <pc:docChgLst>
    <pc:chgData name="AGUEDA LATORRE ROMERO" userId="S::agueda_us.es#ext#@uniluxembourg.onmicrosoft.com::825e993e-a99c-401b-9c5b-299683457af5" providerId="AD" clId="Web-{67A01965-E325-EACD-00C8-A43226BD747E}"/>
    <pc:docChg chg="modSld">
      <pc:chgData name="AGUEDA LATORRE ROMERO" userId="S::agueda_us.es#ext#@uniluxembourg.onmicrosoft.com::825e993e-a99c-401b-9c5b-299683457af5" providerId="AD" clId="Web-{67A01965-E325-EACD-00C8-A43226BD747E}" dt="2025-06-09T10:54:17.035" v="0" actId="1076"/>
      <pc:docMkLst>
        <pc:docMk/>
      </pc:docMkLst>
      <pc:sldChg chg="modSp">
        <pc:chgData name="AGUEDA LATORRE ROMERO" userId="S::agueda_us.es#ext#@uniluxembourg.onmicrosoft.com::825e993e-a99c-401b-9c5b-299683457af5" providerId="AD" clId="Web-{67A01965-E325-EACD-00C8-A43226BD747E}" dt="2025-06-09T10:54:17.035" v="0" actId="1076"/>
        <pc:sldMkLst>
          <pc:docMk/>
          <pc:sldMk cId="2394168313" sldId="256"/>
        </pc:sldMkLst>
        <pc:spChg chg="mod">
          <ac:chgData name="AGUEDA LATORRE ROMERO" userId="S::agueda_us.es#ext#@uniluxembourg.onmicrosoft.com::825e993e-a99c-401b-9c5b-299683457af5" providerId="AD" clId="Web-{67A01965-E325-EACD-00C8-A43226BD747E}" dt="2025-06-09T10:54:17.035" v="0" actId="1076"/>
          <ac:spMkLst>
            <pc:docMk/>
            <pc:sldMk cId="2394168313" sldId="256"/>
            <ac:spMk id="23" creationId="{2F232D74-1B6C-39CD-1BC3-80E737A0D8CE}"/>
          </ac:spMkLst>
        </pc:spChg>
      </pc:sldChg>
    </pc:docChg>
  </pc:docChgLst>
  <pc:docChgLst>
    <pc:chgData name="AGUEDA LATORRE ROMERO" userId="S::agueda_us.es#ext#@uniluxembourg.onmicrosoft.com::825e993e-a99c-401b-9c5b-299683457af5" providerId="AD" clId="Web-{DEB4D855-5C1F-B2EC-A931-D292D8C7ED59}"/>
    <pc:docChg chg="modSld">
      <pc:chgData name="AGUEDA LATORRE ROMERO" userId="S::agueda_us.es#ext#@uniluxembourg.onmicrosoft.com::825e993e-a99c-401b-9c5b-299683457af5" providerId="AD" clId="Web-{DEB4D855-5C1F-B2EC-A931-D292D8C7ED59}" dt="2025-06-13T11:25:00.310" v="46" actId="20577"/>
      <pc:docMkLst>
        <pc:docMk/>
      </pc:docMkLst>
      <pc:sldChg chg="modSp">
        <pc:chgData name="AGUEDA LATORRE ROMERO" userId="S::agueda_us.es#ext#@uniluxembourg.onmicrosoft.com::825e993e-a99c-401b-9c5b-299683457af5" providerId="AD" clId="Web-{DEB4D855-5C1F-B2EC-A931-D292D8C7ED59}" dt="2025-06-13T11:23:09.010" v="35" actId="20577"/>
        <pc:sldMkLst>
          <pc:docMk/>
          <pc:sldMk cId="2215885421" sldId="267"/>
        </pc:sldMkLst>
        <pc:spChg chg="mod">
          <ac:chgData name="AGUEDA LATORRE ROMERO" userId="S::agueda_us.es#ext#@uniluxembourg.onmicrosoft.com::825e993e-a99c-401b-9c5b-299683457af5" providerId="AD" clId="Web-{DEB4D855-5C1F-B2EC-A931-D292D8C7ED59}" dt="2025-06-13T11:23:09.010" v="35" actId="20577"/>
          <ac:spMkLst>
            <pc:docMk/>
            <pc:sldMk cId="2215885421" sldId="267"/>
            <ac:spMk id="2" creationId="{5C8E0875-3BED-B867-5123-62F54BE5DBDD}"/>
          </ac:spMkLst>
        </pc:spChg>
        <pc:spChg chg="mod">
          <ac:chgData name="AGUEDA LATORRE ROMERO" userId="S::agueda_us.es#ext#@uniluxembourg.onmicrosoft.com::825e993e-a99c-401b-9c5b-299683457af5" providerId="AD" clId="Web-{DEB4D855-5C1F-B2EC-A931-D292D8C7ED59}" dt="2025-06-13T11:21:24.334" v="13" actId="20577"/>
          <ac:spMkLst>
            <pc:docMk/>
            <pc:sldMk cId="2215885421" sldId="267"/>
            <ac:spMk id="20" creationId="{50712DF4-C434-DE96-750A-DC1E47C5F71A}"/>
          </ac:spMkLst>
        </pc:spChg>
      </pc:sldChg>
      <pc:sldChg chg="modSp">
        <pc:chgData name="AGUEDA LATORRE ROMERO" userId="S::agueda_us.es#ext#@uniluxembourg.onmicrosoft.com::825e993e-a99c-401b-9c5b-299683457af5" providerId="AD" clId="Web-{DEB4D855-5C1F-B2EC-A931-D292D8C7ED59}" dt="2025-06-13T11:20:20.129" v="4" actId="20577"/>
        <pc:sldMkLst>
          <pc:docMk/>
          <pc:sldMk cId="544532275" sldId="268"/>
        </pc:sldMkLst>
        <pc:spChg chg="mod">
          <ac:chgData name="AGUEDA LATORRE ROMERO" userId="S::agueda_us.es#ext#@uniluxembourg.onmicrosoft.com::825e993e-a99c-401b-9c5b-299683457af5" providerId="AD" clId="Web-{DEB4D855-5C1F-B2EC-A931-D292D8C7ED59}" dt="2025-06-13T11:20:20.129" v="4" actId="20577"/>
          <ac:spMkLst>
            <pc:docMk/>
            <pc:sldMk cId="544532275" sldId="268"/>
            <ac:spMk id="2" creationId="{5C8E0875-3BED-B867-5123-62F54BE5DBDD}"/>
          </ac:spMkLst>
        </pc:spChg>
      </pc:sldChg>
      <pc:sldChg chg="modSp">
        <pc:chgData name="AGUEDA LATORRE ROMERO" userId="S::agueda_us.es#ext#@uniluxembourg.onmicrosoft.com::825e993e-a99c-401b-9c5b-299683457af5" providerId="AD" clId="Web-{DEB4D855-5C1F-B2EC-A931-D292D8C7ED59}" dt="2025-06-13T11:21:09.146" v="11" actId="20577"/>
        <pc:sldMkLst>
          <pc:docMk/>
          <pc:sldMk cId="2074188361" sldId="269"/>
        </pc:sldMkLst>
        <pc:spChg chg="mod">
          <ac:chgData name="AGUEDA LATORRE ROMERO" userId="S::agueda_us.es#ext#@uniluxembourg.onmicrosoft.com::825e993e-a99c-401b-9c5b-299683457af5" providerId="AD" clId="Web-{DEB4D855-5C1F-B2EC-A931-D292D8C7ED59}" dt="2025-06-13T11:21:09.146" v="11" actId="20577"/>
          <ac:spMkLst>
            <pc:docMk/>
            <pc:sldMk cId="2074188361" sldId="269"/>
            <ac:spMk id="2" creationId="{5C8E0875-3BED-B867-5123-62F54BE5DBDD}"/>
          </ac:spMkLst>
        </pc:spChg>
      </pc:sldChg>
      <pc:sldChg chg="modSp">
        <pc:chgData name="AGUEDA LATORRE ROMERO" userId="S::agueda_us.es#ext#@uniluxembourg.onmicrosoft.com::825e993e-a99c-401b-9c5b-299683457af5" providerId="AD" clId="Web-{DEB4D855-5C1F-B2EC-A931-D292D8C7ED59}" dt="2025-06-13T11:24:11.793" v="38" actId="20577"/>
        <pc:sldMkLst>
          <pc:docMk/>
          <pc:sldMk cId="3196775708" sldId="271"/>
        </pc:sldMkLst>
        <pc:spChg chg="mod">
          <ac:chgData name="AGUEDA LATORRE ROMERO" userId="S::agueda_us.es#ext#@uniluxembourg.onmicrosoft.com::825e993e-a99c-401b-9c5b-299683457af5" providerId="AD" clId="Web-{DEB4D855-5C1F-B2EC-A931-D292D8C7ED59}" dt="2025-06-13T11:24:11.793" v="38" actId="20577"/>
          <ac:spMkLst>
            <pc:docMk/>
            <pc:sldMk cId="3196775708" sldId="271"/>
            <ac:spMk id="2" creationId="{5C8E0875-3BED-B867-5123-62F54BE5DBDD}"/>
          </ac:spMkLst>
        </pc:spChg>
      </pc:sldChg>
      <pc:sldChg chg="modSp">
        <pc:chgData name="AGUEDA LATORRE ROMERO" userId="S::agueda_us.es#ext#@uniluxembourg.onmicrosoft.com::825e993e-a99c-401b-9c5b-299683457af5" providerId="AD" clId="Web-{DEB4D855-5C1F-B2EC-A931-D292D8C7ED59}" dt="2025-06-13T11:25:00.310" v="46" actId="20577"/>
        <pc:sldMkLst>
          <pc:docMk/>
          <pc:sldMk cId="3480603713" sldId="274"/>
        </pc:sldMkLst>
        <pc:spChg chg="mod">
          <ac:chgData name="AGUEDA LATORRE ROMERO" userId="S::agueda_us.es#ext#@uniluxembourg.onmicrosoft.com::825e993e-a99c-401b-9c5b-299683457af5" providerId="AD" clId="Web-{DEB4D855-5C1F-B2EC-A931-D292D8C7ED59}" dt="2025-06-13T11:25:00.310" v="46" actId="20577"/>
          <ac:spMkLst>
            <pc:docMk/>
            <pc:sldMk cId="3480603713" sldId="274"/>
            <ac:spMk id="2" creationId="{DDCC646E-183E-F857-303B-589C3AB9EC91}"/>
          </ac:spMkLst>
        </pc:spChg>
      </pc:sldChg>
    </pc:docChg>
  </pc:docChgLst>
  <pc:docChgLst>
    <pc:chgData name="MARIA JOSE LASAGA RODRIGUEZ" userId="S::mlasaga_us.es#ext#@uniluxembourg.onmicrosoft.com::6a643d27-eae4-4c2d-b198-a8541ccb0ea3" providerId="AD" clId="Web-{9EBFB663-6ED4-2F58-6A23-5953CEFA0810}"/>
    <pc:docChg chg="modSld">
      <pc:chgData name="MARIA JOSE LASAGA RODRIGUEZ" userId="S::mlasaga_us.es#ext#@uniluxembourg.onmicrosoft.com::6a643d27-eae4-4c2d-b198-a8541ccb0ea3" providerId="AD" clId="Web-{9EBFB663-6ED4-2F58-6A23-5953CEFA0810}" dt="2025-06-13T14:23:55.544" v="130" actId="20577"/>
      <pc:docMkLst>
        <pc:docMk/>
      </pc:docMkLst>
      <pc:sldChg chg="modSp">
        <pc:chgData name="MARIA JOSE LASAGA RODRIGUEZ" userId="S::mlasaga_us.es#ext#@uniluxembourg.onmicrosoft.com::6a643d27-eae4-4c2d-b198-a8541ccb0ea3" providerId="AD" clId="Web-{9EBFB663-6ED4-2F58-6A23-5953CEFA0810}" dt="2025-06-13T14:10:00.776" v="8" actId="1076"/>
        <pc:sldMkLst>
          <pc:docMk/>
          <pc:sldMk cId="1177783784" sldId="257"/>
        </pc:sldMkLst>
        <pc:spChg chg="mod">
          <ac:chgData name="MARIA JOSE LASAGA RODRIGUEZ" userId="S::mlasaga_us.es#ext#@uniluxembourg.onmicrosoft.com::6a643d27-eae4-4c2d-b198-a8541ccb0ea3" providerId="AD" clId="Web-{9EBFB663-6ED4-2F58-6A23-5953CEFA0810}" dt="2025-06-13T14:10:00.776" v="8" actId="1076"/>
          <ac:spMkLst>
            <pc:docMk/>
            <pc:sldMk cId="1177783784" sldId="257"/>
            <ac:spMk id="2" creationId="{5C8E0875-3BED-B867-5123-62F54BE5DBDD}"/>
          </ac:spMkLst>
        </pc:spChg>
      </pc:sldChg>
      <pc:sldChg chg="modSp">
        <pc:chgData name="MARIA JOSE LASAGA RODRIGUEZ" userId="S::mlasaga_us.es#ext#@uniluxembourg.onmicrosoft.com::6a643d27-eae4-4c2d-b198-a8541ccb0ea3" providerId="AD" clId="Web-{9EBFB663-6ED4-2F58-6A23-5953CEFA0810}" dt="2025-06-13T14:10:32.793" v="25" actId="20577"/>
        <pc:sldMkLst>
          <pc:docMk/>
          <pc:sldMk cId="377547008" sldId="265"/>
        </pc:sldMkLst>
        <pc:spChg chg="mod">
          <ac:chgData name="MARIA JOSE LASAGA RODRIGUEZ" userId="S::mlasaga_us.es#ext#@uniluxembourg.onmicrosoft.com::6a643d27-eae4-4c2d-b198-a8541ccb0ea3" providerId="AD" clId="Web-{9EBFB663-6ED4-2F58-6A23-5953CEFA0810}" dt="2025-06-13T14:10:32.793" v="25" actId="20577"/>
          <ac:spMkLst>
            <pc:docMk/>
            <pc:sldMk cId="377547008" sldId="265"/>
            <ac:spMk id="2" creationId="{5C8E0875-3BED-B867-5123-62F54BE5DBDD}"/>
          </ac:spMkLst>
        </pc:spChg>
      </pc:sldChg>
      <pc:sldChg chg="modSp">
        <pc:chgData name="MARIA JOSE LASAGA RODRIGUEZ" userId="S::mlasaga_us.es#ext#@uniluxembourg.onmicrosoft.com::6a643d27-eae4-4c2d-b198-a8541ccb0ea3" providerId="AD" clId="Web-{9EBFB663-6ED4-2F58-6A23-5953CEFA0810}" dt="2025-06-13T14:11:33.733" v="32" actId="20577"/>
        <pc:sldMkLst>
          <pc:docMk/>
          <pc:sldMk cId="1608875583" sldId="266"/>
        </pc:sldMkLst>
        <pc:spChg chg="mod">
          <ac:chgData name="MARIA JOSE LASAGA RODRIGUEZ" userId="S::mlasaga_us.es#ext#@uniluxembourg.onmicrosoft.com::6a643d27-eae4-4c2d-b198-a8541ccb0ea3" providerId="AD" clId="Web-{9EBFB663-6ED4-2F58-6A23-5953CEFA0810}" dt="2025-06-13T14:11:33.733" v="32" actId="20577"/>
          <ac:spMkLst>
            <pc:docMk/>
            <pc:sldMk cId="1608875583" sldId="266"/>
            <ac:spMk id="2" creationId="{5C8E0875-3BED-B867-5123-62F54BE5DBDD}"/>
          </ac:spMkLst>
        </pc:spChg>
      </pc:sldChg>
      <pc:sldChg chg="modSp">
        <pc:chgData name="MARIA JOSE LASAGA RODRIGUEZ" userId="S::mlasaga_us.es#ext#@uniluxembourg.onmicrosoft.com::6a643d27-eae4-4c2d-b198-a8541ccb0ea3" providerId="AD" clId="Web-{9EBFB663-6ED4-2F58-6A23-5953CEFA0810}" dt="2025-06-13T14:14:25.865" v="101" actId="20577"/>
        <pc:sldMkLst>
          <pc:docMk/>
          <pc:sldMk cId="2215885421" sldId="267"/>
        </pc:sldMkLst>
        <pc:spChg chg="mod">
          <ac:chgData name="MARIA JOSE LASAGA RODRIGUEZ" userId="S::mlasaga_us.es#ext#@uniluxembourg.onmicrosoft.com::6a643d27-eae4-4c2d-b198-a8541ccb0ea3" providerId="AD" clId="Web-{9EBFB663-6ED4-2F58-6A23-5953CEFA0810}" dt="2025-06-13T14:14:25.865" v="101" actId="20577"/>
          <ac:spMkLst>
            <pc:docMk/>
            <pc:sldMk cId="2215885421" sldId="267"/>
            <ac:spMk id="2" creationId="{5C8E0875-3BED-B867-5123-62F54BE5DBDD}"/>
          </ac:spMkLst>
        </pc:spChg>
        <pc:spChg chg="mod">
          <ac:chgData name="MARIA JOSE LASAGA RODRIGUEZ" userId="S::mlasaga_us.es#ext#@uniluxembourg.onmicrosoft.com::6a643d27-eae4-4c2d-b198-a8541ccb0ea3" providerId="AD" clId="Web-{9EBFB663-6ED4-2F58-6A23-5953CEFA0810}" dt="2025-06-13T14:13:59.067" v="75" actId="20577"/>
          <ac:spMkLst>
            <pc:docMk/>
            <pc:sldMk cId="2215885421" sldId="267"/>
            <ac:spMk id="20" creationId="{50712DF4-C434-DE96-750A-DC1E47C5F71A}"/>
          </ac:spMkLst>
        </pc:spChg>
      </pc:sldChg>
      <pc:sldChg chg="modSp">
        <pc:chgData name="MARIA JOSE LASAGA RODRIGUEZ" userId="S::mlasaga_us.es#ext#@uniluxembourg.onmicrosoft.com::6a643d27-eae4-4c2d-b198-a8541ccb0ea3" providerId="AD" clId="Web-{9EBFB663-6ED4-2F58-6A23-5953CEFA0810}" dt="2025-06-13T14:12:06.062" v="43" actId="20577"/>
        <pc:sldMkLst>
          <pc:docMk/>
          <pc:sldMk cId="544532275" sldId="268"/>
        </pc:sldMkLst>
        <pc:spChg chg="mod">
          <ac:chgData name="MARIA JOSE LASAGA RODRIGUEZ" userId="S::mlasaga_us.es#ext#@uniluxembourg.onmicrosoft.com::6a643d27-eae4-4c2d-b198-a8541ccb0ea3" providerId="AD" clId="Web-{9EBFB663-6ED4-2F58-6A23-5953CEFA0810}" dt="2025-06-13T14:12:06.062" v="43" actId="20577"/>
          <ac:spMkLst>
            <pc:docMk/>
            <pc:sldMk cId="544532275" sldId="268"/>
            <ac:spMk id="2" creationId="{5C8E0875-3BED-B867-5123-62F54BE5DBDD}"/>
          </ac:spMkLst>
        </pc:spChg>
      </pc:sldChg>
      <pc:sldChg chg="modSp">
        <pc:chgData name="MARIA JOSE LASAGA RODRIGUEZ" userId="S::mlasaga_us.es#ext#@uniluxembourg.onmicrosoft.com::6a643d27-eae4-4c2d-b198-a8541ccb0ea3" providerId="AD" clId="Web-{9EBFB663-6ED4-2F58-6A23-5953CEFA0810}" dt="2025-06-13T14:13:39.753" v="72" actId="20577"/>
        <pc:sldMkLst>
          <pc:docMk/>
          <pc:sldMk cId="2074188361" sldId="269"/>
        </pc:sldMkLst>
        <pc:spChg chg="mod">
          <ac:chgData name="MARIA JOSE LASAGA RODRIGUEZ" userId="S::mlasaga_us.es#ext#@uniluxembourg.onmicrosoft.com::6a643d27-eae4-4c2d-b198-a8541ccb0ea3" providerId="AD" clId="Web-{9EBFB663-6ED4-2F58-6A23-5953CEFA0810}" dt="2025-06-13T14:13:39.753" v="72" actId="20577"/>
          <ac:spMkLst>
            <pc:docMk/>
            <pc:sldMk cId="2074188361" sldId="269"/>
            <ac:spMk id="2" creationId="{5C8E0875-3BED-B867-5123-62F54BE5DBDD}"/>
          </ac:spMkLst>
        </pc:spChg>
      </pc:sldChg>
      <pc:sldChg chg="modSp">
        <pc:chgData name="MARIA JOSE LASAGA RODRIGUEZ" userId="S::mlasaga_us.es#ext#@uniluxembourg.onmicrosoft.com::6a643d27-eae4-4c2d-b198-a8541ccb0ea3" providerId="AD" clId="Web-{9EBFB663-6ED4-2F58-6A23-5953CEFA0810}" dt="2025-06-13T14:15:23.226" v="107" actId="20577"/>
        <pc:sldMkLst>
          <pc:docMk/>
          <pc:sldMk cId="3196775708" sldId="271"/>
        </pc:sldMkLst>
        <pc:spChg chg="mod">
          <ac:chgData name="MARIA JOSE LASAGA RODRIGUEZ" userId="S::mlasaga_us.es#ext#@uniluxembourg.onmicrosoft.com::6a643d27-eae4-4c2d-b198-a8541ccb0ea3" providerId="AD" clId="Web-{9EBFB663-6ED4-2F58-6A23-5953CEFA0810}" dt="2025-06-13T14:15:23.226" v="107" actId="20577"/>
          <ac:spMkLst>
            <pc:docMk/>
            <pc:sldMk cId="3196775708" sldId="271"/>
            <ac:spMk id="2" creationId="{5C8E0875-3BED-B867-5123-62F54BE5DBDD}"/>
          </ac:spMkLst>
        </pc:spChg>
      </pc:sldChg>
      <pc:sldChg chg="modSp">
        <pc:chgData name="MARIA JOSE LASAGA RODRIGUEZ" userId="S::mlasaga_us.es#ext#@uniluxembourg.onmicrosoft.com::6a643d27-eae4-4c2d-b198-a8541ccb0ea3" providerId="AD" clId="Web-{9EBFB663-6ED4-2F58-6A23-5953CEFA0810}" dt="2025-06-13T14:15:40.086" v="110" actId="20577"/>
        <pc:sldMkLst>
          <pc:docMk/>
          <pc:sldMk cId="700179282" sldId="272"/>
        </pc:sldMkLst>
        <pc:spChg chg="mod">
          <ac:chgData name="MARIA JOSE LASAGA RODRIGUEZ" userId="S::mlasaga_us.es#ext#@uniluxembourg.onmicrosoft.com::6a643d27-eae4-4c2d-b198-a8541ccb0ea3" providerId="AD" clId="Web-{9EBFB663-6ED4-2F58-6A23-5953CEFA0810}" dt="2025-06-13T14:15:40.086" v="110" actId="20577"/>
          <ac:spMkLst>
            <pc:docMk/>
            <pc:sldMk cId="700179282" sldId="272"/>
            <ac:spMk id="2" creationId="{3E703C76-407D-0D51-6CF2-78AE211A679B}"/>
          </ac:spMkLst>
        </pc:spChg>
      </pc:sldChg>
      <pc:sldChg chg="modSp">
        <pc:chgData name="MARIA JOSE LASAGA RODRIGUEZ" userId="S::mlasaga_us.es#ext#@uniluxembourg.onmicrosoft.com::6a643d27-eae4-4c2d-b198-a8541ccb0ea3" providerId="AD" clId="Web-{9EBFB663-6ED4-2F58-6A23-5953CEFA0810}" dt="2025-06-13T14:23:43.622" v="127" actId="20577"/>
        <pc:sldMkLst>
          <pc:docMk/>
          <pc:sldMk cId="4157691420" sldId="273"/>
        </pc:sldMkLst>
        <pc:spChg chg="mod">
          <ac:chgData name="MARIA JOSE LASAGA RODRIGUEZ" userId="S::mlasaga_us.es#ext#@uniluxembourg.onmicrosoft.com::6a643d27-eae4-4c2d-b198-a8541ccb0ea3" providerId="AD" clId="Web-{9EBFB663-6ED4-2F58-6A23-5953CEFA0810}" dt="2025-06-13T14:23:43.622" v="127" actId="20577"/>
          <ac:spMkLst>
            <pc:docMk/>
            <pc:sldMk cId="4157691420" sldId="273"/>
            <ac:spMk id="2" creationId="{3E703C76-407D-0D51-6CF2-78AE211A679B}"/>
          </ac:spMkLst>
        </pc:spChg>
      </pc:sldChg>
      <pc:sldChg chg="modSp">
        <pc:chgData name="MARIA JOSE LASAGA RODRIGUEZ" userId="S::mlasaga_us.es#ext#@uniluxembourg.onmicrosoft.com::6a643d27-eae4-4c2d-b198-a8541ccb0ea3" providerId="AD" clId="Web-{9EBFB663-6ED4-2F58-6A23-5953CEFA0810}" dt="2025-06-13T14:23:55.544" v="130" actId="20577"/>
        <pc:sldMkLst>
          <pc:docMk/>
          <pc:sldMk cId="3480603713" sldId="274"/>
        </pc:sldMkLst>
        <pc:spChg chg="mod">
          <ac:chgData name="MARIA JOSE LASAGA RODRIGUEZ" userId="S::mlasaga_us.es#ext#@uniluxembourg.onmicrosoft.com::6a643d27-eae4-4c2d-b198-a8541ccb0ea3" providerId="AD" clId="Web-{9EBFB663-6ED4-2F58-6A23-5953CEFA0810}" dt="2025-06-13T14:23:55.544" v="130" actId="20577"/>
          <ac:spMkLst>
            <pc:docMk/>
            <pc:sldMk cId="3480603713" sldId="274"/>
            <ac:spMk id="2" creationId="{DDCC646E-183E-F857-303B-589C3AB9EC91}"/>
          </ac:spMkLst>
        </pc:spChg>
      </pc:sldChg>
    </pc:docChg>
  </pc:docChgLst>
  <pc:docChgLst>
    <pc:chgData name="AGUEDA LATORRE ROMERO" userId="8d085b57-6da0-4c72-b61b-7d5a55d72fe9" providerId="ADAL" clId="{326DF378-6218-42EE-9B8E-B1F53129253E}"/>
    <pc:docChg chg="undo custSel addSld delSld modSld">
      <pc:chgData name="AGUEDA LATORRE ROMERO" userId="8d085b57-6da0-4c72-b61b-7d5a55d72fe9" providerId="ADAL" clId="{326DF378-6218-42EE-9B8E-B1F53129253E}" dt="2025-06-07T18:02:19.070" v="399" actId="1036"/>
      <pc:docMkLst>
        <pc:docMk/>
      </pc:docMkLst>
      <pc:sldChg chg="modSp mod">
        <pc:chgData name="AGUEDA LATORRE ROMERO" userId="8d085b57-6da0-4c72-b61b-7d5a55d72fe9" providerId="ADAL" clId="{326DF378-6218-42EE-9B8E-B1F53129253E}" dt="2025-06-07T17:36:58.624" v="128" actId="1076"/>
        <pc:sldMkLst>
          <pc:docMk/>
          <pc:sldMk cId="2394168313" sldId="256"/>
        </pc:sldMkLst>
        <pc:spChg chg="mod">
          <ac:chgData name="AGUEDA LATORRE ROMERO" userId="8d085b57-6da0-4c72-b61b-7d5a55d72fe9" providerId="ADAL" clId="{326DF378-6218-42EE-9B8E-B1F53129253E}" dt="2025-06-07T17:36:58.624" v="128" actId="1076"/>
          <ac:spMkLst>
            <pc:docMk/>
            <pc:sldMk cId="2394168313" sldId="256"/>
            <ac:spMk id="20" creationId="{646247E2-3D3F-EB7D-AB88-EBF3C4D555DC}"/>
          </ac:spMkLst>
        </pc:spChg>
        <pc:picChg chg="mod">
          <ac:chgData name="AGUEDA LATORRE ROMERO" userId="8d085b57-6da0-4c72-b61b-7d5a55d72fe9" providerId="ADAL" clId="{326DF378-6218-42EE-9B8E-B1F53129253E}" dt="2025-06-07T17:36:50.734" v="126" actId="1076"/>
          <ac:picMkLst>
            <pc:docMk/>
            <pc:sldMk cId="2394168313" sldId="256"/>
            <ac:picMk id="32" creationId="{E274A9EE-2150-483A-A13A-FF3B5D906E81}"/>
          </ac:picMkLst>
        </pc:picChg>
      </pc:sldChg>
      <pc:sldChg chg="addSp delSp modSp mod">
        <pc:chgData name="AGUEDA LATORRE ROMERO" userId="8d085b57-6da0-4c72-b61b-7d5a55d72fe9" providerId="ADAL" clId="{326DF378-6218-42EE-9B8E-B1F53129253E}" dt="2025-06-07T17:43:12.922" v="141" actId="478"/>
        <pc:sldMkLst>
          <pc:docMk/>
          <pc:sldMk cId="1177783784" sldId="257"/>
        </pc:sldMkLst>
        <pc:spChg chg="mod">
          <ac:chgData name="AGUEDA LATORRE ROMERO" userId="8d085b57-6da0-4c72-b61b-7d5a55d72fe9" providerId="ADAL" clId="{326DF378-6218-42EE-9B8E-B1F53129253E}" dt="2025-06-07T17:30:10.287" v="125" actId="20577"/>
          <ac:spMkLst>
            <pc:docMk/>
            <pc:sldMk cId="1177783784" sldId="257"/>
            <ac:spMk id="2" creationId="{5C8E0875-3BED-B867-5123-62F54BE5DBDD}"/>
          </ac:spMkLst>
        </pc:spChg>
        <pc:spChg chg="add del mod">
          <ac:chgData name="AGUEDA LATORRE ROMERO" userId="8d085b57-6da0-4c72-b61b-7d5a55d72fe9" providerId="ADAL" clId="{326DF378-6218-42EE-9B8E-B1F53129253E}" dt="2025-06-07T17:43:12.922" v="141" actId="478"/>
          <ac:spMkLst>
            <pc:docMk/>
            <pc:sldMk cId="1177783784" sldId="257"/>
            <ac:spMk id="7" creationId="{259CE356-3D36-14FF-3124-F9AF8E847E38}"/>
          </ac:spMkLst>
        </pc:spChg>
        <pc:spChg chg="mod">
          <ac:chgData name="AGUEDA LATORRE ROMERO" userId="8d085b57-6da0-4c72-b61b-7d5a55d72fe9" providerId="ADAL" clId="{326DF378-6218-42EE-9B8E-B1F53129253E}" dt="2025-06-07T17:18:59.414" v="10" actId="1076"/>
          <ac:spMkLst>
            <pc:docMk/>
            <pc:sldMk cId="1177783784" sldId="257"/>
            <ac:spMk id="20" creationId="{50712DF4-C434-DE96-750A-DC1E47C5F71A}"/>
          </ac:spMkLst>
        </pc:spChg>
      </pc:sldChg>
      <pc:sldChg chg="modSp mod">
        <pc:chgData name="AGUEDA LATORRE ROMERO" userId="8d085b57-6da0-4c72-b61b-7d5a55d72fe9" providerId="ADAL" clId="{326DF378-6218-42EE-9B8E-B1F53129253E}" dt="2025-06-07T17:17:23.693" v="2" actId="1076"/>
        <pc:sldMkLst>
          <pc:docMk/>
          <pc:sldMk cId="377547008" sldId="265"/>
        </pc:sldMkLst>
        <pc:spChg chg="mod">
          <ac:chgData name="AGUEDA LATORRE ROMERO" userId="8d085b57-6da0-4c72-b61b-7d5a55d72fe9" providerId="ADAL" clId="{326DF378-6218-42EE-9B8E-B1F53129253E}" dt="2025-06-07T17:17:18.711" v="1" actId="1076"/>
          <ac:spMkLst>
            <pc:docMk/>
            <pc:sldMk cId="377547008" sldId="265"/>
            <ac:spMk id="2" creationId="{5C8E0875-3BED-B867-5123-62F54BE5DBDD}"/>
          </ac:spMkLst>
        </pc:spChg>
        <pc:spChg chg="mod">
          <ac:chgData name="AGUEDA LATORRE ROMERO" userId="8d085b57-6da0-4c72-b61b-7d5a55d72fe9" providerId="ADAL" clId="{326DF378-6218-42EE-9B8E-B1F53129253E}" dt="2025-06-07T17:17:23.693" v="2" actId="1076"/>
          <ac:spMkLst>
            <pc:docMk/>
            <pc:sldMk cId="377547008" sldId="265"/>
            <ac:spMk id="20" creationId="{50712DF4-C434-DE96-750A-DC1E47C5F71A}"/>
          </ac:spMkLst>
        </pc:spChg>
      </pc:sldChg>
      <pc:sldChg chg="modSp mod">
        <pc:chgData name="AGUEDA LATORRE ROMERO" userId="8d085b57-6da0-4c72-b61b-7d5a55d72fe9" providerId="ADAL" clId="{326DF378-6218-42EE-9B8E-B1F53129253E}" dt="2025-06-07T17:17:46.555" v="5" actId="1076"/>
        <pc:sldMkLst>
          <pc:docMk/>
          <pc:sldMk cId="1608875583" sldId="266"/>
        </pc:sldMkLst>
        <pc:spChg chg="mod">
          <ac:chgData name="AGUEDA LATORRE ROMERO" userId="8d085b57-6da0-4c72-b61b-7d5a55d72fe9" providerId="ADAL" clId="{326DF378-6218-42EE-9B8E-B1F53129253E}" dt="2025-06-07T17:17:39.533" v="4" actId="14100"/>
          <ac:spMkLst>
            <pc:docMk/>
            <pc:sldMk cId="1608875583" sldId="266"/>
            <ac:spMk id="2" creationId="{5C8E0875-3BED-B867-5123-62F54BE5DBDD}"/>
          </ac:spMkLst>
        </pc:spChg>
        <pc:spChg chg="mod">
          <ac:chgData name="AGUEDA LATORRE ROMERO" userId="8d085b57-6da0-4c72-b61b-7d5a55d72fe9" providerId="ADAL" clId="{326DF378-6218-42EE-9B8E-B1F53129253E}" dt="2025-06-07T17:17:46.555" v="5" actId="1076"/>
          <ac:spMkLst>
            <pc:docMk/>
            <pc:sldMk cId="1608875583" sldId="266"/>
            <ac:spMk id="20" creationId="{50712DF4-C434-DE96-750A-DC1E47C5F71A}"/>
          </ac:spMkLst>
        </pc:spChg>
      </pc:sldChg>
      <pc:sldChg chg="addSp modSp mod">
        <pc:chgData name="AGUEDA LATORRE ROMERO" userId="8d085b57-6da0-4c72-b61b-7d5a55d72fe9" providerId="ADAL" clId="{326DF378-6218-42EE-9B8E-B1F53129253E}" dt="2025-06-07T17:49:21.427" v="344" actId="1076"/>
        <pc:sldMkLst>
          <pc:docMk/>
          <pc:sldMk cId="2215885421" sldId="267"/>
        </pc:sldMkLst>
        <pc:spChg chg="mod">
          <ac:chgData name="AGUEDA LATORRE ROMERO" userId="8d085b57-6da0-4c72-b61b-7d5a55d72fe9" providerId="ADAL" clId="{326DF378-6218-42EE-9B8E-B1F53129253E}" dt="2025-06-07T17:22:41.518" v="29" actId="255"/>
          <ac:spMkLst>
            <pc:docMk/>
            <pc:sldMk cId="2215885421" sldId="267"/>
            <ac:spMk id="2" creationId="{5C8E0875-3BED-B867-5123-62F54BE5DBDD}"/>
          </ac:spMkLst>
        </pc:spChg>
        <pc:spChg chg="add mod">
          <ac:chgData name="AGUEDA LATORRE ROMERO" userId="8d085b57-6da0-4c72-b61b-7d5a55d72fe9" providerId="ADAL" clId="{326DF378-6218-42EE-9B8E-B1F53129253E}" dt="2025-06-07T17:48:39.930" v="339"/>
          <ac:spMkLst>
            <pc:docMk/>
            <pc:sldMk cId="2215885421" sldId="267"/>
            <ac:spMk id="5" creationId="{21DB6876-632B-F831-E4A5-9D7E1036ED1D}"/>
          </ac:spMkLst>
        </pc:spChg>
        <pc:spChg chg="mod">
          <ac:chgData name="AGUEDA LATORRE ROMERO" userId="8d085b57-6da0-4c72-b61b-7d5a55d72fe9" providerId="ADAL" clId="{326DF378-6218-42EE-9B8E-B1F53129253E}" dt="2025-06-07T17:49:21.427" v="344" actId="1076"/>
          <ac:spMkLst>
            <pc:docMk/>
            <pc:sldMk cId="2215885421" sldId="267"/>
            <ac:spMk id="20" creationId="{50712DF4-C434-DE96-750A-DC1E47C5F71A}"/>
          </ac:spMkLst>
        </pc:spChg>
      </pc:sldChg>
      <pc:sldChg chg="addSp delSp modSp mod">
        <pc:chgData name="AGUEDA LATORRE ROMERO" userId="8d085b57-6da0-4c72-b61b-7d5a55d72fe9" providerId="ADAL" clId="{326DF378-6218-42EE-9B8E-B1F53129253E}" dt="2025-06-07T17:46:08.822" v="319" actId="1076"/>
        <pc:sldMkLst>
          <pc:docMk/>
          <pc:sldMk cId="544532275" sldId="268"/>
        </pc:sldMkLst>
        <pc:spChg chg="mod">
          <ac:chgData name="AGUEDA LATORRE ROMERO" userId="8d085b57-6da0-4c72-b61b-7d5a55d72fe9" providerId="ADAL" clId="{326DF378-6218-42EE-9B8E-B1F53129253E}" dt="2025-06-07T17:46:08.822" v="319" actId="1076"/>
          <ac:spMkLst>
            <pc:docMk/>
            <pc:sldMk cId="544532275" sldId="268"/>
            <ac:spMk id="2" creationId="{5C8E0875-3BED-B867-5123-62F54BE5DBDD}"/>
          </ac:spMkLst>
        </pc:spChg>
        <pc:spChg chg="add mod">
          <ac:chgData name="AGUEDA LATORRE ROMERO" userId="8d085b57-6da0-4c72-b61b-7d5a55d72fe9" providerId="ADAL" clId="{326DF378-6218-42EE-9B8E-B1F53129253E}" dt="2025-06-07T17:37:52.887" v="131" actId="1076"/>
          <ac:spMkLst>
            <pc:docMk/>
            <pc:sldMk cId="544532275" sldId="268"/>
            <ac:spMk id="5" creationId="{E5F40798-6F9D-2E3B-4419-8D56F90F3B22}"/>
          </ac:spMkLst>
        </pc:spChg>
        <pc:spChg chg="add del mod">
          <ac:chgData name="AGUEDA LATORRE ROMERO" userId="8d085b57-6da0-4c72-b61b-7d5a55d72fe9" providerId="ADAL" clId="{326DF378-6218-42EE-9B8E-B1F53129253E}" dt="2025-06-07T17:46:03.449" v="318" actId="478"/>
          <ac:spMkLst>
            <pc:docMk/>
            <pc:sldMk cId="544532275" sldId="268"/>
            <ac:spMk id="11" creationId="{3F0F80C9-D36E-FA6F-6715-838CDAB79206}"/>
          </ac:spMkLst>
        </pc:spChg>
        <pc:spChg chg="del mod">
          <ac:chgData name="AGUEDA LATORRE ROMERO" userId="8d085b57-6da0-4c72-b61b-7d5a55d72fe9" providerId="ADAL" clId="{326DF378-6218-42EE-9B8E-B1F53129253E}" dt="2025-06-07T17:45:56.148" v="317" actId="478"/>
          <ac:spMkLst>
            <pc:docMk/>
            <pc:sldMk cId="544532275" sldId="268"/>
            <ac:spMk id="20" creationId="{50712DF4-C434-DE96-750A-DC1E47C5F71A}"/>
          </ac:spMkLst>
        </pc:spChg>
      </pc:sldChg>
      <pc:sldChg chg="addSp delSp modSp mod">
        <pc:chgData name="AGUEDA LATORRE ROMERO" userId="8d085b57-6da0-4c72-b61b-7d5a55d72fe9" providerId="ADAL" clId="{326DF378-6218-42EE-9B8E-B1F53129253E}" dt="2025-06-07T18:00:53.351" v="375" actId="255"/>
        <pc:sldMkLst>
          <pc:docMk/>
          <pc:sldMk cId="2074188361" sldId="269"/>
        </pc:sldMkLst>
        <pc:spChg chg="mod">
          <ac:chgData name="AGUEDA LATORRE ROMERO" userId="8d085b57-6da0-4c72-b61b-7d5a55d72fe9" providerId="ADAL" clId="{326DF378-6218-42EE-9B8E-B1F53129253E}" dt="2025-06-07T17:48:25.177" v="338" actId="1076"/>
          <ac:spMkLst>
            <pc:docMk/>
            <pc:sldMk cId="2074188361" sldId="269"/>
            <ac:spMk id="2" creationId="{5C8E0875-3BED-B867-5123-62F54BE5DBDD}"/>
          </ac:spMkLst>
        </pc:spChg>
        <pc:spChg chg="add mod">
          <ac:chgData name="AGUEDA LATORRE ROMERO" userId="8d085b57-6da0-4c72-b61b-7d5a55d72fe9" providerId="ADAL" clId="{326DF378-6218-42EE-9B8E-B1F53129253E}" dt="2025-06-07T17:46:52.599" v="324"/>
          <ac:spMkLst>
            <pc:docMk/>
            <pc:sldMk cId="2074188361" sldId="269"/>
            <ac:spMk id="5" creationId="{AA680E6C-7FEF-B1C4-E791-DC87A233434F}"/>
          </ac:spMkLst>
        </pc:spChg>
        <pc:spChg chg="mod">
          <ac:chgData name="AGUEDA LATORRE ROMERO" userId="8d085b57-6da0-4c72-b61b-7d5a55d72fe9" providerId="ADAL" clId="{326DF378-6218-42EE-9B8E-B1F53129253E}" dt="2025-06-07T18:00:53.351" v="375" actId="255"/>
          <ac:spMkLst>
            <pc:docMk/>
            <pc:sldMk cId="2074188361" sldId="269"/>
            <ac:spMk id="20" creationId="{50712DF4-C434-DE96-750A-DC1E47C5F71A}"/>
          </ac:spMkLst>
        </pc:spChg>
        <pc:picChg chg="add del">
          <ac:chgData name="AGUEDA LATORRE ROMERO" userId="8d085b57-6da0-4c72-b61b-7d5a55d72fe9" providerId="ADAL" clId="{326DF378-6218-42EE-9B8E-B1F53129253E}" dt="2025-06-07T17:47:30.955" v="332" actId="478"/>
          <ac:picMkLst>
            <pc:docMk/>
            <pc:sldMk cId="2074188361" sldId="269"/>
            <ac:picMk id="3" creationId="{EEC60080-0C55-8755-0DF1-BD9F8C1BEA8D}"/>
          </ac:picMkLst>
        </pc:picChg>
      </pc:sldChg>
      <pc:sldChg chg="addSp modSp mod">
        <pc:chgData name="AGUEDA LATORRE ROMERO" userId="8d085b57-6da0-4c72-b61b-7d5a55d72fe9" providerId="ADAL" clId="{326DF378-6218-42EE-9B8E-B1F53129253E}" dt="2025-06-07T18:01:09.591" v="376" actId="255"/>
        <pc:sldMkLst>
          <pc:docMk/>
          <pc:sldMk cId="3196775708" sldId="271"/>
        </pc:sldMkLst>
        <pc:spChg chg="mod">
          <ac:chgData name="AGUEDA LATORRE ROMERO" userId="8d085b57-6da0-4c72-b61b-7d5a55d72fe9" providerId="ADAL" clId="{326DF378-6218-42EE-9B8E-B1F53129253E}" dt="2025-06-07T17:24:19.689" v="37" actId="1076"/>
          <ac:spMkLst>
            <pc:docMk/>
            <pc:sldMk cId="3196775708" sldId="271"/>
            <ac:spMk id="2" creationId="{5C8E0875-3BED-B867-5123-62F54BE5DBDD}"/>
          </ac:spMkLst>
        </pc:spChg>
        <pc:spChg chg="add mod">
          <ac:chgData name="AGUEDA LATORRE ROMERO" userId="8d085b57-6da0-4c72-b61b-7d5a55d72fe9" providerId="ADAL" clId="{326DF378-6218-42EE-9B8E-B1F53129253E}" dt="2025-06-07T17:50:20.993" v="350" actId="1076"/>
          <ac:spMkLst>
            <pc:docMk/>
            <pc:sldMk cId="3196775708" sldId="271"/>
            <ac:spMk id="5" creationId="{E43E09FC-660A-F1C5-B1BE-33DDB3944E03}"/>
          </ac:spMkLst>
        </pc:spChg>
        <pc:spChg chg="mod">
          <ac:chgData name="AGUEDA LATORRE ROMERO" userId="8d085b57-6da0-4c72-b61b-7d5a55d72fe9" providerId="ADAL" clId="{326DF378-6218-42EE-9B8E-B1F53129253E}" dt="2025-06-07T18:01:09.591" v="376" actId="255"/>
          <ac:spMkLst>
            <pc:docMk/>
            <pc:sldMk cId="3196775708" sldId="271"/>
            <ac:spMk id="20" creationId="{50712DF4-C434-DE96-750A-DC1E47C5F71A}"/>
          </ac:spMkLst>
        </pc:spChg>
      </pc:sldChg>
      <pc:sldChg chg="addSp modSp mod">
        <pc:chgData name="AGUEDA LATORRE ROMERO" userId="8d085b57-6da0-4c72-b61b-7d5a55d72fe9" providerId="ADAL" clId="{326DF378-6218-42EE-9B8E-B1F53129253E}" dt="2025-06-07T18:01:22.765" v="377" actId="255"/>
        <pc:sldMkLst>
          <pc:docMk/>
          <pc:sldMk cId="700179282" sldId="272"/>
        </pc:sldMkLst>
        <pc:spChg chg="mod">
          <ac:chgData name="AGUEDA LATORRE ROMERO" userId="8d085b57-6da0-4c72-b61b-7d5a55d72fe9" providerId="ADAL" clId="{326DF378-6218-42EE-9B8E-B1F53129253E}" dt="2025-06-07T17:24:57.464" v="41" actId="20577"/>
          <ac:spMkLst>
            <pc:docMk/>
            <pc:sldMk cId="700179282" sldId="272"/>
            <ac:spMk id="2" creationId="{3E703C76-407D-0D51-6CF2-78AE211A679B}"/>
          </ac:spMkLst>
        </pc:spChg>
        <pc:spChg chg="add mod">
          <ac:chgData name="AGUEDA LATORRE ROMERO" userId="8d085b57-6da0-4c72-b61b-7d5a55d72fe9" providerId="ADAL" clId="{326DF378-6218-42EE-9B8E-B1F53129253E}" dt="2025-06-07T17:51:47.696" v="356" actId="1076"/>
          <ac:spMkLst>
            <pc:docMk/>
            <pc:sldMk cId="700179282" sldId="272"/>
            <ac:spMk id="5" creationId="{97FC687A-BAD6-F481-727D-5970BEAE181C}"/>
          </ac:spMkLst>
        </pc:spChg>
        <pc:spChg chg="mod">
          <ac:chgData name="AGUEDA LATORRE ROMERO" userId="8d085b57-6da0-4c72-b61b-7d5a55d72fe9" providerId="ADAL" clId="{326DF378-6218-42EE-9B8E-B1F53129253E}" dt="2025-06-07T18:01:22.765" v="377" actId="255"/>
          <ac:spMkLst>
            <pc:docMk/>
            <pc:sldMk cId="700179282" sldId="272"/>
            <ac:spMk id="12" creationId="{80EC2E98-DC64-8CBE-34F3-56A7164ED620}"/>
          </ac:spMkLst>
        </pc:spChg>
      </pc:sldChg>
      <pc:sldChg chg="addSp modSp mod">
        <pc:chgData name="AGUEDA LATORRE ROMERO" userId="8d085b57-6da0-4c72-b61b-7d5a55d72fe9" providerId="ADAL" clId="{326DF378-6218-42EE-9B8E-B1F53129253E}" dt="2025-06-07T18:01:48.773" v="380" actId="1076"/>
        <pc:sldMkLst>
          <pc:docMk/>
          <pc:sldMk cId="4157691420" sldId="273"/>
        </pc:sldMkLst>
        <pc:spChg chg="mod">
          <ac:chgData name="AGUEDA LATORRE ROMERO" userId="8d085b57-6da0-4c72-b61b-7d5a55d72fe9" providerId="ADAL" clId="{326DF378-6218-42EE-9B8E-B1F53129253E}" dt="2025-06-07T17:52:21.785" v="358" actId="1076"/>
          <ac:spMkLst>
            <pc:docMk/>
            <pc:sldMk cId="4157691420" sldId="273"/>
            <ac:spMk id="2" creationId="{3E703C76-407D-0D51-6CF2-78AE211A679B}"/>
          </ac:spMkLst>
        </pc:spChg>
        <pc:spChg chg="add mod">
          <ac:chgData name="AGUEDA LATORRE ROMERO" userId="8d085b57-6da0-4c72-b61b-7d5a55d72fe9" providerId="ADAL" clId="{326DF378-6218-42EE-9B8E-B1F53129253E}" dt="2025-06-07T17:52:42.879" v="361" actId="1076"/>
          <ac:spMkLst>
            <pc:docMk/>
            <pc:sldMk cId="4157691420" sldId="273"/>
            <ac:spMk id="5" creationId="{A0BC54C1-1EFF-C41D-4B07-8E2714A24913}"/>
          </ac:spMkLst>
        </pc:spChg>
        <pc:spChg chg="mod">
          <ac:chgData name="AGUEDA LATORRE ROMERO" userId="8d085b57-6da0-4c72-b61b-7d5a55d72fe9" providerId="ADAL" clId="{326DF378-6218-42EE-9B8E-B1F53129253E}" dt="2025-06-07T18:01:48.773" v="380" actId="1076"/>
          <ac:spMkLst>
            <pc:docMk/>
            <pc:sldMk cId="4157691420" sldId="273"/>
            <ac:spMk id="12" creationId="{80EC2E98-DC64-8CBE-34F3-56A7164ED620}"/>
          </ac:spMkLst>
        </pc:spChg>
      </pc:sldChg>
      <pc:sldChg chg="del">
        <pc:chgData name="AGUEDA LATORRE ROMERO" userId="8d085b57-6da0-4c72-b61b-7d5a55d72fe9" providerId="ADAL" clId="{326DF378-6218-42EE-9B8E-B1F53129253E}" dt="2025-06-07T17:17:12.467" v="0" actId="2696"/>
        <pc:sldMkLst>
          <pc:docMk/>
          <pc:sldMk cId="3060573123" sldId="274"/>
        </pc:sldMkLst>
      </pc:sldChg>
      <pc:sldChg chg="addSp modSp add mod">
        <pc:chgData name="AGUEDA LATORRE ROMERO" userId="8d085b57-6da0-4c72-b61b-7d5a55d72fe9" providerId="ADAL" clId="{326DF378-6218-42EE-9B8E-B1F53129253E}" dt="2025-06-07T18:02:19.070" v="399" actId="1036"/>
        <pc:sldMkLst>
          <pc:docMk/>
          <pc:sldMk cId="3480603713" sldId="274"/>
        </pc:sldMkLst>
        <pc:spChg chg="mod">
          <ac:chgData name="AGUEDA LATORRE ROMERO" userId="8d085b57-6da0-4c72-b61b-7d5a55d72fe9" providerId="ADAL" clId="{326DF378-6218-42EE-9B8E-B1F53129253E}" dt="2025-06-07T17:53:23.946" v="366" actId="1076"/>
          <ac:spMkLst>
            <pc:docMk/>
            <pc:sldMk cId="3480603713" sldId="274"/>
            <ac:spMk id="2" creationId="{DDCC646E-183E-F857-303B-589C3AB9EC91}"/>
          </ac:spMkLst>
        </pc:spChg>
        <pc:spChg chg="add mod">
          <ac:chgData name="AGUEDA LATORRE ROMERO" userId="8d085b57-6da0-4c72-b61b-7d5a55d72fe9" providerId="ADAL" clId="{326DF378-6218-42EE-9B8E-B1F53129253E}" dt="2025-06-07T17:54:00.803" v="371" actId="1076"/>
          <ac:spMkLst>
            <pc:docMk/>
            <pc:sldMk cId="3480603713" sldId="274"/>
            <ac:spMk id="5" creationId="{AB33DB0E-21B4-8A68-97A5-84A712111AC6}"/>
          </ac:spMkLst>
        </pc:spChg>
        <pc:spChg chg="mod">
          <ac:chgData name="AGUEDA LATORRE ROMERO" userId="8d085b57-6da0-4c72-b61b-7d5a55d72fe9" providerId="ADAL" clId="{326DF378-6218-42EE-9B8E-B1F53129253E}" dt="2025-06-07T18:02:19.070" v="399" actId="1036"/>
          <ac:spMkLst>
            <pc:docMk/>
            <pc:sldMk cId="3480603713" sldId="274"/>
            <ac:spMk id="12" creationId="{425646BE-0E30-221B-4D0C-8D58C77B852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24009-D0E6-1618-8D33-170E318C5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36E5EB-158C-EA09-A648-294F5A29C5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AB6064-893A-E9F2-D56B-C26B8A415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7BA720-9F91-D68E-1C68-30D622139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1FDDA9-241A-2DEF-C67C-8DC23BDB6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162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A955FD-703B-B716-BDB4-A63949AFD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452782-C44D-E16F-7A0E-307E25BD9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33E392-A590-0A69-3EFC-B003E6BED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A86387-3C12-ECDA-17E0-734650F06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62A167-D0A0-E3E1-7A76-A3034AA58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717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01FC50A-2825-5E61-9184-D2B364CAD2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7BB696-8B0A-C9EE-C67D-B1A0401FB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6764E6-00DD-0B94-D508-BF79D576D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64F82E-0BB8-E0B1-80B3-DAC51B661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39BE1A-1A54-5B46-922B-8CDBC62A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38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065533-F340-A479-FA6C-0B4C5F261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1EBC6A-7F5B-C7E0-3E08-C4A63E6F8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ADB63C-35A2-98A7-CDAD-1A6C34743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1C2920-F94F-973F-834B-35B509FA0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787197-49CB-4954-C08F-FE2138E2B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516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9F989C-691B-018E-AF31-23117FB5C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B8E874-A722-0D80-6615-83BDC1AB0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B01F1B-CAD0-BB6B-A4DA-899D20DB9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9C5A2E-E447-CE84-32EB-473CF4877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90708D-8B8D-5B4A-EF10-88F32D3F4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566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2FD7A6-7480-FE5E-8E7B-BD60A4D2D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B3DC00-CD7D-E294-F271-2723F31760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1858EC4-FC43-A68A-F184-D00E55BCB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17E2A8-1820-37D4-95DA-A0C7A5A0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4AA7B4-80EA-D63A-FC1C-75BBC3BAD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8CE550-2E0D-D5A5-7CD5-80D009AD8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6143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AAE2E0-C064-9251-E739-C3B06698C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805656-BFB0-C48C-F668-A6CEDAD11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AE4E40-4155-60B6-993E-A2481D893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9DF5FB6-E0DA-6687-6570-4F14D3577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E97352F-EBDA-7A8D-2B9C-946C2A8C05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A1135CA-EB90-7538-12DA-7504A19E6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7F1BF4-4EF6-5CA8-A6C9-77537593A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628F28-0FAF-BD8B-64F1-31B2458B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5650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36ECA6-F3A6-B79D-9767-3C679C6C2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AFF3FE4-620C-3E4C-C95E-149CB0448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3FCB-AE80-C524-8FF5-569DEFD3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8CCCA62-7FE5-6148-5AC5-6FBE9763B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686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B03A28-E98D-78C6-665E-7B3972B7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1AA3341-5F16-400E-3FAE-2606BE3FD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FBAA42-0149-909A-FC74-8244DF7F9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79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71B0B4-FBD7-D844-2DD2-C57EA8879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E5C9DC-432A-3AFA-8F9D-719AEDF44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DD4D1B-EE37-04BC-7678-3EF78A8F5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59D222-1021-29E9-C0DC-C4F341D55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D7670E-5EC3-36A8-B662-AA0D2B08B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FDCED3-35A1-A0BE-4DA4-5C1489C31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784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45DC64-EF68-8D94-40F5-4626E4036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E3CC8D7-268D-F218-24FF-A916EA5823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E90339-AD28-FEC2-3190-04404166E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EEF20A-5323-D064-EBE9-CCA9762F5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35F904-21BE-5DD6-F4D0-5613EE96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EE938E-F14E-7327-7741-427F259C2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130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13F784F-7FFE-B501-E52E-720F6BFFE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821352-9E0C-9781-B90D-D64EFDE8D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D2ECBD-1359-B5AF-0F5C-CD5135479B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CA754E-BAF0-7B49-8FDD-F1A30911E344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9E1380-1CF2-8359-2B45-8D3C1BF277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C2F4E2-2C83-7641-1E57-26B4AEBB4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028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5F7EE30A-8C3C-DB13-CB1B-FBBC9FCA9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18DD6A0-71EF-15A2-C9BB-4DB336700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0803642A-31FB-BF67-C8C1-55A5CEDF8F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16CC96F3-91DF-6B99-D04C-5FB83494E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9495C6FF-1E88-FBEF-10C2-3EBC8DF469A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2167" t="19962" r="11861" b="22964"/>
          <a:stretch>
            <a:fillRect/>
          </a:stretch>
        </p:blipFill>
        <p:spPr>
          <a:xfrm>
            <a:off x="7191672" y="5902575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12ED44C5-07B3-A614-BB1E-FA93AD9552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5003B3E5-C5B7-33A3-A471-9B627A2BCC5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C9CEFA6D-BDC8-C0D4-CBC7-1A0CADA9C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35">
            <a:extLst>
              <a:ext uri="{FF2B5EF4-FFF2-40B4-BE49-F238E27FC236}">
                <a16:creationId xmlns:a16="http://schemas.microsoft.com/office/drawing/2014/main" id="{2F232D74-1B6C-39CD-1BC3-80E737A0D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613" y="5044535"/>
            <a:ext cx="788483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Esta obra está bajo la licencia </a:t>
            </a:r>
            <a:r>
              <a:rPr kumimoji="0" lang="es-ES" altLang="es-E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Creative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Commons Reconocimiento </a:t>
            </a:r>
            <a:r>
              <a:rPr kumimoji="0" lang="es-ES" altLang="es-E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4.0 Internacional.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http://creativecommons.</a:t>
            </a:r>
            <a:r>
              <a:rPr kumimoji="0" lang="es-ES" altLang="es-E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org/licenses/by/4.0/   </a:t>
            </a:r>
            <a:endParaRPr kumimoji="0" lang="es-ES" altLang="es-E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E9408357-219E-6650-D497-CF9B4AE43B8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31094C7C-0C94-849C-88D6-160D8E366103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t="18644"/>
          <a:stretch>
            <a:fillRect/>
          </a:stretch>
        </p:blipFill>
        <p:spPr>
          <a:xfrm>
            <a:off x="9419389" y="4871773"/>
            <a:ext cx="2792664" cy="1979543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D1F3E232-9F75-67C2-9774-E7DACA3D9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685" y="600622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Imagen 31" descr="Imagen que contiene Forma&#10;&#10;El contenido generado por IA puede ser incorrecto.">
            <a:extLst>
              <a:ext uri="{FF2B5EF4-FFF2-40B4-BE49-F238E27FC236}">
                <a16:creationId xmlns:a16="http://schemas.microsoft.com/office/drawing/2014/main" id="{E274A9EE-2150-483A-A13A-FF3B5D906E8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0"/>
            <a:ext cx="12192000" cy="3930678"/>
          </a:xfrm>
          <a:prstGeom prst="rect">
            <a:avLst/>
          </a:prstGeom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646247E2-3D3F-EB7D-AB88-EBF3C4D55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325" y="2096486"/>
            <a:ext cx="6586961" cy="56387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Sección 4: Reflexión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  <p:pic>
        <p:nvPicPr>
          <p:cNvPr id="1069" name="Picture 45">
            <a:extLst>
              <a:ext uri="{FF2B5EF4-FFF2-40B4-BE49-F238E27FC236}">
                <a16:creationId xmlns:a16="http://schemas.microsoft.com/office/drawing/2014/main" id="{380AEEED-0D4C-D1A1-B879-E3C2AB46EA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139" b="68131"/>
          <a:stretch>
            <a:fillRect/>
          </a:stretch>
        </p:blipFill>
        <p:spPr bwMode="auto">
          <a:xfrm>
            <a:off x="1571935" y="4999712"/>
            <a:ext cx="1418359" cy="51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416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FC9B9D-5241-6FBD-D35A-4C5401097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8E6CC48E-DE84-18B6-B0C3-952BEFF16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7C5BE53A-EC29-4BD0-6750-F566AD39C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F96D2DE-2DB7-49A6-8FAF-BFB0564F5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F5EC98B9-79A7-F7DB-442F-0FA7A41F88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EC5AF0D3-E448-86E7-65A4-B52CD1A12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330D3F1F-9A76-1898-8AAE-3B8F5EAF843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4BD3D7F4-74D3-36FD-B34F-EB80BAB1B5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586246E4-8148-4DCF-CE6A-89606919A6A6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4149C336-47D1-E189-8D9E-A88916519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4C6D7A46-6BD2-4CDA-4CC4-49AEE581EB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78160E4F-B271-1820-6866-ABE2CAC23E55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7B99D0B4-93C8-A69D-7D8C-79763AF95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A8F2F713-277F-2005-FD33-63C09B7E2E8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E703C76-407D-0D51-6CF2-78AE211A679B}"/>
              </a:ext>
            </a:extLst>
          </p:cNvPr>
          <p:cNvSpPr txBox="1"/>
          <p:nvPr/>
        </p:nvSpPr>
        <p:spPr>
          <a:xfrm>
            <a:off x="1282589" y="1068932"/>
            <a:ext cx="9418305" cy="50167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 b="1" dirty="0"/>
              <a:t>Lista de </a:t>
            </a:r>
            <a:r>
              <a:rPr lang="en-GB" sz="1600" b="1" err="1"/>
              <a:t>reflexión</a:t>
            </a:r>
            <a:r>
              <a:rPr lang="en-GB" sz="1600" b="1" dirty="0"/>
              <a:t> para </a:t>
            </a:r>
            <a:r>
              <a:rPr lang="en-GB" sz="1600" b="1" err="1"/>
              <a:t>el</a:t>
            </a:r>
            <a:r>
              <a:rPr lang="en-GB" sz="1600" b="1" dirty="0"/>
              <a:t> </a:t>
            </a:r>
            <a:r>
              <a:rPr lang="en-GB" sz="1600" b="1" err="1"/>
              <a:t>profesorado</a:t>
            </a:r>
            <a:r>
              <a:rPr lang="en-GB" sz="1600" b="1" dirty="0"/>
              <a:t>.</a:t>
            </a:r>
          </a:p>
          <a:p>
            <a:endParaRPr lang="en-GB" sz="1600" b="1" dirty="0"/>
          </a:p>
          <a:p>
            <a:r>
              <a:rPr lang="en-GB" sz="1600" b="1" dirty="0"/>
              <a:t>Pasos de </a:t>
            </a:r>
            <a:r>
              <a:rPr lang="en-GB" sz="1600" b="1" err="1"/>
              <a:t>preparación</a:t>
            </a:r>
            <a:r>
              <a:rPr lang="en-GB" sz="1600" b="1" dirty="0"/>
              <a:t> para la </a:t>
            </a:r>
            <a:r>
              <a:rPr lang="en-GB" sz="1600" b="1" err="1"/>
              <a:t>reflexión</a:t>
            </a:r>
            <a:r>
              <a:rPr lang="en-GB" sz="1600" b="1" dirty="0"/>
              <a:t> </a:t>
            </a:r>
            <a:r>
              <a:rPr lang="en-GB" sz="1600" b="1" err="1"/>
              <a:t>en</a:t>
            </a:r>
            <a:r>
              <a:rPr lang="en-GB" sz="1600" b="1" dirty="0"/>
              <a:t> la </a:t>
            </a:r>
            <a:r>
              <a:rPr lang="en-GB" sz="1600" b="1" err="1"/>
              <a:t>educación</a:t>
            </a:r>
            <a:r>
              <a:rPr lang="en-GB" sz="1600" b="1" dirty="0"/>
              <a:t> de </a:t>
            </a:r>
            <a:r>
              <a:rPr lang="en-GB" sz="1600" b="1" err="1"/>
              <a:t>aventura</a:t>
            </a:r>
            <a:r>
              <a:rPr lang="en-GB" sz="1600" b="1" dirty="0"/>
              <a:t> al </a:t>
            </a:r>
            <a:r>
              <a:rPr lang="en-GB" sz="1600" b="1" err="1"/>
              <a:t>aire</a:t>
            </a:r>
            <a:r>
              <a:rPr lang="en-GB" sz="1600" b="1" dirty="0"/>
              <a:t> libre:</a:t>
            </a:r>
          </a:p>
          <a:p>
            <a:endParaRPr lang="en-GB" sz="1600" b="1" dirty="0"/>
          </a:p>
          <a:p>
            <a:pPr>
              <a:buFont typeface="+mj-lt"/>
              <a:buAutoNum type="arabicPeriod"/>
            </a:pPr>
            <a:r>
              <a:rPr lang="en-GB" sz="1600" b="1" dirty="0"/>
              <a:t>Leer y </a:t>
            </a:r>
            <a:r>
              <a:rPr lang="en-GB" sz="1600" b="1" dirty="0" err="1"/>
              <a:t>repasar</a:t>
            </a:r>
            <a:r>
              <a:rPr lang="en-GB" sz="1600" b="1" dirty="0"/>
              <a:t> </a:t>
            </a:r>
            <a:r>
              <a:rPr lang="en-GB" sz="1600" b="1" dirty="0" err="1"/>
              <a:t>los</a:t>
            </a:r>
            <a:r>
              <a:rPr lang="en-GB" sz="1600" b="1" dirty="0"/>
              <a:t> </a:t>
            </a:r>
            <a:r>
              <a:rPr lang="en-GB" sz="1600" b="1" dirty="0" err="1"/>
              <a:t>materiales</a:t>
            </a:r>
            <a:r>
              <a:rPr lang="en-GB" sz="1600" b="1" dirty="0"/>
              <a:t> clave:</a:t>
            </a:r>
            <a:endParaRPr lang="en-GB" sz="1600" dirty="0"/>
          </a:p>
          <a:p>
            <a:pPr lvl="1"/>
            <a:r>
              <a:rPr lang="en-GB" sz="1600" i="1" dirty="0"/>
              <a:t>A) </a:t>
            </a:r>
            <a:r>
              <a:rPr lang="en-GB" sz="1600" i="1" dirty="0" err="1"/>
              <a:t>Dcoumento</a:t>
            </a:r>
            <a:r>
              <a:rPr lang="en-GB" sz="1600" i="1" dirty="0"/>
              <a:t> "OAE  curriculum framework"</a:t>
            </a:r>
            <a:r>
              <a:rPr lang="en-GB" sz="1600" dirty="0"/>
              <a:t>- </a:t>
            </a:r>
            <a:r>
              <a:rPr lang="en-GB" sz="1600" dirty="0" err="1"/>
              <a:t>páginas</a:t>
            </a:r>
            <a:r>
              <a:rPr lang="en-GB" sz="1600" dirty="0"/>
              <a:t> 54-57.</a:t>
            </a:r>
          </a:p>
          <a:p>
            <a:pPr lvl="1"/>
            <a:r>
              <a:rPr lang="en-GB" sz="1600" i="1" dirty="0"/>
              <a:t>B) Guía del </a:t>
            </a:r>
            <a:r>
              <a:rPr lang="en-GB" sz="1600" i="1" dirty="0" err="1"/>
              <a:t>profesorado</a:t>
            </a:r>
            <a:r>
              <a:rPr lang="en-GB" sz="1600" i="1" dirty="0"/>
              <a:t> </a:t>
            </a:r>
            <a:r>
              <a:rPr lang="en-GB" sz="1600" dirty="0"/>
              <a:t>- </a:t>
            </a:r>
            <a:r>
              <a:rPr lang="en-GB" sz="1600" dirty="0" err="1"/>
              <a:t>páginas</a:t>
            </a:r>
            <a:r>
              <a:rPr lang="en-GB" sz="1600" dirty="0"/>
              <a:t> 15-17.</a:t>
            </a:r>
          </a:p>
          <a:p>
            <a:pPr lvl="1"/>
            <a:r>
              <a:rPr lang="en-GB" sz="1600" i="1" dirty="0"/>
              <a:t>C) Plantilla de </a:t>
            </a:r>
            <a:r>
              <a:rPr lang="en-GB" sz="1600" i="1" dirty="0" err="1"/>
              <a:t>reflexión</a:t>
            </a:r>
            <a:r>
              <a:rPr lang="en-GB" sz="1600" i="1" dirty="0"/>
              <a:t> para las </a:t>
            </a:r>
            <a:r>
              <a:rPr lang="en-GB" sz="1600" i="1" dirty="0" err="1"/>
              <a:t>sesiones</a:t>
            </a:r>
            <a:r>
              <a:rPr lang="en-GB" sz="1600" i="1" dirty="0"/>
              <a:t> </a:t>
            </a:r>
            <a:r>
              <a:rPr lang="en-GB" sz="1600" dirty="0"/>
              <a:t>- </a:t>
            </a:r>
            <a:r>
              <a:rPr lang="en-GB" sz="1600" dirty="0" err="1"/>
              <a:t>página</a:t>
            </a:r>
            <a:r>
              <a:rPr lang="en-GB" sz="1600" dirty="0"/>
              <a:t> 39.</a:t>
            </a:r>
          </a:p>
          <a:p>
            <a:pPr marL="742950" lvl="1" indent="-285750">
              <a:buAutoNum type="arabicPeriod"/>
            </a:pPr>
            <a:endParaRPr lang="en-GB" sz="1600" dirty="0"/>
          </a:p>
          <a:p>
            <a:pPr>
              <a:buFont typeface="+mj-lt"/>
              <a:buAutoNum type="arabicPeriod"/>
            </a:pPr>
            <a:r>
              <a:rPr lang="en-GB" sz="1600" b="1" err="1"/>
              <a:t>Aclarar</a:t>
            </a:r>
            <a:r>
              <a:rPr lang="en-GB" sz="1600" b="1" dirty="0"/>
              <a:t> </a:t>
            </a:r>
            <a:r>
              <a:rPr lang="en-GB" sz="1600" b="1" err="1"/>
              <a:t>el</a:t>
            </a:r>
            <a:r>
              <a:rPr lang="en-GB" sz="1600" b="1" dirty="0"/>
              <a:t> </a:t>
            </a:r>
            <a:r>
              <a:rPr lang="en-GB" sz="1600" b="1" err="1"/>
              <a:t>propósito</a:t>
            </a:r>
            <a:r>
              <a:rPr lang="en-GB" sz="1600" b="1" dirty="0"/>
              <a:t> y </a:t>
            </a:r>
            <a:r>
              <a:rPr lang="en-GB" sz="1600" b="1" err="1"/>
              <a:t>el</a:t>
            </a:r>
            <a:r>
              <a:rPr lang="en-GB" sz="1600" b="1" dirty="0"/>
              <a:t> </a:t>
            </a:r>
            <a:r>
              <a:rPr lang="en-GB" sz="1600" b="1" err="1"/>
              <a:t>proceso</a:t>
            </a:r>
            <a:r>
              <a:rPr lang="en-GB" sz="1600" b="1" dirty="0"/>
              <a:t> de </a:t>
            </a:r>
            <a:r>
              <a:rPr lang="en-GB" sz="1600" b="1" err="1"/>
              <a:t>reflexión</a:t>
            </a:r>
            <a:r>
              <a:rPr lang="en-GB" sz="1600" b="1" dirty="0"/>
              <a:t>:</a:t>
            </a:r>
            <a:endParaRPr lang="en-GB" sz="1600" dirty="0"/>
          </a:p>
          <a:p>
            <a:pPr>
              <a:buAutoNum type="arabicPeriod"/>
            </a:pPr>
            <a:endParaRPr lang="en-GB" sz="1600" b="1" dirty="0"/>
          </a:p>
          <a:p>
            <a:pPr lvl="1"/>
            <a:r>
              <a:rPr lang="en-GB" sz="1600" b="1" dirty="0"/>
              <a:t>A) </a:t>
            </a:r>
            <a:r>
              <a:rPr lang="en-GB" sz="1600" b="1" dirty="0" err="1"/>
              <a:t>Qué</a:t>
            </a:r>
            <a:r>
              <a:rPr lang="en-GB" sz="1600" b="1" dirty="0"/>
              <a:t> </a:t>
            </a:r>
            <a:r>
              <a:rPr lang="en-GB" sz="1600" b="1" dirty="0" err="1"/>
              <a:t>reflejar</a:t>
            </a:r>
            <a:r>
              <a:rPr lang="en-GB" sz="1600" b="1" dirty="0"/>
              <a:t>:</a:t>
            </a:r>
            <a:br>
              <a:rPr lang="en-GB" sz="1600" dirty="0"/>
            </a:br>
            <a:r>
              <a:rPr lang="en-GB" sz="1600" dirty="0"/>
              <a:t>➤ </a:t>
            </a:r>
            <a:r>
              <a:rPr lang="en-GB" sz="1600" dirty="0" err="1"/>
              <a:t>Momentos</a:t>
            </a:r>
            <a:r>
              <a:rPr lang="en-GB" sz="1600" dirty="0"/>
              <a:t> claves de </a:t>
            </a:r>
            <a:r>
              <a:rPr lang="en-GB" sz="1600" dirty="0" err="1"/>
              <a:t>aprendizaje</a:t>
            </a:r>
            <a:r>
              <a:rPr lang="en-GB" sz="1600" dirty="0"/>
              <a:t>, </a:t>
            </a:r>
            <a:r>
              <a:rPr lang="en-GB" sz="1600" dirty="0" err="1"/>
              <a:t>reacciones</a:t>
            </a:r>
            <a:r>
              <a:rPr lang="en-GB" sz="1600" dirty="0"/>
              <a:t> </a:t>
            </a:r>
            <a:r>
              <a:rPr lang="en-GB" sz="1600" dirty="0" err="1"/>
              <a:t>emocionales</a:t>
            </a:r>
            <a:r>
              <a:rPr lang="en-GB" sz="1600" dirty="0"/>
              <a:t>, </a:t>
            </a:r>
            <a:r>
              <a:rPr lang="en-GB" sz="1600" dirty="0" err="1"/>
              <a:t>trabajo</a:t>
            </a:r>
            <a:r>
              <a:rPr lang="en-GB" sz="1600" dirty="0"/>
              <a:t> </a:t>
            </a:r>
            <a:r>
              <a:rPr lang="en-GB" sz="1600" dirty="0" err="1"/>
              <a:t>en</a:t>
            </a:r>
            <a:r>
              <a:rPr lang="en-GB" sz="1600" dirty="0"/>
              <a:t> </a:t>
            </a:r>
            <a:r>
              <a:rPr lang="en-GB" sz="1600" dirty="0" err="1"/>
              <a:t>equipo</a:t>
            </a:r>
            <a:r>
              <a:rPr lang="en-GB" sz="1600" dirty="0"/>
              <a:t>, </a:t>
            </a:r>
            <a:r>
              <a:rPr lang="en-GB" sz="1600" dirty="0" err="1"/>
              <a:t>comunicación</a:t>
            </a:r>
            <a:r>
              <a:rPr lang="en-GB" sz="1600" dirty="0"/>
              <a:t>, </a:t>
            </a:r>
            <a:r>
              <a:rPr lang="en-GB" sz="1600" dirty="0" err="1"/>
              <a:t>toma</a:t>
            </a:r>
            <a:r>
              <a:rPr lang="en-GB" sz="1600" dirty="0"/>
              <a:t> de </a:t>
            </a:r>
            <a:r>
              <a:rPr lang="en-GB" sz="1600" dirty="0" err="1"/>
              <a:t>decisiones</a:t>
            </a:r>
            <a:r>
              <a:rPr lang="en-GB" sz="1600" dirty="0"/>
              <a:t> y </a:t>
            </a:r>
            <a:r>
              <a:rPr lang="en-GB" sz="1600" dirty="0" err="1"/>
              <a:t>habilidades</a:t>
            </a:r>
            <a:r>
              <a:rPr lang="en-GB" sz="1600" dirty="0"/>
              <a:t> HSE </a:t>
            </a:r>
            <a:r>
              <a:rPr lang="en-GB" sz="1600" dirty="0" err="1"/>
              <a:t>desarrolladas</a:t>
            </a:r>
            <a:r>
              <a:rPr lang="en-GB" sz="1600" dirty="0"/>
              <a:t> </a:t>
            </a:r>
            <a:r>
              <a:rPr lang="en-GB" sz="1600" dirty="0" err="1"/>
              <a:t>durante</a:t>
            </a:r>
            <a:r>
              <a:rPr lang="en-GB" sz="1600" dirty="0"/>
              <a:t> la </a:t>
            </a:r>
            <a:r>
              <a:rPr lang="en-GB" sz="1600" dirty="0" err="1"/>
              <a:t>sesión</a:t>
            </a:r>
            <a:r>
              <a:rPr lang="en-GB" sz="1600" dirty="0"/>
              <a:t>.</a:t>
            </a:r>
            <a:endParaRPr lang="en-GB"/>
          </a:p>
          <a:p>
            <a:pPr lvl="1"/>
            <a:endParaRPr lang="en-GB" sz="1600" dirty="0"/>
          </a:p>
          <a:p>
            <a:pPr lvl="1"/>
            <a:r>
              <a:rPr lang="en-GB" sz="1600" b="1" dirty="0"/>
              <a:t>B) </a:t>
            </a:r>
            <a:r>
              <a:rPr lang="en-GB" sz="1600" b="1" dirty="0" err="1"/>
              <a:t>Cuándo</a:t>
            </a:r>
            <a:r>
              <a:rPr lang="en-GB" sz="1600" b="1" dirty="0"/>
              <a:t> y </a:t>
            </a:r>
            <a:r>
              <a:rPr lang="en-GB" sz="1600" b="1" dirty="0" err="1"/>
              <a:t>dónde</a:t>
            </a:r>
            <a:r>
              <a:rPr lang="en-GB" sz="1600" b="1" dirty="0"/>
              <a:t> </a:t>
            </a:r>
            <a:r>
              <a:rPr lang="en-GB" sz="1600" b="1" dirty="0" err="1"/>
              <a:t>reflexionar</a:t>
            </a:r>
            <a:r>
              <a:rPr lang="en-GB" sz="1600" b="1" dirty="0"/>
              <a:t>:</a:t>
            </a:r>
            <a:br>
              <a:rPr lang="en-GB" sz="1600" dirty="0"/>
            </a:br>
            <a:r>
              <a:rPr lang="en-GB" sz="1600" dirty="0"/>
              <a:t>➤ Al final de la </a:t>
            </a:r>
            <a:r>
              <a:rPr lang="en-GB" sz="1600" dirty="0" err="1"/>
              <a:t>actividad</a:t>
            </a:r>
            <a:r>
              <a:rPr lang="en-GB" sz="1600" dirty="0"/>
              <a:t> </a:t>
            </a:r>
            <a:r>
              <a:rPr lang="en-GB" sz="1600" dirty="0" err="1"/>
              <a:t>mientras</a:t>
            </a:r>
            <a:r>
              <a:rPr lang="en-GB" sz="1600" dirty="0"/>
              <a:t> </a:t>
            </a:r>
            <a:r>
              <a:rPr lang="en-GB" sz="1600" dirty="0" err="1"/>
              <a:t>aún</a:t>
            </a:r>
            <a:r>
              <a:rPr lang="en-GB" sz="1600" dirty="0"/>
              <a:t> se </a:t>
            </a:r>
            <a:r>
              <a:rPr lang="en-GB" sz="1600" dirty="0" err="1"/>
              <a:t>está</a:t>
            </a:r>
            <a:r>
              <a:rPr lang="en-GB" sz="1600" dirty="0"/>
              <a:t> </a:t>
            </a:r>
            <a:r>
              <a:rPr lang="en-GB" sz="1600" dirty="0" err="1"/>
              <a:t>en</a:t>
            </a:r>
            <a:r>
              <a:rPr lang="en-GB" sz="1600" dirty="0"/>
              <a:t> </a:t>
            </a:r>
            <a:r>
              <a:rPr lang="en-GB" sz="1600" dirty="0" err="1"/>
              <a:t>el</a:t>
            </a:r>
            <a:r>
              <a:rPr lang="en-GB" sz="1600" dirty="0"/>
              <a:t> </a:t>
            </a:r>
            <a:r>
              <a:rPr lang="en-GB" sz="1600" dirty="0" err="1"/>
              <a:t>entorno</a:t>
            </a:r>
            <a:r>
              <a:rPr lang="en-GB" sz="1600" dirty="0"/>
              <a:t> de </a:t>
            </a:r>
            <a:r>
              <a:rPr lang="en-GB" sz="1600" dirty="0" err="1"/>
              <a:t>aprendizaje</a:t>
            </a:r>
            <a:r>
              <a:rPr lang="en-GB" sz="1600" dirty="0"/>
              <a:t> o </a:t>
            </a:r>
            <a:r>
              <a:rPr lang="en-GB" sz="1600" dirty="0" err="1"/>
              <a:t>durante</a:t>
            </a:r>
            <a:r>
              <a:rPr lang="en-GB" sz="1600" dirty="0"/>
              <a:t> un </a:t>
            </a:r>
            <a:r>
              <a:rPr lang="en-GB" sz="1600" dirty="0" err="1"/>
              <a:t>momento</a:t>
            </a:r>
            <a:r>
              <a:rPr lang="en-GB" sz="1600" dirty="0"/>
              <a:t> de </a:t>
            </a:r>
            <a:r>
              <a:rPr lang="en-GB" sz="1600" dirty="0" err="1"/>
              <a:t>calma</a:t>
            </a:r>
            <a:r>
              <a:rPr lang="en-GB" sz="1600" dirty="0"/>
              <a:t> de </a:t>
            </a:r>
            <a:r>
              <a:rPr lang="en-GB" sz="1600" dirty="0" err="1"/>
              <a:t>vuelta</a:t>
            </a:r>
            <a:r>
              <a:rPr lang="en-GB" sz="1600" dirty="0"/>
              <a:t> al aula.</a:t>
            </a:r>
            <a:br>
              <a:rPr lang="en-GB" sz="1600" dirty="0"/>
            </a:br>
            <a:r>
              <a:rPr lang="en-GB" sz="1600" dirty="0"/>
              <a:t>➤ Elija un </a:t>
            </a:r>
            <a:r>
              <a:rPr lang="en-GB" sz="1600" dirty="0" err="1"/>
              <a:t>entorno</a:t>
            </a:r>
            <a:r>
              <a:rPr lang="en-GB" sz="1600" dirty="0"/>
              <a:t> </a:t>
            </a:r>
            <a:r>
              <a:rPr lang="en-GB" sz="1600" dirty="0" err="1"/>
              <a:t>seguro</a:t>
            </a:r>
            <a:r>
              <a:rPr lang="en-GB" sz="1600" dirty="0"/>
              <a:t> e </a:t>
            </a:r>
            <a:r>
              <a:rPr lang="en-GB" sz="1600" dirty="0" err="1"/>
              <a:t>inclusivo</a:t>
            </a:r>
            <a:r>
              <a:rPr lang="en-GB" sz="1600" dirty="0"/>
              <a:t> para un debate </a:t>
            </a:r>
            <a:r>
              <a:rPr lang="en-GB" sz="1600" dirty="0" err="1"/>
              <a:t>abierto</a:t>
            </a:r>
            <a:r>
              <a:rPr lang="en-GB" sz="1600" dirty="0"/>
              <a:t> (</a:t>
            </a:r>
            <a:r>
              <a:rPr lang="en-GB" sz="1600" dirty="0" err="1"/>
              <a:t>por</a:t>
            </a:r>
            <a:r>
              <a:rPr lang="en-GB" sz="1600" dirty="0"/>
              <a:t> </a:t>
            </a:r>
            <a:r>
              <a:rPr lang="en-GB" sz="1600" dirty="0" err="1"/>
              <a:t>ejemplo</a:t>
            </a:r>
            <a:r>
              <a:rPr lang="en-GB" sz="1600" dirty="0"/>
              <a:t>, </a:t>
            </a:r>
            <a:r>
              <a:rPr lang="en-GB" sz="1600" dirty="0" err="1"/>
              <a:t>sentado</a:t>
            </a:r>
            <a:r>
              <a:rPr lang="en-GB" sz="1600" dirty="0"/>
              <a:t> </a:t>
            </a:r>
            <a:r>
              <a:rPr lang="en-GB" sz="1600" dirty="0" err="1"/>
              <a:t>en</a:t>
            </a:r>
            <a:r>
              <a:rPr lang="en-GB" sz="1600" dirty="0"/>
              <a:t> </a:t>
            </a:r>
            <a:r>
              <a:rPr lang="en-GB" sz="1600" dirty="0" err="1"/>
              <a:t>círculo</a:t>
            </a:r>
            <a:r>
              <a:rPr lang="en-GB" sz="1600" dirty="0"/>
              <a:t>, </a:t>
            </a:r>
            <a:r>
              <a:rPr lang="en-GB" sz="1600" dirty="0" err="1"/>
              <a:t>en</a:t>
            </a:r>
            <a:r>
              <a:rPr lang="en-GB" sz="1600" dirty="0"/>
              <a:t> un </a:t>
            </a:r>
            <a:r>
              <a:rPr lang="en-GB" sz="1600" dirty="0" err="1"/>
              <a:t>lugar</a:t>
            </a:r>
            <a:r>
              <a:rPr lang="en-GB" sz="1600" dirty="0"/>
              <a:t> </a:t>
            </a:r>
            <a:r>
              <a:rPr lang="en-GB" sz="1600" dirty="0" err="1"/>
              <a:t>designado</a:t>
            </a:r>
            <a:r>
              <a:rPr lang="en-GB" sz="1600" dirty="0"/>
              <a:t> para la </a:t>
            </a:r>
            <a:r>
              <a:rPr lang="en-GB" sz="1600" dirty="0" err="1"/>
              <a:t>reflexión</a:t>
            </a:r>
            <a:r>
              <a:rPr lang="en-GB" sz="1600" dirty="0"/>
              <a:t>).</a:t>
            </a:r>
          </a:p>
        </p:txBody>
      </p:sp>
      <p:sp>
        <p:nvSpPr>
          <p:cNvPr id="12" name="Otsikko 4">
            <a:extLst>
              <a:ext uri="{FF2B5EF4-FFF2-40B4-BE49-F238E27FC236}">
                <a16:creationId xmlns:a16="http://schemas.microsoft.com/office/drawing/2014/main" id="{80EC2E98-DC64-8CBE-34F3-56A7164ED620}"/>
              </a:ext>
            </a:extLst>
          </p:cNvPr>
          <p:cNvSpPr txBox="1">
            <a:spLocks/>
          </p:cNvSpPr>
          <p:nvPr/>
        </p:nvSpPr>
        <p:spPr>
          <a:xfrm>
            <a:off x="2871152" y="581376"/>
            <a:ext cx="6586961" cy="5647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000" b="1">
                <a:latin typeface="+mn-lt"/>
                <a:ea typeface="Tahoma"/>
                <a:cs typeface="Tahoma"/>
              </a:rPr>
              <a:t>Lista de control para la reflexión</a:t>
            </a:r>
            <a:endParaRPr lang="en-GB" sz="2000">
              <a:latin typeface="+mn-lt"/>
              <a:ea typeface="Tahoma"/>
              <a:cs typeface="Tahoma"/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A0BC54C1-1EFF-C41D-4B07-8E2714A24913}"/>
              </a:ext>
            </a:extLst>
          </p:cNvPr>
          <p:cNvSpPr txBox="1">
            <a:spLocks/>
          </p:cNvSpPr>
          <p:nvPr/>
        </p:nvSpPr>
        <p:spPr>
          <a:xfrm>
            <a:off x="2871152" y="-70692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Sección 4: Reflexión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15769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3E1412-0C41-30CC-F7F7-D1D2A2C80B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C1CB8B1F-F66D-9E13-C164-D7E22E5CD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41BA8938-B0C5-B74A-8D63-E6ED62B40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59BAC831-EC64-882A-A1C1-A9689FF44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682E0E54-D468-B2F6-77BE-9A8C4711A4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18B18C71-9777-88EF-71AB-F1F0753CF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742C5753-EA05-DED3-E03E-96E1B71B8A4B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ECFAEACF-FDF0-F62A-629E-484C605328F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F59119C8-01DF-AF97-B46C-2FDB003B3505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75D4CDA9-50AA-40F9-1F8D-3DD61EB19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8FE47E85-B4B2-CE50-C208-434A1DAC7E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247DA913-7627-C559-89CB-3EFA5DFCBC87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92D474E-3F45-BD58-6253-0672B0F9F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240F5605-8896-C983-0B54-31AD6313AA5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DCC646E-183E-F857-303B-589C3AB9EC91}"/>
              </a:ext>
            </a:extLst>
          </p:cNvPr>
          <p:cNvSpPr txBox="1"/>
          <p:nvPr/>
        </p:nvSpPr>
        <p:spPr>
          <a:xfrm>
            <a:off x="1270633" y="1356403"/>
            <a:ext cx="9789415" cy="4325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b="1"/>
          </a:p>
          <a:p>
            <a:pPr lvl="1"/>
            <a:r>
              <a:rPr lang="en-GB" b="1" dirty="0"/>
              <a:t>3. Con </a:t>
            </a:r>
            <a:r>
              <a:rPr lang="en-GB" b="1" dirty="0" err="1"/>
              <a:t>quién</a:t>
            </a:r>
            <a:r>
              <a:rPr lang="en-GB" b="1" dirty="0"/>
              <a:t> </a:t>
            </a:r>
            <a:r>
              <a:rPr lang="en-GB" b="1" dirty="0" err="1"/>
              <a:t>reflexionar</a:t>
            </a:r>
            <a:r>
              <a:rPr lang="en-GB" b="1" dirty="0"/>
              <a:t>:</a:t>
            </a:r>
          </a:p>
          <a:p>
            <a:pPr lvl="1"/>
            <a:br>
              <a:rPr lang="en-GB" dirty="0"/>
            </a:br>
            <a:r>
              <a:rPr lang="en-GB" dirty="0"/>
              <a:t>➤ Toda la </a:t>
            </a:r>
            <a:r>
              <a:rPr lang="en-GB" err="1"/>
              <a:t>clase</a:t>
            </a:r>
            <a:r>
              <a:rPr lang="en-GB" dirty="0"/>
              <a:t>, </a:t>
            </a:r>
            <a:r>
              <a:rPr lang="en-GB" err="1"/>
              <a:t>pequeños</a:t>
            </a:r>
            <a:r>
              <a:rPr lang="en-GB" dirty="0"/>
              <a:t> </a:t>
            </a:r>
            <a:r>
              <a:rPr lang="en-GB" err="1"/>
              <a:t>grupos</a:t>
            </a:r>
            <a:r>
              <a:rPr lang="en-GB" dirty="0"/>
              <a:t>, parejas o </a:t>
            </a:r>
            <a:r>
              <a:rPr lang="en-GB" err="1"/>
              <a:t>reflexiones</a:t>
            </a:r>
            <a:r>
              <a:rPr lang="en-GB" dirty="0"/>
              <a:t> </a:t>
            </a:r>
            <a:r>
              <a:rPr lang="en-GB" err="1"/>
              <a:t>individuales</a:t>
            </a:r>
            <a:r>
              <a:rPr lang="en-GB" dirty="0"/>
              <a:t>.</a:t>
            </a:r>
            <a:br>
              <a:rPr lang="en-GB" dirty="0"/>
            </a:br>
            <a:r>
              <a:rPr lang="en-GB" dirty="0"/>
              <a:t>➤ </a:t>
            </a:r>
            <a:r>
              <a:rPr lang="en-GB" err="1"/>
              <a:t>Incluir</a:t>
            </a:r>
            <a:r>
              <a:rPr lang="en-GB" dirty="0"/>
              <a:t> debates entre </a:t>
            </a:r>
            <a:r>
              <a:rPr lang="en-GB" err="1"/>
              <a:t>compañeros</a:t>
            </a:r>
            <a:r>
              <a:rPr lang="en-GB" dirty="0"/>
              <a:t>, </a:t>
            </a:r>
            <a:r>
              <a:rPr lang="en-GB" err="1"/>
              <a:t>informes</a:t>
            </a:r>
            <a:r>
              <a:rPr lang="en-GB" dirty="0"/>
              <a:t> </a:t>
            </a:r>
            <a:r>
              <a:rPr lang="en-GB" err="1"/>
              <a:t>facilitados</a:t>
            </a:r>
            <a:r>
              <a:rPr lang="en-GB" dirty="0"/>
              <a:t> </a:t>
            </a:r>
            <a:r>
              <a:rPr lang="en-GB" err="1"/>
              <a:t>por</a:t>
            </a:r>
            <a:r>
              <a:rPr lang="en-GB" dirty="0"/>
              <a:t> </a:t>
            </a:r>
            <a:r>
              <a:rPr lang="en-GB" err="1"/>
              <a:t>el</a:t>
            </a:r>
            <a:r>
              <a:rPr lang="en-GB" dirty="0"/>
              <a:t> </a:t>
            </a:r>
            <a:r>
              <a:rPr lang="en-GB" err="1"/>
              <a:t>profesorado</a:t>
            </a:r>
            <a:r>
              <a:rPr lang="en-GB" dirty="0"/>
              <a:t> o </a:t>
            </a:r>
            <a:r>
              <a:rPr lang="en-GB" err="1"/>
              <a:t>autoevaluaciones</a:t>
            </a:r>
            <a:r>
              <a:rPr lang="en-GB" dirty="0"/>
              <a:t>.</a:t>
            </a:r>
            <a:endParaRPr lang="en-GB" sz="1600"/>
          </a:p>
          <a:p>
            <a:pPr lvl="1"/>
            <a:endParaRPr lang="en-GB" dirty="0"/>
          </a:p>
          <a:p>
            <a:pPr lvl="1"/>
            <a:r>
              <a:rPr lang="en-GB" b="1" dirty="0"/>
              <a:t>4. </a:t>
            </a:r>
            <a:r>
              <a:rPr lang="en-GB" b="1" err="1"/>
              <a:t>Cómo</a:t>
            </a:r>
            <a:r>
              <a:rPr lang="en-GB" b="1" dirty="0"/>
              <a:t> </a:t>
            </a:r>
            <a:r>
              <a:rPr lang="en-GB" b="1" err="1"/>
              <a:t>reflexionar</a:t>
            </a:r>
            <a:r>
              <a:rPr lang="en-GB" b="1"/>
              <a:t>:</a:t>
            </a:r>
          </a:p>
          <a:p>
            <a:pPr lvl="1"/>
            <a:br>
              <a:rPr lang="en-GB" dirty="0"/>
            </a:br>
            <a:r>
              <a:rPr lang="en-GB" dirty="0"/>
              <a:t>➤ </a:t>
            </a:r>
            <a:r>
              <a:rPr lang="en-GB" dirty="0" err="1"/>
              <a:t>Utilizar</a:t>
            </a:r>
            <a:r>
              <a:rPr lang="en-GB" dirty="0"/>
              <a:t> </a:t>
            </a:r>
            <a:r>
              <a:rPr lang="en-GB" dirty="0" err="1"/>
              <a:t>múltiples</a:t>
            </a:r>
            <a:r>
              <a:rPr lang="en-GB" dirty="0"/>
              <a:t> </a:t>
            </a:r>
            <a:r>
              <a:rPr lang="en-GB" dirty="0" err="1"/>
              <a:t>métodos</a:t>
            </a:r>
            <a:r>
              <a:rPr lang="en-GB" dirty="0"/>
              <a:t> de </a:t>
            </a:r>
            <a:r>
              <a:rPr lang="en-GB" dirty="0" err="1"/>
              <a:t>reflexión</a:t>
            </a:r>
            <a:r>
              <a:rPr lang="en-GB" dirty="0"/>
              <a:t>:</a:t>
            </a:r>
            <a:endParaRPr lang="en-GB"/>
          </a:p>
          <a:p>
            <a:pPr marL="1143000" lvl="2" indent="-228600">
              <a:buFont typeface="+mj-lt"/>
              <a:buAutoNum type="arabicPeriod"/>
            </a:pPr>
            <a:r>
              <a:rPr lang="en-GB" dirty="0"/>
              <a:t>Verbal: debates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grupo</a:t>
            </a:r>
            <a:r>
              <a:rPr lang="en-GB" dirty="0"/>
              <a:t>, </a:t>
            </a:r>
            <a:r>
              <a:rPr lang="en-GB" dirty="0" err="1"/>
              <a:t>inicio</a:t>
            </a:r>
            <a:r>
              <a:rPr lang="en-GB" dirty="0"/>
              <a:t> de </a:t>
            </a:r>
            <a:r>
              <a:rPr lang="en-GB" dirty="0" err="1"/>
              <a:t>frases</a:t>
            </a:r>
            <a:r>
              <a:rPr lang="en-GB" dirty="0"/>
              <a:t>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GB" dirty="0"/>
              <a:t>Visual: </a:t>
            </a:r>
            <a:r>
              <a:rPr lang="en-GB" dirty="0" err="1"/>
              <a:t>dibujos</a:t>
            </a:r>
            <a:r>
              <a:rPr lang="en-GB" dirty="0"/>
              <a:t>, </a:t>
            </a:r>
            <a:r>
              <a:rPr lang="en-GB" dirty="0" err="1"/>
              <a:t>diagramas</a:t>
            </a:r>
            <a:r>
              <a:rPr lang="en-GB" dirty="0"/>
              <a:t>, </a:t>
            </a:r>
            <a:r>
              <a:rPr lang="en-GB" dirty="0" err="1"/>
              <a:t>posición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una</a:t>
            </a:r>
            <a:r>
              <a:rPr lang="en-GB" dirty="0"/>
              <a:t> </a:t>
            </a:r>
            <a:r>
              <a:rPr lang="en-GB" dirty="0" err="1"/>
              <a:t>línea</a:t>
            </a:r>
            <a:r>
              <a:rPr lang="en-GB" dirty="0"/>
              <a:t> de </a:t>
            </a:r>
            <a:r>
              <a:rPr lang="en-GB" dirty="0" err="1"/>
              <a:t>sensación</a:t>
            </a:r>
            <a:r>
              <a:rPr lang="en-GB" dirty="0"/>
              <a:t>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GB" dirty="0" err="1"/>
              <a:t>Escrito</a:t>
            </a:r>
            <a:r>
              <a:rPr lang="en-GB" dirty="0"/>
              <a:t>: </a:t>
            </a:r>
            <a:r>
              <a:rPr lang="en-GB" dirty="0" err="1"/>
              <a:t>diarios</a:t>
            </a:r>
            <a:r>
              <a:rPr lang="en-GB" dirty="0"/>
              <a:t>, </a:t>
            </a:r>
            <a:r>
              <a:rPr lang="en-GB" dirty="0" err="1"/>
              <a:t>tarjetas</a:t>
            </a:r>
            <a:r>
              <a:rPr lang="en-GB" dirty="0"/>
              <a:t> de </a:t>
            </a:r>
            <a:r>
              <a:rPr lang="en-GB" dirty="0" err="1"/>
              <a:t>reflexión</a:t>
            </a:r>
            <a:r>
              <a:rPr lang="en-GB" dirty="0"/>
              <a:t>, </a:t>
            </a:r>
            <a:r>
              <a:rPr lang="en-GB" dirty="0" err="1"/>
              <a:t>completar</a:t>
            </a:r>
            <a:r>
              <a:rPr lang="en-GB" dirty="0"/>
              <a:t> </a:t>
            </a:r>
            <a:r>
              <a:rPr lang="en-GB" dirty="0" err="1"/>
              <a:t>frases</a:t>
            </a:r>
            <a:r>
              <a:rPr lang="en-GB" dirty="0"/>
              <a:t>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GB" dirty="0" err="1"/>
              <a:t>Físicas</a:t>
            </a:r>
            <a:r>
              <a:rPr lang="en-GB" dirty="0"/>
              <a:t>: </a:t>
            </a:r>
            <a:r>
              <a:rPr lang="en-GB" dirty="0" err="1"/>
              <a:t>escala</a:t>
            </a:r>
            <a:r>
              <a:rPr lang="en-GB" dirty="0"/>
              <a:t> viva, </a:t>
            </a:r>
            <a:r>
              <a:rPr lang="en-GB" dirty="0" err="1"/>
              <a:t>pulgares</a:t>
            </a:r>
            <a:r>
              <a:rPr lang="en-GB" dirty="0"/>
              <a:t> </a:t>
            </a:r>
            <a:r>
              <a:rPr lang="en-GB" dirty="0" err="1"/>
              <a:t>arriba</a:t>
            </a:r>
            <a:r>
              <a:rPr lang="en-GB" dirty="0"/>
              <a:t>/</a:t>
            </a:r>
            <a:r>
              <a:rPr lang="en-GB" dirty="0" err="1"/>
              <a:t>abajo</a:t>
            </a:r>
            <a:r>
              <a:rPr lang="en-GB" dirty="0"/>
              <a:t>, </a:t>
            </a:r>
            <a:r>
              <a:rPr lang="en-GB" dirty="0" err="1"/>
              <a:t>expresiones</a:t>
            </a:r>
            <a:r>
              <a:rPr lang="en-GB" dirty="0"/>
              <a:t> </a:t>
            </a:r>
            <a:r>
              <a:rPr lang="en-GB" dirty="0" err="1"/>
              <a:t>basadas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movimiento</a:t>
            </a:r>
            <a:r>
              <a:rPr lang="en-GB" dirty="0"/>
              <a:t>.</a:t>
            </a:r>
          </a:p>
          <a:p>
            <a:pPr marL="342900" indent="-342900" algn="just">
              <a:lnSpc>
                <a:spcPts val="1275"/>
              </a:lnSpc>
              <a:buFont typeface="Arial" panose="020B0604020202020204" pitchFamily="34" charset="0"/>
              <a:buChar char="•"/>
            </a:pPr>
            <a:endParaRPr lang="en-GB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>
              <a:cs typeface="Segoe UI"/>
            </a:endParaRPr>
          </a:p>
        </p:txBody>
      </p:sp>
      <p:sp>
        <p:nvSpPr>
          <p:cNvPr id="12" name="Otsikko 4">
            <a:extLst>
              <a:ext uri="{FF2B5EF4-FFF2-40B4-BE49-F238E27FC236}">
                <a16:creationId xmlns:a16="http://schemas.microsoft.com/office/drawing/2014/main" id="{425646BE-0E30-221B-4D0C-8D58C77B852A}"/>
              </a:ext>
            </a:extLst>
          </p:cNvPr>
          <p:cNvSpPr txBox="1">
            <a:spLocks/>
          </p:cNvSpPr>
          <p:nvPr/>
        </p:nvSpPr>
        <p:spPr>
          <a:xfrm>
            <a:off x="2871152" y="824682"/>
            <a:ext cx="6586961" cy="5647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000" b="1">
                <a:latin typeface="+mn-lt"/>
                <a:ea typeface="Tahoma"/>
                <a:cs typeface="Tahoma"/>
              </a:rPr>
              <a:t>Lista de control para la reflexión</a:t>
            </a:r>
            <a:endParaRPr lang="en-GB" sz="2000">
              <a:latin typeface="+mn-lt"/>
              <a:ea typeface="Tahoma"/>
              <a:cs typeface="Tahoma"/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AB33DB0E-21B4-8A68-97A5-84A712111AC6}"/>
              </a:ext>
            </a:extLst>
          </p:cNvPr>
          <p:cNvSpPr txBox="1">
            <a:spLocks/>
          </p:cNvSpPr>
          <p:nvPr/>
        </p:nvSpPr>
        <p:spPr>
          <a:xfrm>
            <a:off x="2825803" y="125557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Sección 4: Reflexión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8060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2CE08E-1FA8-8974-D0D0-7CCC8630B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FF149202-BCDF-4B73-2A27-C78E5643AE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8EB89F07-6C29-FF95-DAB2-C9B7436CC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D3B8B4B0-BB1A-67B6-4FC1-EAB35742B2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081E130-C50B-5F5B-40F5-12E6D0E3F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CAB649BF-C1B0-696F-9138-B6F56421C6F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2167" t="19962" r="11861" b="22964"/>
          <a:stretch>
            <a:fillRect/>
          </a:stretch>
        </p:blipFill>
        <p:spPr>
          <a:xfrm>
            <a:off x="7191672" y="5902575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38BBE5E9-A8FD-02E7-52D2-7D6C030B3C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5F3A58A0-17E9-FB6C-6F14-8522E03BBC49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34CD2630-3286-455F-6DC8-2A8755BF6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35">
            <a:extLst>
              <a:ext uri="{FF2B5EF4-FFF2-40B4-BE49-F238E27FC236}">
                <a16:creationId xmlns:a16="http://schemas.microsoft.com/office/drawing/2014/main" id="{D7B19589-9C8C-D23C-8EBC-FE78FCA3C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613" y="5044535"/>
            <a:ext cx="788483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Esta obra está bajo la licencia </a:t>
            </a:r>
            <a:r>
              <a:rPr kumimoji="0" lang="es-ES" altLang="es-E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Creative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Commons Reconocimiento </a:t>
            </a:r>
            <a:r>
              <a:rPr kumimoji="0" lang="es-ES" altLang="es-E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4.0 Internacional.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http://creativecommons.</a:t>
            </a:r>
            <a:r>
              <a:rPr kumimoji="0" lang="es-ES" altLang="es-E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org/licenses/by/4.0/   </a:t>
            </a:r>
            <a:endParaRPr kumimoji="0" lang="es-ES" altLang="es-E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C6241568-48B1-2928-3B93-8B5DE7CDBD3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A1A4FCE6-332C-BD88-F2B0-1CA61C777A0C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t="18644"/>
          <a:stretch>
            <a:fillRect/>
          </a:stretch>
        </p:blipFill>
        <p:spPr>
          <a:xfrm>
            <a:off x="9419389" y="4871773"/>
            <a:ext cx="2792664" cy="1979543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99DA8ECA-4366-733A-EFB3-08AEA227CB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685" y="600622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Imagen 31" descr="Imagen que contiene Forma&#10;&#10;El contenido generado por IA puede ser incorrecto.">
            <a:extLst>
              <a:ext uri="{FF2B5EF4-FFF2-40B4-BE49-F238E27FC236}">
                <a16:creationId xmlns:a16="http://schemas.microsoft.com/office/drawing/2014/main" id="{BD454857-23BB-1B14-580E-DFF479EDE6F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0"/>
            <a:ext cx="12192000" cy="3930678"/>
          </a:xfrm>
          <a:prstGeom prst="rect">
            <a:avLst/>
          </a:prstGeom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758116A4-170B-0A9F-5B8A-5B81A3A09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325" y="2096486"/>
            <a:ext cx="6586961" cy="56387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Sección 4: Reflexión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  <p:pic>
        <p:nvPicPr>
          <p:cNvPr id="1069" name="Picture 45">
            <a:extLst>
              <a:ext uri="{FF2B5EF4-FFF2-40B4-BE49-F238E27FC236}">
                <a16:creationId xmlns:a16="http://schemas.microsoft.com/office/drawing/2014/main" id="{61CA1BF4-90A8-C958-AB10-7D19D5829E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139" b="68131"/>
          <a:stretch>
            <a:fillRect/>
          </a:stretch>
        </p:blipFill>
        <p:spPr bwMode="auto">
          <a:xfrm>
            <a:off x="1571935" y="4999712"/>
            <a:ext cx="1418359" cy="51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63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4764" y="982327"/>
            <a:ext cx="6586961" cy="6479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Sección 4: Reflexión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758062" y="1804963"/>
            <a:ext cx="10133862" cy="45331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r>
              <a:rPr lang="en-GB" sz="2000" b="1" dirty="0" err="1">
                <a:cs typeface="Segoe UI"/>
              </a:rPr>
              <a:t>Introducción</a:t>
            </a: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r>
              <a:rPr lang="en-GB" sz="2000" dirty="0"/>
              <a:t>La </a:t>
            </a:r>
            <a:r>
              <a:rPr lang="en-GB" sz="2000" dirty="0" err="1"/>
              <a:t>reflexión</a:t>
            </a:r>
            <a:r>
              <a:rPr lang="en-GB" sz="2000" dirty="0"/>
              <a:t> es </a:t>
            </a:r>
            <a:r>
              <a:rPr lang="en-GB" sz="2000" dirty="0" err="1"/>
              <a:t>una</a:t>
            </a:r>
            <a:r>
              <a:rPr lang="en-GB" sz="2000" dirty="0"/>
              <a:t> </a:t>
            </a:r>
            <a:r>
              <a:rPr lang="en-GB" sz="2000" dirty="0" err="1"/>
              <a:t>parte</a:t>
            </a:r>
            <a:r>
              <a:rPr lang="en-GB" sz="2000" dirty="0"/>
              <a:t> fundamental de la </a:t>
            </a:r>
            <a:r>
              <a:rPr lang="en-GB" sz="2000" dirty="0" err="1"/>
              <a:t>educación</a:t>
            </a:r>
            <a:r>
              <a:rPr lang="en-GB" sz="2000" dirty="0"/>
              <a:t> de </a:t>
            </a:r>
            <a:r>
              <a:rPr lang="en-GB" sz="2000" dirty="0" err="1"/>
              <a:t>aventura</a:t>
            </a:r>
            <a:r>
              <a:rPr lang="en-GB" sz="2000" dirty="0"/>
              <a:t> al </a:t>
            </a:r>
            <a:r>
              <a:rPr lang="en-GB" sz="2000" dirty="0" err="1"/>
              <a:t>aire</a:t>
            </a:r>
            <a:r>
              <a:rPr lang="en-GB" sz="2000" dirty="0"/>
              <a:t> libre (EAL). </a:t>
            </a:r>
          </a:p>
          <a:p>
            <a:r>
              <a:rPr lang="en-GB" sz="2000" dirty="0"/>
              <a:t>Ayuda al </a:t>
            </a:r>
            <a:r>
              <a:rPr lang="en-GB" sz="2000" dirty="0" err="1"/>
              <a:t>alumnado</a:t>
            </a:r>
            <a:r>
              <a:rPr lang="en-GB" sz="2000" dirty="0"/>
              <a:t> a </a:t>
            </a:r>
            <a:r>
              <a:rPr lang="en-GB" sz="2000" dirty="0" err="1"/>
              <a:t>dar</a:t>
            </a:r>
            <a:r>
              <a:rPr lang="en-GB" sz="2000" dirty="0"/>
              <a:t> </a:t>
            </a:r>
            <a:r>
              <a:rPr lang="en-GB" sz="2000" dirty="0" err="1"/>
              <a:t>sentido</a:t>
            </a:r>
            <a:r>
              <a:rPr lang="en-GB" sz="2000" dirty="0"/>
              <a:t> a sus </a:t>
            </a:r>
            <a:r>
              <a:rPr lang="en-GB" sz="2000" dirty="0" err="1"/>
              <a:t>experiencias</a:t>
            </a:r>
            <a:r>
              <a:rPr lang="en-GB" sz="2000" dirty="0"/>
              <a:t>, </a:t>
            </a:r>
            <a:r>
              <a:rPr lang="en-GB" sz="2000" dirty="0" err="1"/>
              <a:t>desarrollar</a:t>
            </a:r>
            <a:r>
              <a:rPr lang="en-GB" sz="2000" dirty="0"/>
              <a:t> </a:t>
            </a:r>
            <a:r>
              <a:rPr lang="en-GB" sz="2000" dirty="0" err="1"/>
              <a:t>habilidades</a:t>
            </a:r>
            <a:r>
              <a:rPr lang="en-GB" sz="2000" dirty="0"/>
              <a:t> </a:t>
            </a:r>
            <a:r>
              <a:rPr lang="en-GB" sz="2000" dirty="0" err="1"/>
              <a:t>sociales</a:t>
            </a:r>
            <a:r>
              <a:rPr lang="en-GB" sz="2000" dirty="0"/>
              <a:t> y </a:t>
            </a:r>
            <a:r>
              <a:rPr lang="en-GB" sz="2000" dirty="0" err="1"/>
              <a:t>emocionales</a:t>
            </a:r>
            <a:r>
              <a:rPr lang="en-GB" sz="2000" dirty="0"/>
              <a:t> y </a:t>
            </a:r>
            <a:r>
              <a:rPr lang="en-GB" sz="2000" dirty="0" err="1"/>
              <a:t>transferir</a:t>
            </a:r>
            <a:r>
              <a:rPr lang="en-GB" sz="2000" dirty="0"/>
              <a:t> lo </a:t>
            </a:r>
            <a:r>
              <a:rPr lang="en-GB" sz="2000" dirty="0" err="1"/>
              <a:t>aprendido</a:t>
            </a:r>
            <a:r>
              <a:rPr lang="en-GB" sz="2000" dirty="0"/>
              <a:t> a la </a:t>
            </a:r>
            <a:r>
              <a:rPr lang="en-GB" sz="2000" dirty="0" err="1"/>
              <a:t>vida</a:t>
            </a:r>
            <a:r>
              <a:rPr lang="en-GB" sz="2000" dirty="0"/>
              <a:t> </a:t>
            </a:r>
            <a:r>
              <a:rPr lang="en-GB" sz="2000" dirty="0" err="1"/>
              <a:t>cotidiana</a:t>
            </a:r>
            <a:r>
              <a:rPr lang="en-GB" sz="2000" dirty="0"/>
              <a:t>.</a:t>
            </a:r>
            <a:endParaRPr lang="en-GB"/>
          </a:p>
          <a:p>
            <a:endParaRPr lang="en-GB" sz="2000" dirty="0"/>
          </a:p>
          <a:p>
            <a:r>
              <a:rPr lang="en-GB" sz="2000" dirty="0"/>
              <a:t>En </a:t>
            </a:r>
            <a:r>
              <a:rPr lang="en-GB" sz="2000" dirty="0" err="1"/>
              <a:t>esta</a:t>
            </a:r>
            <a:r>
              <a:rPr lang="en-GB" sz="2000" dirty="0"/>
              <a:t> </a:t>
            </a:r>
            <a:r>
              <a:rPr lang="en-GB" sz="2000" dirty="0" err="1"/>
              <a:t>sección</a:t>
            </a:r>
            <a:r>
              <a:rPr lang="en-GB" sz="2000" dirty="0"/>
              <a:t> se </a:t>
            </a:r>
            <a:r>
              <a:rPr lang="en-GB" sz="2000" dirty="0" err="1"/>
              <a:t>explica</a:t>
            </a:r>
            <a:r>
              <a:rPr lang="en-GB" sz="2000" dirty="0"/>
              <a:t> </a:t>
            </a:r>
            <a:r>
              <a:rPr lang="en-GB" sz="2000" dirty="0" err="1"/>
              <a:t>por</a:t>
            </a:r>
            <a:r>
              <a:rPr lang="en-GB" sz="2000" dirty="0"/>
              <a:t> </a:t>
            </a:r>
            <a:r>
              <a:rPr lang="en-GB" sz="2000" dirty="0" err="1"/>
              <a:t>qué</a:t>
            </a:r>
            <a:r>
              <a:rPr lang="en-GB" sz="2000" dirty="0"/>
              <a:t> es </a:t>
            </a:r>
            <a:r>
              <a:rPr lang="en-GB" sz="2000" dirty="0" err="1"/>
              <a:t>importante</a:t>
            </a:r>
            <a:r>
              <a:rPr lang="en-GB" sz="2000" dirty="0"/>
              <a:t> </a:t>
            </a:r>
            <a:r>
              <a:rPr lang="en-GB" sz="2000" dirty="0" err="1"/>
              <a:t>reflexionar</a:t>
            </a:r>
            <a:r>
              <a:rPr lang="en-GB" sz="2000" dirty="0"/>
              <a:t> y </a:t>
            </a:r>
            <a:r>
              <a:rPr lang="en-GB" sz="2000" dirty="0" err="1"/>
              <a:t>cómo</a:t>
            </a:r>
            <a:r>
              <a:rPr lang="en-GB" sz="2000" dirty="0"/>
              <a:t> </a:t>
            </a:r>
            <a:r>
              <a:rPr lang="en-GB" sz="2000" dirty="0" err="1"/>
              <a:t>hacerlo</a:t>
            </a:r>
            <a:r>
              <a:rPr lang="en-GB" sz="2000" dirty="0"/>
              <a:t> </a:t>
            </a:r>
            <a:r>
              <a:rPr lang="en-GB" sz="2000" dirty="0" err="1"/>
              <a:t>eficazmente</a:t>
            </a:r>
            <a:r>
              <a:rPr lang="en-GB" sz="2000" dirty="0"/>
              <a:t>. </a:t>
            </a:r>
            <a:r>
              <a:rPr lang="en-GB" sz="2000" dirty="0" err="1"/>
              <a:t>Incluye</a:t>
            </a:r>
            <a:r>
              <a:rPr lang="en-GB" sz="2000" dirty="0"/>
              <a:t> </a:t>
            </a:r>
            <a:r>
              <a:rPr lang="en-GB" sz="2000" dirty="0" err="1"/>
              <a:t>orientaciones</a:t>
            </a:r>
            <a:r>
              <a:rPr lang="en-GB" sz="2000" dirty="0"/>
              <a:t> </a:t>
            </a:r>
            <a:r>
              <a:rPr lang="en-GB" sz="2000" dirty="0" err="1"/>
              <a:t>sobre</a:t>
            </a:r>
            <a:r>
              <a:rPr lang="en-GB" sz="2000" dirty="0"/>
              <a:t> </a:t>
            </a:r>
            <a:r>
              <a:rPr lang="en-GB" sz="2000" dirty="0" err="1"/>
              <a:t>cuándo</a:t>
            </a:r>
            <a:r>
              <a:rPr lang="en-GB" sz="2000" dirty="0"/>
              <a:t>, </a:t>
            </a:r>
            <a:r>
              <a:rPr lang="en-GB" sz="2000" dirty="0" err="1"/>
              <a:t>dónde</a:t>
            </a:r>
            <a:r>
              <a:rPr lang="en-GB" sz="2000" dirty="0"/>
              <a:t> y </a:t>
            </a:r>
            <a:r>
              <a:rPr lang="en-GB" sz="2000" dirty="0" err="1"/>
              <a:t>cómo</a:t>
            </a:r>
            <a:r>
              <a:rPr lang="en-GB" sz="2000" dirty="0"/>
              <a:t> </a:t>
            </a:r>
            <a:r>
              <a:rPr lang="en-GB" sz="2000" dirty="0" err="1"/>
              <a:t>reflexionar</a:t>
            </a:r>
            <a:r>
              <a:rPr lang="en-GB" sz="2000" dirty="0"/>
              <a:t>, y </a:t>
            </a:r>
            <a:r>
              <a:rPr lang="en-GB" sz="2000" dirty="0" err="1"/>
              <a:t>ofrece</a:t>
            </a:r>
            <a:r>
              <a:rPr lang="en-GB" sz="2000" dirty="0"/>
              <a:t> </a:t>
            </a:r>
            <a:r>
              <a:rPr lang="en-GB" sz="2000" dirty="0" err="1"/>
              <a:t>herramientas</a:t>
            </a:r>
            <a:r>
              <a:rPr lang="en-GB" sz="2000" dirty="0"/>
              <a:t> para </a:t>
            </a:r>
            <a:r>
              <a:rPr lang="en-GB" sz="2000" dirty="0" err="1"/>
              <a:t>apoyar</a:t>
            </a:r>
            <a:r>
              <a:rPr lang="en-GB" sz="2000" dirty="0"/>
              <a:t> debates </a:t>
            </a:r>
            <a:r>
              <a:rPr lang="en-GB" sz="2000" dirty="0" err="1"/>
              <a:t>significativos</a:t>
            </a:r>
            <a:r>
              <a:rPr lang="en-GB" sz="2000" dirty="0"/>
              <a:t>.</a:t>
            </a:r>
          </a:p>
          <a:p>
            <a:endParaRPr lang="en-GB" sz="2000" dirty="0"/>
          </a:p>
          <a:p>
            <a:r>
              <a:rPr lang="en-GB" sz="2000" dirty="0" err="1"/>
              <a:t>Utilizada</a:t>
            </a:r>
            <a:r>
              <a:rPr lang="en-GB" sz="2000" dirty="0"/>
              <a:t> con </a:t>
            </a:r>
            <a:r>
              <a:rPr lang="en-GB" sz="2000" dirty="0" err="1"/>
              <a:t>regularidad</a:t>
            </a:r>
            <a:r>
              <a:rPr lang="en-GB" sz="2000" dirty="0"/>
              <a:t>, la </a:t>
            </a:r>
            <a:r>
              <a:rPr lang="en-GB" sz="2000" dirty="0" err="1"/>
              <a:t>reflexión</a:t>
            </a:r>
            <a:r>
              <a:rPr lang="en-GB" sz="2000" dirty="0"/>
              <a:t> </a:t>
            </a:r>
            <a:r>
              <a:rPr lang="en-GB" sz="2000" dirty="0" err="1"/>
              <a:t>mejora</a:t>
            </a:r>
            <a:r>
              <a:rPr lang="en-GB" sz="2000" dirty="0"/>
              <a:t> </a:t>
            </a:r>
            <a:r>
              <a:rPr lang="en-GB" sz="2000" dirty="0" err="1"/>
              <a:t>el</a:t>
            </a:r>
            <a:r>
              <a:rPr lang="en-GB" sz="2000" dirty="0"/>
              <a:t> </a:t>
            </a:r>
            <a:r>
              <a:rPr lang="en-GB" sz="2000" dirty="0" err="1"/>
              <a:t>aprendizaje</a:t>
            </a:r>
            <a:r>
              <a:rPr lang="en-GB" sz="2000" dirty="0"/>
              <a:t>, </a:t>
            </a:r>
            <a:r>
              <a:rPr lang="en-GB" sz="2000" dirty="0" err="1"/>
              <a:t>crea</a:t>
            </a:r>
            <a:r>
              <a:rPr lang="en-GB" sz="2000" dirty="0"/>
              <a:t> </a:t>
            </a:r>
            <a:r>
              <a:rPr lang="en-GB" sz="2000" dirty="0" err="1"/>
              <a:t>autoconciencia</a:t>
            </a:r>
            <a:r>
              <a:rPr lang="en-GB" sz="2000" dirty="0"/>
              <a:t> y </a:t>
            </a:r>
            <a:r>
              <a:rPr lang="en-GB" sz="2000" dirty="0" err="1"/>
              <a:t>refuerza</a:t>
            </a:r>
            <a:r>
              <a:rPr lang="en-GB" sz="2000" dirty="0"/>
              <a:t> la </a:t>
            </a:r>
            <a:r>
              <a:rPr lang="en-GB" sz="2000" dirty="0" err="1"/>
              <a:t>dinámica</a:t>
            </a:r>
            <a:r>
              <a:rPr lang="en-GB" sz="2000" dirty="0"/>
              <a:t> de </a:t>
            </a:r>
            <a:r>
              <a:rPr lang="en-GB" sz="2000" dirty="0" err="1"/>
              <a:t>grupo</a:t>
            </a:r>
            <a:r>
              <a:rPr lang="en-GB" sz="2000" dirty="0"/>
              <a:t>.</a:t>
            </a: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17778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5553" y="930566"/>
            <a:ext cx="6586961" cy="6479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Sección 4: Reflexión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1212248" y="1633903"/>
            <a:ext cx="10129244" cy="4084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r>
              <a:rPr lang="en-GB" sz="2000" b="1" dirty="0" err="1">
                <a:cs typeface="Segoe UI"/>
              </a:rPr>
              <a:t>Competencias</a:t>
            </a:r>
            <a:r>
              <a:rPr lang="en-GB" sz="2000" b="1" dirty="0">
                <a:cs typeface="Segoe UI"/>
              </a:rPr>
              <a:t> del </a:t>
            </a:r>
            <a:r>
              <a:rPr lang="en-GB" sz="2000" b="1" dirty="0" err="1">
                <a:cs typeface="Segoe UI"/>
              </a:rPr>
              <a:t>profesorado</a:t>
            </a:r>
            <a:r>
              <a:rPr lang="en-GB" sz="2000" b="1" dirty="0">
                <a:cs typeface="Segoe UI"/>
              </a:rPr>
              <a:t> que se </a:t>
            </a:r>
            <a:r>
              <a:rPr lang="en-GB" sz="2000" b="1" dirty="0" err="1">
                <a:cs typeface="Segoe UI"/>
              </a:rPr>
              <a:t>desarrollan</a:t>
            </a:r>
            <a:r>
              <a:rPr lang="en-GB" sz="2000" b="1" dirty="0">
                <a:cs typeface="Segoe UI"/>
              </a:rPr>
              <a:t> a través de la sección 4</a:t>
            </a: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>
              <a:buFont typeface="Symbol"/>
              <a:buChar char="•"/>
            </a:pPr>
            <a:r>
              <a:rPr lang="en-GB" sz="2000" dirty="0">
                <a:cs typeface="Segoe UI"/>
              </a:rPr>
              <a:t> Comprender los diferentes modelos de reflexión, identificando las especificidades de cada uno.</a:t>
            </a:r>
          </a:p>
          <a:p>
            <a:pPr>
              <a:buFont typeface="Symbol"/>
              <a:buChar char="•"/>
            </a:pPr>
            <a:endParaRPr lang="en-GB" sz="2000" dirty="0">
              <a:cs typeface="Segoe UI"/>
            </a:endParaRPr>
          </a:p>
          <a:p>
            <a:pPr>
              <a:buFont typeface="Symbol"/>
              <a:buChar char="•"/>
            </a:pPr>
            <a:r>
              <a:rPr lang="en-GB" sz="2000" dirty="0">
                <a:cs typeface="Segoe UI"/>
              </a:rPr>
              <a:t> Comprender sobre qué reflexionar (sesión, experiencias, autorreflexión individual).</a:t>
            </a:r>
          </a:p>
          <a:p>
            <a:pPr>
              <a:buFont typeface="Symbol"/>
              <a:buChar char="•"/>
            </a:pPr>
            <a:endParaRPr lang="en-GB" sz="2000" dirty="0">
              <a:cs typeface="Segoe UI"/>
            </a:endParaRPr>
          </a:p>
          <a:p>
            <a:pPr>
              <a:buFont typeface="Symbol"/>
              <a:buChar char="•"/>
            </a:pPr>
            <a:r>
              <a:rPr lang="en-GB" sz="2000" dirty="0">
                <a:cs typeface="Segoe UI"/>
              </a:rPr>
              <a:t> Aplicar modelos de reflexión basados en objetivos definidos, teniendo en cuenta los factores que contribuyen a su eficacia.</a:t>
            </a:r>
          </a:p>
          <a:p>
            <a:pPr marL="285750" indent="-285750" algn="just">
              <a:buFont typeface="Aptos"/>
              <a:buChar char="•"/>
            </a:pPr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7754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5553" y="982327"/>
            <a:ext cx="6586961" cy="6479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Sección 4: Reflexión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2062756" y="1798643"/>
            <a:ext cx="6076409" cy="24941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/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r>
              <a:rPr lang="en-GB" sz="2000" b="1" dirty="0" err="1">
                <a:cs typeface="Segoe UI"/>
              </a:rPr>
              <a:t>Contenido</a:t>
            </a: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  <a:p>
            <a:endParaRPr lang="en-GB" sz="2000" dirty="0">
              <a:cs typeface="Segoe UI"/>
            </a:endParaRPr>
          </a:p>
          <a:p>
            <a:pPr marL="285750" indent="-285750">
              <a:buFont typeface="Symbol"/>
              <a:buChar char="•"/>
            </a:pPr>
            <a:r>
              <a:rPr lang="en-GB" sz="2000" dirty="0" err="1">
                <a:cs typeface="Segoe UI"/>
              </a:rPr>
              <a:t>Reflexión</a:t>
            </a:r>
            <a:r>
              <a:rPr lang="en-GB" sz="2000" dirty="0">
                <a:cs typeface="Segoe UI"/>
              </a:rPr>
              <a:t> (</a:t>
            </a:r>
            <a:r>
              <a:rPr lang="en-GB" sz="2000" dirty="0" err="1">
                <a:cs typeface="Segoe UI"/>
              </a:rPr>
              <a:t>por</a:t>
            </a:r>
            <a:r>
              <a:rPr lang="en-GB" sz="2000" dirty="0">
                <a:cs typeface="Segoe UI"/>
              </a:rPr>
              <a:t> </a:t>
            </a:r>
            <a:r>
              <a:rPr lang="en-GB" sz="2000" dirty="0" err="1">
                <a:cs typeface="Segoe UI"/>
              </a:rPr>
              <a:t>qué</a:t>
            </a:r>
            <a:r>
              <a:rPr lang="en-GB" sz="2000" dirty="0">
                <a:cs typeface="Segoe UI"/>
              </a:rPr>
              <a:t>, </a:t>
            </a:r>
            <a:r>
              <a:rPr lang="en-GB" sz="2000" dirty="0" err="1">
                <a:cs typeface="Segoe UI"/>
              </a:rPr>
              <a:t>cuándo</a:t>
            </a:r>
            <a:r>
              <a:rPr lang="en-GB" sz="2000" dirty="0">
                <a:cs typeface="Segoe UI"/>
              </a:rPr>
              <a:t>, </a:t>
            </a:r>
            <a:r>
              <a:rPr lang="en-GB" sz="2000" dirty="0" err="1">
                <a:cs typeface="Segoe UI"/>
              </a:rPr>
              <a:t>quién</a:t>
            </a:r>
            <a:r>
              <a:rPr lang="en-GB" sz="2000" dirty="0">
                <a:cs typeface="Segoe UI"/>
              </a:rPr>
              <a:t>, </a:t>
            </a:r>
            <a:r>
              <a:rPr lang="en-GB" sz="2000" dirty="0" err="1">
                <a:cs typeface="Segoe UI"/>
              </a:rPr>
              <a:t>cómo</a:t>
            </a:r>
            <a:r>
              <a:rPr lang="en-GB" sz="2000" dirty="0">
                <a:cs typeface="Segoe UI"/>
              </a:rPr>
              <a:t>).</a:t>
            </a:r>
          </a:p>
          <a:p>
            <a:pPr marL="285750" indent="-285750">
              <a:buFont typeface="Symbol"/>
              <a:buChar char="•"/>
            </a:pPr>
            <a:r>
              <a:rPr lang="en-GB" sz="2000" dirty="0" err="1">
                <a:cs typeface="Segoe UI"/>
              </a:rPr>
              <a:t>Terminología</a:t>
            </a:r>
            <a:r>
              <a:rPr lang="en-GB" sz="2000" dirty="0">
                <a:cs typeface="Segoe UI"/>
              </a:rPr>
              <a:t> y </a:t>
            </a:r>
            <a:r>
              <a:rPr lang="en-GB" sz="2000" dirty="0" err="1">
                <a:cs typeface="Segoe UI"/>
              </a:rPr>
              <a:t>por</a:t>
            </a:r>
            <a:r>
              <a:rPr lang="en-GB" sz="2000" dirty="0">
                <a:cs typeface="Segoe UI"/>
              </a:rPr>
              <a:t> </a:t>
            </a:r>
            <a:r>
              <a:rPr lang="en-GB" sz="2000" dirty="0" err="1">
                <a:cs typeface="Segoe UI"/>
              </a:rPr>
              <a:t>qué</a:t>
            </a:r>
            <a:r>
              <a:rPr lang="en-GB" sz="2000" dirty="0">
                <a:cs typeface="Segoe UI"/>
              </a:rPr>
              <a:t>.</a:t>
            </a:r>
            <a:endParaRPr lang="en-GB"/>
          </a:p>
          <a:p>
            <a:pPr marL="285750" indent="-285750">
              <a:buFont typeface="Symbol"/>
              <a:buChar char="•"/>
            </a:pPr>
            <a:r>
              <a:rPr lang="en-GB" sz="2000" dirty="0" err="1">
                <a:cs typeface="Segoe UI"/>
              </a:rPr>
              <a:t>Cómo</a:t>
            </a:r>
            <a:r>
              <a:rPr lang="en-GB" sz="2000" dirty="0">
                <a:cs typeface="Segoe UI"/>
              </a:rPr>
              <a:t> </a:t>
            </a:r>
            <a:r>
              <a:rPr lang="en-GB" sz="2000" dirty="0" err="1">
                <a:cs typeface="Segoe UI"/>
              </a:rPr>
              <a:t>dirigir</a:t>
            </a:r>
            <a:r>
              <a:rPr lang="en-GB" sz="2000" dirty="0">
                <a:cs typeface="Segoe UI"/>
              </a:rPr>
              <a:t> </a:t>
            </a:r>
            <a:r>
              <a:rPr lang="en-GB" sz="2000" dirty="0" err="1">
                <a:cs typeface="Segoe UI"/>
              </a:rPr>
              <a:t>una</a:t>
            </a:r>
            <a:r>
              <a:rPr lang="en-GB" sz="2000" dirty="0">
                <a:cs typeface="Segoe UI"/>
              </a:rPr>
              <a:t> </a:t>
            </a:r>
            <a:r>
              <a:rPr lang="en-GB" sz="2000" dirty="0" err="1">
                <a:cs typeface="Segoe UI"/>
              </a:rPr>
              <a:t>reflexión</a:t>
            </a:r>
            <a:r>
              <a:rPr lang="en-GB" sz="2000" dirty="0">
                <a:cs typeface="Segoe UI"/>
              </a:rPr>
              <a:t>.</a:t>
            </a: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60887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1405731" y="1549351"/>
            <a:ext cx="10129244" cy="37548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sz="1800" b="0" i="0" u="none" strike="noStrike" baseline="0">
              <a:solidFill>
                <a:srgbClr val="000000"/>
              </a:solidFill>
              <a:latin typeface="Arial Nova" panose="020B0504020202020204" pitchFamily="34" charset="0"/>
            </a:endParaRPr>
          </a:p>
          <a:p>
            <a:r>
              <a:rPr lang="en-GB" sz="2000" b="1" dirty="0" err="1"/>
              <a:t>Reflexión</a:t>
            </a:r>
            <a:r>
              <a:rPr lang="en-GB" sz="2000" b="1" dirty="0"/>
              <a:t>: ¿Por </a:t>
            </a:r>
            <a:r>
              <a:rPr lang="en-GB" sz="2000" b="1" dirty="0" err="1"/>
              <a:t>qué</a:t>
            </a:r>
            <a:r>
              <a:rPr lang="en-GB" sz="2000" b="1" dirty="0"/>
              <a:t> es </a:t>
            </a:r>
            <a:r>
              <a:rPr lang="en-GB" sz="2000" b="1" dirty="0" err="1"/>
              <a:t>importante</a:t>
            </a:r>
            <a:r>
              <a:rPr lang="en-GB" sz="2000" b="1" dirty="0"/>
              <a:t>?</a:t>
            </a:r>
          </a:p>
          <a:p>
            <a:endParaRPr lang="en-GB" sz="2000" b="1" dirty="0"/>
          </a:p>
          <a:p>
            <a:r>
              <a:rPr lang="en-GB" sz="2000" dirty="0"/>
              <a:t>La </a:t>
            </a:r>
            <a:r>
              <a:rPr lang="en-GB" sz="2000" dirty="0" err="1"/>
              <a:t>reflexión</a:t>
            </a:r>
            <a:r>
              <a:rPr lang="en-GB" sz="2000" dirty="0"/>
              <a:t> </a:t>
            </a:r>
            <a:r>
              <a:rPr lang="en-GB" sz="2000" dirty="0" err="1"/>
              <a:t>desempeña</a:t>
            </a:r>
            <a:r>
              <a:rPr lang="en-GB" sz="2000" dirty="0"/>
              <a:t> un </a:t>
            </a:r>
            <a:r>
              <a:rPr lang="en-GB" sz="2000" dirty="0" err="1"/>
              <a:t>papel</a:t>
            </a:r>
            <a:r>
              <a:rPr lang="en-GB" sz="2000" dirty="0"/>
              <a:t> fundamental </a:t>
            </a:r>
            <a:r>
              <a:rPr lang="en-GB" sz="2000" dirty="0" err="1"/>
              <a:t>en</a:t>
            </a:r>
            <a:r>
              <a:rPr lang="en-GB" sz="2000" dirty="0"/>
              <a:t> la </a:t>
            </a:r>
            <a:r>
              <a:rPr lang="en-GB" sz="2000" dirty="0" err="1"/>
              <a:t>educación</a:t>
            </a:r>
            <a:r>
              <a:rPr lang="en-GB" sz="2000" dirty="0"/>
              <a:t> de </a:t>
            </a:r>
            <a:r>
              <a:rPr lang="en-GB" sz="2000" dirty="0" err="1"/>
              <a:t>aventura</a:t>
            </a:r>
            <a:r>
              <a:rPr lang="en-GB" sz="2000" dirty="0"/>
              <a:t> al </a:t>
            </a:r>
            <a:r>
              <a:rPr lang="en-GB" sz="2000" dirty="0" err="1"/>
              <a:t>aire</a:t>
            </a:r>
            <a:r>
              <a:rPr lang="en-GB" sz="2000" dirty="0"/>
              <a:t> libre. </a:t>
            </a:r>
            <a:r>
              <a:rPr lang="en-GB" sz="2000" dirty="0" err="1"/>
              <a:t>Ofrece</a:t>
            </a:r>
            <a:r>
              <a:rPr lang="en-GB" sz="2000" dirty="0"/>
              <a:t> al </a:t>
            </a:r>
            <a:r>
              <a:rPr lang="en-GB" sz="2000" dirty="0" err="1"/>
              <a:t>alumnado</a:t>
            </a:r>
            <a:r>
              <a:rPr lang="en-GB" sz="2000" dirty="0"/>
              <a:t> la </a:t>
            </a:r>
            <a:r>
              <a:rPr lang="en-GB" sz="2000" dirty="0" err="1"/>
              <a:t>oportunidad</a:t>
            </a:r>
            <a:r>
              <a:rPr lang="en-GB" sz="2000" dirty="0"/>
              <a:t> de </a:t>
            </a:r>
            <a:r>
              <a:rPr lang="en-GB" sz="2000" dirty="0" err="1"/>
              <a:t>aportar</a:t>
            </a:r>
            <a:r>
              <a:rPr lang="en-GB" sz="2000" dirty="0"/>
              <a:t> </a:t>
            </a:r>
            <a:r>
              <a:rPr lang="en-GB" sz="2000" dirty="0" err="1"/>
              <a:t>comentarios</a:t>
            </a:r>
            <a:r>
              <a:rPr lang="en-GB" sz="2000" dirty="0"/>
              <a:t> </a:t>
            </a:r>
            <a:r>
              <a:rPr lang="en-GB" sz="2000" dirty="0" err="1"/>
              <a:t>sobre</a:t>
            </a:r>
            <a:r>
              <a:rPr lang="en-GB" sz="2000" dirty="0"/>
              <a:t> sus </a:t>
            </a:r>
            <a:r>
              <a:rPr lang="en-GB" sz="2000" dirty="0" err="1"/>
              <a:t>experiencias</a:t>
            </a:r>
            <a:r>
              <a:rPr lang="en-GB" sz="2000" dirty="0"/>
              <a:t> </a:t>
            </a:r>
            <a:r>
              <a:rPr lang="en-GB" sz="2000" dirty="0" err="1"/>
              <a:t>durante</a:t>
            </a:r>
            <a:r>
              <a:rPr lang="en-GB" sz="2000" dirty="0"/>
              <a:t> la </a:t>
            </a:r>
            <a:r>
              <a:rPr lang="en-GB" sz="2000" dirty="0" err="1"/>
              <a:t>sesión</a:t>
            </a:r>
            <a:r>
              <a:rPr lang="en-GB" sz="2000" dirty="0"/>
              <a:t>: </a:t>
            </a:r>
            <a:r>
              <a:rPr lang="en-GB" sz="2000" dirty="0" err="1"/>
              <a:t>qué</a:t>
            </a:r>
            <a:r>
              <a:rPr lang="en-GB" sz="2000" dirty="0"/>
              <a:t> </a:t>
            </a:r>
            <a:r>
              <a:rPr lang="en-GB" sz="2000" dirty="0" err="1"/>
              <a:t>funcionó</a:t>
            </a:r>
            <a:r>
              <a:rPr lang="en-GB" sz="2000" dirty="0"/>
              <a:t> bien, </a:t>
            </a:r>
            <a:r>
              <a:rPr lang="en-GB" sz="2000" dirty="0" err="1"/>
              <a:t>qué</a:t>
            </a:r>
            <a:r>
              <a:rPr lang="en-GB" sz="2000" dirty="0"/>
              <a:t> </a:t>
            </a:r>
            <a:r>
              <a:rPr lang="en-GB" sz="2000" dirty="0" err="1"/>
              <a:t>podría</a:t>
            </a:r>
            <a:r>
              <a:rPr lang="en-GB" sz="2000" dirty="0"/>
              <a:t> </a:t>
            </a:r>
            <a:r>
              <a:rPr lang="en-GB" sz="2000" dirty="0" err="1"/>
              <a:t>mejorarse</a:t>
            </a:r>
            <a:r>
              <a:rPr lang="en-GB" sz="2000" dirty="0"/>
              <a:t> y </a:t>
            </a:r>
            <a:r>
              <a:rPr lang="en-GB" sz="2000" dirty="0" err="1"/>
              <a:t>qué</a:t>
            </a:r>
            <a:r>
              <a:rPr lang="en-GB" sz="2000" dirty="0"/>
              <a:t> </a:t>
            </a:r>
            <a:r>
              <a:rPr lang="en-GB" sz="2000" dirty="0" err="1"/>
              <a:t>podría</a:t>
            </a:r>
            <a:r>
              <a:rPr lang="en-GB" sz="2000" dirty="0"/>
              <a:t> </a:t>
            </a:r>
            <a:r>
              <a:rPr lang="en-GB" sz="2000" dirty="0" err="1"/>
              <a:t>cambiarse</a:t>
            </a:r>
            <a:r>
              <a:rPr lang="en-GB" sz="2000" dirty="0"/>
              <a:t>. Esta </a:t>
            </a:r>
            <a:r>
              <a:rPr lang="en-GB" sz="2000" dirty="0" err="1"/>
              <a:t>retroalimentación</a:t>
            </a:r>
            <a:r>
              <a:rPr lang="en-GB" sz="2000" dirty="0"/>
              <a:t> no </a:t>
            </a:r>
            <a:r>
              <a:rPr lang="en-GB" sz="2000" dirty="0" err="1"/>
              <a:t>sólo</a:t>
            </a:r>
            <a:r>
              <a:rPr lang="en-GB" sz="2000" dirty="0"/>
              <a:t> </a:t>
            </a:r>
            <a:r>
              <a:rPr lang="en-GB" sz="2000" dirty="0" err="1"/>
              <a:t>mejora</a:t>
            </a:r>
            <a:r>
              <a:rPr lang="en-GB" sz="2000" dirty="0"/>
              <a:t> las </a:t>
            </a:r>
            <a:r>
              <a:rPr lang="en-GB" sz="2000" dirty="0" err="1"/>
              <a:t>experiencias</a:t>
            </a:r>
            <a:r>
              <a:rPr lang="en-GB" sz="2000" dirty="0"/>
              <a:t> de </a:t>
            </a:r>
            <a:r>
              <a:rPr lang="en-GB" sz="2000" dirty="0" err="1"/>
              <a:t>aprendizaje</a:t>
            </a:r>
            <a:r>
              <a:rPr lang="en-GB" sz="2000" dirty="0"/>
              <a:t> </a:t>
            </a:r>
            <a:r>
              <a:rPr lang="en-GB" sz="2000" dirty="0" err="1"/>
              <a:t>futuras</a:t>
            </a:r>
            <a:r>
              <a:rPr lang="en-GB" sz="2000" dirty="0"/>
              <a:t>, </a:t>
            </a:r>
            <a:r>
              <a:rPr lang="en-GB" sz="2000" dirty="0" err="1"/>
              <a:t>sino</a:t>
            </a:r>
            <a:r>
              <a:rPr lang="en-GB" sz="2000" dirty="0"/>
              <a:t> que también </a:t>
            </a:r>
            <a:r>
              <a:rPr lang="en-GB" sz="2000" dirty="0" err="1"/>
              <a:t>apoya</a:t>
            </a:r>
            <a:r>
              <a:rPr lang="en-GB" sz="2000" dirty="0"/>
              <a:t> la </a:t>
            </a:r>
            <a:r>
              <a:rPr lang="en-GB" sz="2000" dirty="0" err="1"/>
              <a:t>transferencia</a:t>
            </a:r>
            <a:r>
              <a:rPr lang="en-GB" sz="2000" dirty="0"/>
              <a:t> del </a:t>
            </a:r>
            <a:r>
              <a:rPr lang="en-GB" sz="2000" dirty="0" err="1"/>
              <a:t>aprendizaje</a:t>
            </a:r>
            <a:r>
              <a:rPr lang="en-GB" sz="2000" dirty="0"/>
              <a:t> a </a:t>
            </a:r>
            <a:r>
              <a:rPr lang="en-GB" sz="2000" dirty="0" err="1"/>
              <a:t>contextos</a:t>
            </a:r>
            <a:r>
              <a:rPr lang="en-GB" sz="2000" dirty="0"/>
              <a:t> de la </a:t>
            </a:r>
            <a:r>
              <a:rPr lang="en-GB" sz="2000" dirty="0" err="1"/>
              <a:t>vida</a:t>
            </a:r>
            <a:r>
              <a:rPr lang="en-GB" sz="2000" dirty="0"/>
              <a:t> real.</a:t>
            </a:r>
          </a:p>
          <a:p>
            <a:endParaRPr lang="en-GB" sz="200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1" dirty="0"/>
              <a:t>Debriefing </a:t>
            </a:r>
            <a:r>
              <a:rPr lang="en-GB" sz="2000" dirty="0"/>
              <a:t>= </a:t>
            </a:r>
            <a:r>
              <a:rPr lang="en-GB" sz="2000" dirty="0" err="1"/>
              <a:t>Resumen</a:t>
            </a:r>
            <a:r>
              <a:rPr lang="en-GB" sz="2000" dirty="0"/>
              <a:t> de lo </a:t>
            </a:r>
            <a:r>
              <a:rPr lang="en-GB" sz="2000" dirty="0" err="1"/>
              <a:t>sucedido</a:t>
            </a:r>
            <a:r>
              <a:rPr lang="en-GB" sz="2000" dirty="0"/>
              <a:t> </a:t>
            </a:r>
            <a:r>
              <a:rPr lang="en-GB" sz="2000" dirty="0" err="1"/>
              <a:t>durante</a:t>
            </a:r>
            <a:r>
              <a:rPr lang="en-GB" sz="2000" dirty="0"/>
              <a:t> la </a:t>
            </a:r>
            <a:r>
              <a:rPr lang="en-GB" sz="2000" dirty="0" err="1"/>
              <a:t>actividad</a:t>
            </a:r>
            <a:r>
              <a:rPr lang="en-GB" sz="20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1" dirty="0" err="1"/>
              <a:t>Reflexión</a:t>
            </a:r>
            <a:r>
              <a:rPr lang="en-GB" sz="2000" b="1" dirty="0"/>
              <a:t> </a:t>
            </a:r>
            <a:r>
              <a:rPr lang="en-GB" sz="2000" dirty="0"/>
              <a:t>= </a:t>
            </a:r>
            <a:r>
              <a:rPr lang="en-GB" sz="2000" dirty="0" err="1"/>
              <a:t>Aplicar</a:t>
            </a:r>
            <a:r>
              <a:rPr lang="en-GB" sz="2000" dirty="0"/>
              <a:t> lo </a:t>
            </a:r>
            <a:r>
              <a:rPr lang="en-GB" sz="2000" dirty="0" err="1"/>
              <a:t>aprendido</a:t>
            </a:r>
            <a:r>
              <a:rPr lang="en-GB" sz="2000" dirty="0"/>
              <a:t> a la </a:t>
            </a:r>
            <a:r>
              <a:rPr lang="en-GB" sz="2000" dirty="0" err="1"/>
              <a:t>vida</a:t>
            </a:r>
            <a:r>
              <a:rPr lang="en-GB" sz="2000" dirty="0"/>
              <a:t> </a:t>
            </a:r>
            <a:r>
              <a:rPr lang="en-GB" sz="2000" dirty="0" err="1"/>
              <a:t>cotidiana</a:t>
            </a:r>
            <a:r>
              <a:rPr lang="en-GB" sz="2000" dirty="0"/>
              <a:t>.</a:t>
            </a: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E5F40798-6F9D-2E3B-4419-8D56F90F3B22}"/>
              </a:ext>
            </a:extLst>
          </p:cNvPr>
          <p:cNvSpPr txBox="1">
            <a:spLocks/>
          </p:cNvSpPr>
          <p:nvPr/>
        </p:nvSpPr>
        <p:spPr>
          <a:xfrm>
            <a:off x="2663581" y="306142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Sección 4: Reflexión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54453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35616" y="1034598"/>
            <a:ext cx="4880785" cy="752027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2000" b="1">
                <a:latin typeface="+mn-lt"/>
                <a:cs typeface="Segoe UI"/>
              </a:rPr>
              <a:t>Reflexión - ¿Cuándo y para quién? </a:t>
            </a:r>
            <a:br>
              <a:rPr lang="en-GB" sz="2000" b="1">
                <a:latin typeface="+mn-lt"/>
                <a:cs typeface="Segoe UI"/>
              </a:rPr>
            </a:br>
            <a:r>
              <a:rPr lang="en-GB" sz="2000" b="1">
                <a:latin typeface="+mn-lt"/>
                <a:cs typeface="Segoe UI"/>
              </a:rPr>
              <a:t>La reflexión en el contexto docente</a:t>
            </a:r>
            <a:endParaRPr lang="en-GB" sz="2000" b="1">
              <a:latin typeface="+mn-lt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1050962" y="1919465"/>
            <a:ext cx="10094871" cy="33808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dirty="0"/>
              <a:t>El </a:t>
            </a:r>
            <a:r>
              <a:rPr lang="en-GB" sz="1600" err="1"/>
              <a:t>profesorado</a:t>
            </a:r>
            <a:r>
              <a:rPr lang="en-GB" sz="1600" dirty="0"/>
              <a:t> </a:t>
            </a:r>
            <a:r>
              <a:rPr lang="en-GB" sz="1600" err="1"/>
              <a:t>puede</a:t>
            </a:r>
            <a:r>
              <a:rPr lang="en-GB" sz="1600" dirty="0"/>
              <a:t> </a:t>
            </a:r>
            <a:r>
              <a:rPr lang="en-GB" sz="1600" err="1"/>
              <a:t>reflexionar</a:t>
            </a:r>
            <a:r>
              <a:rPr lang="en-GB" sz="1600" dirty="0"/>
              <a:t> </a:t>
            </a:r>
            <a:r>
              <a:rPr lang="en-GB" sz="1600" err="1"/>
              <a:t>en</a:t>
            </a:r>
            <a:r>
              <a:rPr lang="en-GB" sz="1600" dirty="0"/>
              <a:t> </a:t>
            </a:r>
            <a:r>
              <a:rPr lang="en-GB" sz="1600" err="1"/>
              <a:t>distintos</a:t>
            </a:r>
            <a:r>
              <a:rPr lang="en-GB" sz="1600" dirty="0"/>
              <a:t> </a:t>
            </a:r>
            <a:r>
              <a:rPr lang="en-GB" sz="1600" err="1"/>
              <a:t>momentos</a:t>
            </a:r>
            <a:r>
              <a:rPr lang="en-GB" sz="1600" dirty="0"/>
              <a:t> y con </a:t>
            </a:r>
            <a:r>
              <a:rPr lang="en-GB" sz="1600" err="1"/>
              <a:t>diversos</a:t>
            </a:r>
            <a:r>
              <a:rPr lang="en-GB" sz="1600" dirty="0"/>
              <a:t> fines, entre </a:t>
            </a:r>
            <a:r>
              <a:rPr lang="en-GB" sz="1600" err="1"/>
              <a:t>ellos</a:t>
            </a:r>
            <a:r>
              <a:rPr lang="en-GB" sz="1600" dirty="0"/>
              <a:t>:</a:t>
            </a:r>
            <a:endParaRPr lang="es-ES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err="1"/>
              <a:t>Reflexionar</a:t>
            </a:r>
            <a:r>
              <a:rPr lang="en-GB" sz="1600" b="1" dirty="0"/>
              <a:t> </a:t>
            </a:r>
            <a:r>
              <a:rPr lang="en-GB" sz="1600" b="1" err="1"/>
              <a:t>sobre</a:t>
            </a:r>
            <a:r>
              <a:rPr lang="en-GB" sz="1600" b="1" dirty="0"/>
              <a:t> las </a:t>
            </a:r>
            <a:r>
              <a:rPr lang="en-GB" sz="1600" b="1" err="1"/>
              <a:t>sesiones</a:t>
            </a:r>
            <a:r>
              <a:rPr lang="en-GB" sz="1600" b="1" dirty="0"/>
              <a:t> de </a:t>
            </a:r>
            <a:r>
              <a:rPr lang="en-GB" sz="1600" b="1" err="1"/>
              <a:t>enseñanza</a:t>
            </a:r>
            <a:r>
              <a:rPr lang="en-GB" sz="1600" b="1" dirty="0"/>
              <a:t> junto con </a:t>
            </a:r>
            <a:r>
              <a:rPr lang="en-GB" sz="1600" b="1" err="1"/>
              <a:t>el</a:t>
            </a:r>
            <a:r>
              <a:rPr lang="en-GB" sz="1600" b="1" dirty="0"/>
              <a:t> </a:t>
            </a:r>
            <a:r>
              <a:rPr lang="en-GB" sz="1600" b="1" err="1"/>
              <a:t>grupo</a:t>
            </a:r>
            <a:r>
              <a:rPr lang="en-GB" sz="1600" b="1" dirty="0"/>
              <a:t> </a:t>
            </a:r>
            <a:r>
              <a:rPr lang="en-GB" sz="1600" b="1" err="1"/>
              <a:t>destinatario</a:t>
            </a:r>
            <a:r>
              <a:rPr lang="en-GB" sz="1600" dirty="0"/>
              <a:t>, </a:t>
            </a:r>
            <a:r>
              <a:rPr lang="en-GB" sz="1600" err="1"/>
              <a:t>identificando</a:t>
            </a:r>
            <a:r>
              <a:rPr lang="en-GB" sz="1600" dirty="0"/>
              <a:t> </a:t>
            </a:r>
            <a:r>
              <a:rPr lang="en-GB" sz="1600" err="1"/>
              <a:t>experiencias</a:t>
            </a:r>
            <a:r>
              <a:rPr lang="en-GB" sz="1600" dirty="0"/>
              <a:t> </a:t>
            </a:r>
            <a:r>
              <a:rPr lang="en-GB" sz="1600" err="1"/>
              <a:t>transferibles</a:t>
            </a:r>
            <a:r>
              <a:rPr lang="en-GB" sz="1600" dirty="0"/>
              <a:t> que </a:t>
            </a:r>
            <a:r>
              <a:rPr lang="en-GB" sz="1600" err="1"/>
              <a:t>conecten</a:t>
            </a:r>
            <a:r>
              <a:rPr lang="en-GB" sz="1600" dirty="0"/>
              <a:t> las </a:t>
            </a:r>
            <a:r>
              <a:rPr lang="en-GB" sz="1600" err="1"/>
              <a:t>actividades</a:t>
            </a:r>
            <a:r>
              <a:rPr lang="en-GB" sz="1600" dirty="0"/>
              <a:t> de la </a:t>
            </a:r>
            <a:r>
              <a:rPr lang="en-GB" sz="1600" err="1"/>
              <a:t>clase</a:t>
            </a:r>
            <a:r>
              <a:rPr lang="en-GB" sz="1600" dirty="0"/>
              <a:t> de </a:t>
            </a:r>
            <a:r>
              <a:rPr lang="en-GB" sz="1600" err="1"/>
              <a:t>Educación</a:t>
            </a:r>
            <a:r>
              <a:rPr lang="en-GB" sz="1600" dirty="0"/>
              <a:t> </a:t>
            </a:r>
            <a:r>
              <a:rPr lang="en-GB" sz="1600" err="1"/>
              <a:t>Física</a:t>
            </a:r>
            <a:r>
              <a:rPr lang="en-GB" sz="1600" dirty="0"/>
              <a:t> con </a:t>
            </a:r>
            <a:r>
              <a:rPr lang="en-GB" sz="1600" err="1"/>
              <a:t>contextos</a:t>
            </a:r>
            <a:r>
              <a:rPr lang="en-GB" sz="1600" dirty="0"/>
              <a:t> de la </a:t>
            </a:r>
            <a:r>
              <a:rPr lang="en-GB" sz="1600" err="1"/>
              <a:t>vida</a:t>
            </a:r>
            <a:r>
              <a:rPr lang="en-GB" sz="1600" dirty="0"/>
              <a:t> real para </a:t>
            </a:r>
            <a:r>
              <a:rPr lang="en-GB" sz="1600" err="1"/>
              <a:t>el</a:t>
            </a:r>
            <a:r>
              <a:rPr lang="en-GB" sz="1600" dirty="0"/>
              <a:t> </a:t>
            </a:r>
            <a:r>
              <a:rPr lang="en-GB" sz="1600" err="1"/>
              <a:t>alumnado</a:t>
            </a:r>
            <a:r>
              <a:rPr lang="en-GB" sz="1600"/>
              <a:t>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dirty="0" err="1"/>
              <a:t>Facilitar</a:t>
            </a:r>
            <a:r>
              <a:rPr lang="en-GB" sz="1600" b="1" dirty="0"/>
              <a:t> la </a:t>
            </a:r>
            <a:r>
              <a:rPr lang="en-GB" sz="1600" b="1" dirty="0" err="1"/>
              <a:t>autorreflexión</a:t>
            </a:r>
            <a:r>
              <a:rPr lang="en-GB" sz="1600" b="1" dirty="0"/>
              <a:t> de las personas del </a:t>
            </a:r>
            <a:r>
              <a:rPr lang="en-GB" sz="1600" b="1" dirty="0" err="1"/>
              <a:t>grupo</a:t>
            </a:r>
            <a:r>
              <a:rPr lang="en-GB" sz="1600" b="1" dirty="0"/>
              <a:t> </a:t>
            </a:r>
            <a:r>
              <a:rPr lang="en-GB" sz="1600" b="1" dirty="0" err="1"/>
              <a:t>destinatario</a:t>
            </a:r>
            <a:r>
              <a:rPr lang="en-GB" sz="1600" dirty="0"/>
              <a:t>, </a:t>
            </a:r>
            <a:r>
              <a:rPr lang="en-GB" sz="1600" dirty="0" err="1"/>
              <a:t>utilizando</a:t>
            </a:r>
            <a:r>
              <a:rPr lang="en-GB" sz="1600" dirty="0"/>
              <a:t> </a:t>
            </a:r>
            <a:r>
              <a:rPr lang="en-GB" sz="1600" dirty="0" err="1"/>
              <a:t>modelos</a:t>
            </a:r>
            <a:r>
              <a:rPr lang="en-GB" sz="1600" dirty="0"/>
              <a:t> </a:t>
            </a:r>
            <a:r>
              <a:rPr lang="en-GB" sz="1600" dirty="0" err="1"/>
              <a:t>como</a:t>
            </a:r>
            <a:r>
              <a:rPr lang="en-GB" sz="1600" dirty="0"/>
              <a:t> </a:t>
            </a:r>
            <a:r>
              <a:rPr lang="en-GB" sz="1600" i="1" dirty="0"/>
              <a:t>¿</a:t>
            </a:r>
            <a:r>
              <a:rPr lang="en-GB" sz="1600" i="1" dirty="0" err="1"/>
              <a:t>Qué</a:t>
            </a:r>
            <a:r>
              <a:rPr lang="en-GB" sz="1600" i="1" dirty="0"/>
              <a:t>? - ¿Y </a:t>
            </a:r>
            <a:r>
              <a:rPr lang="en-GB" sz="1600" i="1" dirty="0" err="1"/>
              <a:t>qué</a:t>
            </a:r>
            <a:r>
              <a:rPr lang="en-GB" sz="1600" i="1" dirty="0"/>
              <a:t>? - ¿</a:t>
            </a:r>
            <a:r>
              <a:rPr lang="en-GB" sz="1600" i="1" dirty="0" err="1"/>
              <a:t>Ahora</a:t>
            </a:r>
            <a:r>
              <a:rPr lang="en-GB" sz="1600" i="1" dirty="0"/>
              <a:t> </a:t>
            </a:r>
            <a:r>
              <a:rPr lang="en-GB" sz="1600" i="1" dirty="0" err="1"/>
              <a:t>qué</a:t>
            </a:r>
            <a:r>
              <a:rPr lang="en-GB" sz="1600" i="1" dirty="0"/>
              <a:t>? </a:t>
            </a:r>
            <a:r>
              <a:rPr lang="en-GB" sz="1600" dirty="0"/>
              <a:t>para </a:t>
            </a:r>
            <a:r>
              <a:rPr lang="en-GB" sz="1600" dirty="0" err="1"/>
              <a:t>guiar</a:t>
            </a:r>
            <a:r>
              <a:rPr lang="en-GB" sz="1600" dirty="0"/>
              <a:t> a </a:t>
            </a:r>
            <a:r>
              <a:rPr lang="en-GB" sz="1600" dirty="0" err="1"/>
              <a:t>los</a:t>
            </a:r>
            <a:r>
              <a:rPr lang="en-GB" sz="1600" dirty="0"/>
              <a:t> </a:t>
            </a:r>
            <a:r>
              <a:rPr lang="en-GB" sz="1600" dirty="0" err="1"/>
              <a:t>estudiantes</a:t>
            </a:r>
            <a:r>
              <a:rPr lang="en-GB" sz="1600" dirty="0"/>
              <a:t> a </a:t>
            </a:r>
            <a:r>
              <a:rPr lang="en-GB" sz="1600" dirty="0" err="1"/>
              <a:t>través</a:t>
            </a:r>
            <a:r>
              <a:rPr lang="en-GB" sz="1600" dirty="0"/>
              <a:t> de sus </a:t>
            </a:r>
            <a:r>
              <a:rPr lang="en-GB" sz="1600" dirty="0" err="1"/>
              <a:t>percepciones</a:t>
            </a:r>
            <a:r>
              <a:rPr lang="en-GB" sz="1600" dirty="0"/>
              <a:t> </a:t>
            </a:r>
            <a:r>
              <a:rPr lang="en-GB" sz="1600" dirty="0" err="1"/>
              <a:t>personales</a:t>
            </a:r>
            <a:r>
              <a:rPr lang="en-GB" sz="1600" dirty="0"/>
              <a:t> del </a:t>
            </a:r>
            <a:r>
              <a:rPr lang="en-GB" sz="1600" dirty="0" err="1"/>
              <a:t>aprendizaje</a:t>
            </a:r>
            <a:r>
              <a:rPr lang="en-GB" sz="1600" dirty="0"/>
              <a:t>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1" err="1"/>
              <a:t>Reflexionar</a:t>
            </a:r>
            <a:r>
              <a:rPr lang="en-GB" sz="1600" b="1" dirty="0"/>
              <a:t> </a:t>
            </a:r>
            <a:r>
              <a:rPr lang="en-GB" sz="1600" b="1" err="1"/>
              <a:t>sobre</a:t>
            </a:r>
            <a:r>
              <a:rPr lang="en-GB" sz="1600" b="1" dirty="0"/>
              <a:t> la </a:t>
            </a:r>
            <a:r>
              <a:rPr lang="en-GB" sz="1600" b="1" err="1"/>
              <a:t>propia</a:t>
            </a:r>
            <a:r>
              <a:rPr lang="en-GB" sz="1600" b="1" dirty="0"/>
              <a:t> </a:t>
            </a:r>
            <a:r>
              <a:rPr lang="en-GB" sz="1600" b="1" err="1"/>
              <a:t>sesión</a:t>
            </a:r>
            <a:r>
              <a:rPr lang="en-GB" sz="1600" b="1" dirty="0"/>
              <a:t> de </a:t>
            </a:r>
            <a:r>
              <a:rPr lang="en-GB" sz="1600" b="1" err="1"/>
              <a:t>enseñanza</a:t>
            </a:r>
            <a:r>
              <a:rPr lang="en-GB" sz="1600" dirty="0"/>
              <a:t>, para </a:t>
            </a:r>
            <a:r>
              <a:rPr lang="en-GB" sz="1600" err="1"/>
              <a:t>evaluar</a:t>
            </a:r>
            <a:r>
              <a:rPr lang="en-GB" sz="1600" dirty="0"/>
              <a:t> y </a:t>
            </a:r>
            <a:r>
              <a:rPr lang="en-GB" sz="1600" err="1"/>
              <a:t>mejorar</a:t>
            </a:r>
            <a:r>
              <a:rPr lang="en-GB" sz="1600" dirty="0"/>
              <a:t> las </a:t>
            </a:r>
            <a:r>
              <a:rPr lang="en-GB" sz="1600" err="1"/>
              <a:t>estrategias</a:t>
            </a:r>
            <a:r>
              <a:rPr lang="en-GB" sz="1600" dirty="0"/>
              <a:t> de </a:t>
            </a:r>
            <a:r>
              <a:rPr lang="en-GB" sz="1600" err="1"/>
              <a:t>enseñanza</a:t>
            </a:r>
            <a:r>
              <a:rPr lang="en-GB" sz="1600" dirty="0"/>
              <a:t> y </a:t>
            </a:r>
            <a:r>
              <a:rPr lang="en-GB" sz="1600" err="1"/>
              <a:t>el</a:t>
            </a:r>
            <a:r>
              <a:rPr lang="en-GB" sz="1600" dirty="0"/>
              <a:t> </a:t>
            </a:r>
            <a:r>
              <a:rPr lang="en-GB" sz="1600" err="1"/>
              <a:t>compromiso</a:t>
            </a:r>
            <a:r>
              <a:rPr lang="en-GB" sz="1600" dirty="0"/>
              <a:t> de </a:t>
            </a:r>
            <a:r>
              <a:rPr lang="en-GB" sz="1600" err="1"/>
              <a:t>los</a:t>
            </a:r>
            <a:r>
              <a:rPr lang="en-GB" sz="1600" dirty="0"/>
              <a:t> </a:t>
            </a:r>
            <a:r>
              <a:rPr lang="en-GB" sz="1600" err="1"/>
              <a:t>estudiantes</a:t>
            </a:r>
            <a:r>
              <a:rPr lang="en-GB" sz="1600" dirty="0"/>
              <a:t>.</a:t>
            </a:r>
          </a:p>
          <a:p>
            <a:pPr>
              <a:lnSpc>
                <a:spcPct val="150000"/>
              </a:lnSpc>
            </a:pPr>
            <a:endParaRPr lang="en-GB" sz="1600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AA680E6C-7FEF-B1C4-E791-DC87A233434F}"/>
              </a:ext>
            </a:extLst>
          </p:cNvPr>
          <p:cNvSpPr txBox="1">
            <a:spLocks/>
          </p:cNvSpPr>
          <p:nvPr/>
        </p:nvSpPr>
        <p:spPr>
          <a:xfrm>
            <a:off x="2663581" y="306142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Sección 4: Reflexión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07418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9906" y="668003"/>
            <a:ext cx="7214310" cy="1435483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Cómo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 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dirigir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 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una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 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sesión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 de 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reflexión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 - Guía del </a:t>
            </a:r>
            <a:r>
              <a:rPr lang="en-GB" sz="2000" b="1" dirty="0" err="1">
                <a:solidFill>
                  <a:prstClr val="black"/>
                </a:solidFill>
                <a:latin typeface="+mn-lt"/>
                <a:ea typeface="+mn-ea"/>
                <a:cs typeface="Segoe UI"/>
              </a:rPr>
              <a:t>profesorado</a:t>
            </a:r>
            <a:br>
              <a:rPr lang="en-GB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Segoe UI"/>
              </a:rPr>
            </a:br>
            <a:endParaRPr lang="en-GB" sz="2400">
              <a:latin typeface="+mn-lt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1212248" y="2103486"/>
            <a:ext cx="10129244" cy="39509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sz="1800" b="0" i="0" u="none" strike="noStrike" baseline="0">
              <a:solidFill>
                <a:srgbClr val="000000"/>
              </a:solidFill>
            </a:endParaRPr>
          </a:p>
          <a:p>
            <a:r>
              <a:rPr lang="en-GB" sz="2000" b="1" i="0" u="none" strike="noStrike" baseline="0" dirty="0" err="1"/>
              <a:t>Estructurar</a:t>
            </a:r>
            <a:r>
              <a:rPr lang="en-GB" sz="2000" b="1" i="0" u="none" strike="noStrike" baseline="0" dirty="0"/>
              <a:t> un </a:t>
            </a:r>
            <a:r>
              <a:rPr lang="en-GB" sz="2000" b="1" i="0" u="none" strike="noStrike" baseline="0" dirty="0" err="1"/>
              <a:t>momento</a:t>
            </a:r>
            <a:r>
              <a:rPr lang="en-GB" sz="2000" b="1" i="0" u="none" strike="noStrike" baseline="0" dirty="0"/>
              <a:t> de </a:t>
            </a:r>
            <a:r>
              <a:rPr lang="en-GB" sz="2000" b="1" i="0" u="none" strike="noStrike" baseline="0" dirty="0" err="1"/>
              <a:t>reflexión</a:t>
            </a:r>
            <a:r>
              <a:rPr lang="en-GB" sz="2000" b="1" i="0" u="none" strike="noStrike" baseline="0" dirty="0"/>
              <a:t>: </a:t>
            </a:r>
          </a:p>
          <a:p>
            <a:endParaRPr lang="en-GB" sz="2000" b="0" i="0" u="none" strike="noStrike" baseline="0"/>
          </a:p>
          <a:p>
            <a:r>
              <a:rPr lang="en-GB" sz="2000" b="1" i="0" u="none" strike="noStrike" baseline="0" dirty="0"/>
              <a:t>1. </a:t>
            </a:r>
            <a:r>
              <a:rPr lang="en-GB" sz="2000" b="1" i="0" u="none" strike="noStrike" baseline="0" dirty="0" err="1"/>
              <a:t>Preparación</a:t>
            </a:r>
            <a:r>
              <a:rPr lang="en-GB" sz="2000" b="1" i="0" u="none" strike="noStrike" baseline="0" dirty="0"/>
              <a:t>: </a:t>
            </a:r>
            <a:r>
              <a:rPr lang="en-GB" sz="2000" dirty="0" err="1"/>
              <a:t>crear</a:t>
            </a:r>
            <a:r>
              <a:rPr lang="en-GB" sz="2000" b="0" i="0" u="none" strike="noStrike" baseline="0" dirty="0"/>
              <a:t> un </a:t>
            </a:r>
            <a:r>
              <a:rPr lang="en-GB" sz="2000" b="0" i="0" u="none" strike="noStrike" baseline="0" dirty="0" err="1"/>
              <a:t>entorno</a:t>
            </a:r>
            <a:r>
              <a:rPr lang="en-GB" sz="2000" b="0" i="0" u="none" strike="noStrike" baseline="0" dirty="0"/>
              <a:t> </a:t>
            </a:r>
            <a:r>
              <a:rPr lang="en-GB" sz="2000" b="0" i="0" u="none" strike="noStrike" baseline="0" dirty="0" err="1"/>
              <a:t>seguro</a:t>
            </a:r>
            <a:r>
              <a:rPr lang="en-GB" sz="2000" b="0" i="0" u="none" strike="noStrike" baseline="0" dirty="0"/>
              <a:t> y </a:t>
            </a:r>
            <a:r>
              <a:rPr lang="en-GB" sz="2000" b="0" i="0" u="none" strike="noStrike" baseline="0" dirty="0" err="1"/>
              <a:t>establecer</a:t>
            </a:r>
            <a:r>
              <a:rPr lang="en-GB" sz="2000" b="0" i="0" u="none" strike="noStrike" baseline="0" dirty="0"/>
              <a:t> </a:t>
            </a:r>
            <a:r>
              <a:rPr lang="en-GB" sz="2000" b="0" i="0" u="none" strike="noStrike" baseline="0" dirty="0" err="1"/>
              <a:t>expectativas</a:t>
            </a:r>
            <a:r>
              <a:rPr lang="en-GB" sz="2000" b="0" i="0" u="none" strike="noStrike" baseline="0" dirty="0"/>
              <a:t>. </a:t>
            </a:r>
          </a:p>
          <a:p>
            <a:r>
              <a:rPr lang="en-GB" sz="2000" b="1" i="0" u="none" strike="noStrike" baseline="0" dirty="0"/>
              <a:t>2. </a:t>
            </a:r>
            <a:r>
              <a:rPr lang="en-GB" sz="2000" b="1" i="0" u="none" strike="noStrike" baseline="0" dirty="0" err="1"/>
              <a:t>Objetivo</a:t>
            </a:r>
            <a:r>
              <a:rPr lang="en-GB" sz="2000" b="1" i="0" u="none" strike="noStrike" baseline="0" dirty="0"/>
              <a:t> y </a:t>
            </a:r>
            <a:r>
              <a:rPr lang="en-GB" sz="2000" b="1" i="0" u="none" strike="noStrike" baseline="0" dirty="0" err="1"/>
              <a:t>propósito</a:t>
            </a:r>
            <a:r>
              <a:rPr lang="en-GB" sz="2000" b="1" i="0" u="none" strike="noStrike" baseline="0" dirty="0"/>
              <a:t>: </a:t>
            </a:r>
            <a:r>
              <a:rPr lang="en-GB" sz="2000" dirty="0" err="1"/>
              <a:t>los</a:t>
            </a:r>
            <a:r>
              <a:rPr lang="en-GB" sz="2000" b="0" i="0" u="none" strike="noStrike" baseline="0" dirty="0"/>
              <a:t> </a:t>
            </a:r>
            <a:r>
              <a:rPr lang="en-GB" sz="2000" b="0" i="0" u="none" strike="noStrike" baseline="0" dirty="0" err="1"/>
              <a:t>objetivos</a:t>
            </a:r>
            <a:r>
              <a:rPr lang="en-GB" sz="2000" b="0" i="0" u="none" strike="noStrike" baseline="0" dirty="0"/>
              <a:t> de </a:t>
            </a:r>
            <a:r>
              <a:rPr lang="en-GB" sz="2000" b="0" i="0" u="none" strike="noStrike" baseline="0" dirty="0" err="1"/>
              <a:t>reflexión</a:t>
            </a:r>
            <a:r>
              <a:rPr lang="en-GB" sz="2000" b="0" i="0" u="none" strike="noStrike" baseline="0" dirty="0"/>
              <a:t> se </a:t>
            </a:r>
            <a:r>
              <a:rPr lang="en-GB" sz="2000" b="0" i="0" u="none" strike="noStrike" baseline="0" dirty="0" err="1"/>
              <a:t>refieren</a:t>
            </a:r>
            <a:r>
              <a:rPr lang="en-GB" sz="2000" b="0" i="0" u="none" strike="noStrike" baseline="0" dirty="0"/>
              <a:t> al </a:t>
            </a:r>
            <a:r>
              <a:rPr lang="en-GB" sz="2000" b="0" i="0" u="none" strike="noStrike" baseline="0" dirty="0" err="1"/>
              <a:t>objetivo</a:t>
            </a:r>
            <a:r>
              <a:rPr lang="en-GB" sz="2000" b="0" i="0" u="none" strike="noStrike" baseline="0" dirty="0"/>
              <a:t> principal de la </a:t>
            </a:r>
            <a:r>
              <a:rPr lang="en-GB" sz="2000" b="0" i="0" u="none" strike="noStrike" baseline="0" dirty="0" err="1"/>
              <a:t>actividad</a:t>
            </a:r>
            <a:r>
              <a:rPr lang="en-GB" sz="2000" dirty="0"/>
              <a:t>.</a:t>
            </a:r>
            <a:endParaRPr lang="en-GB" sz="2000" b="0" i="0" u="none" strike="noStrike" baseline="0" dirty="0"/>
          </a:p>
          <a:p>
            <a:r>
              <a:rPr lang="en-GB" sz="2000" b="1" i="0" u="none" strike="noStrike" baseline="0" dirty="0"/>
              <a:t>3. Temas de debate: </a:t>
            </a:r>
            <a:r>
              <a:rPr lang="en-GB" sz="2000" dirty="0" err="1"/>
              <a:t>plantee</a:t>
            </a:r>
            <a:r>
              <a:rPr lang="en-GB" sz="2000" b="0" i="0" u="none" strike="noStrike" baseline="0" dirty="0"/>
              <a:t> un debate a </a:t>
            </a:r>
            <a:r>
              <a:rPr lang="en-GB" sz="2000" b="0" i="0" u="none" strike="noStrike" baseline="0" dirty="0" err="1"/>
              <a:t>partir</a:t>
            </a:r>
            <a:r>
              <a:rPr lang="en-GB" sz="2000" b="0" i="0" u="none" strike="noStrike" baseline="0" dirty="0"/>
              <a:t> de la </a:t>
            </a:r>
            <a:r>
              <a:rPr lang="en-GB" sz="2000" b="0" i="0" u="none" strike="noStrike" baseline="0" dirty="0" err="1"/>
              <a:t>actividad</a:t>
            </a:r>
            <a:r>
              <a:rPr lang="en-GB" sz="2000" dirty="0"/>
              <a:t>.</a:t>
            </a:r>
            <a:endParaRPr lang="en-GB" sz="2000" b="0" i="0" u="none" strike="noStrike" baseline="0" dirty="0"/>
          </a:p>
          <a:p>
            <a:r>
              <a:rPr lang="en-GB" sz="2000" b="1" i="0" u="none" strike="noStrike" baseline="0" dirty="0"/>
              <a:t>4. </a:t>
            </a:r>
            <a:r>
              <a:rPr lang="en-GB" sz="2000" b="1" i="0" u="none" strike="noStrike" baseline="0" dirty="0" err="1"/>
              <a:t>Aplicación</a:t>
            </a:r>
            <a:r>
              <a:rPr lang="en-GB" sz="2000" b="1" dirty="0"/>
              <a:t> </a:t>
            </a:r>
            <a:r>
              <a:rPr lang="en-GB" sz="2000" b="1" i="0" u="none" strike="noStrike" baseline="0" dirty="0"/>
              <a:t>a la </a:t>
            </a:r>
            <a:r>
              <a:rPr lang="en-GB" sz="2000" b="1" i="0" u="none" strike="noStrike" baseline="0" dirty="0" err="1"/>
              <a:t>vida</a:t>
            </a:r>
            <a:r>
              <a:rPr lang="en-GB" sz="2000" b="1" i="0" u="none" strike="noStrike" baseline="0" dirty="0"/>
              <a:t> </a:t>
            </a:r>
            <a:r>
              <a:rPr lang="en-GB" sz="2000" b="1" i="0" u="none" strike="noStrike" baseline="0" dirty="0" err="1"/>
              <a:t>cotidiana</a:t>
            </a:r>
            <a:r>
              <a:rPr lang="en-GB" sz="2000" b="1" i="0" u="none" strike="noStrike" baseline="0" dirty="0"/>
              <a:t>: </a:t>
            </a:r>
            <a:r>
              <a:rPr lang="en-GB" sz="2000" dirty="0" err="1"/>
              <a:t>encontrar</a:t>
            </a:r>
            <a:r>
              <a:rPr lang="en-GB" sz="2000" i="0" u="none" strike="noStrike" baseline="0" dirty="0"/>
              <a:t> la </a:t>
            </a:r>
            <a:r>
              <a:rPr lang="en-GB" sz="2000" i="0" u="none" strike="noStrike" baseline="0" dirty="0" err="1"/>
              <a:t>conexión</a:t>
            </a:r>
            <a:r>
              <a:rPr lang="en-GB" sz="2000" i="0" u="none" strike="noStrike" baseline="0" dirty="0"/>
              <a:t> con </a:t>
            </a:r>
            <a:r>
              <a:rPr lang="en-GB" sz="2000" i="0" u="none" strike="noStrike" baseline="0" dirty="0" err="1"/>
              <a:t>el</a:t>
            </a:r>
            <a:r>
              <a:rPr lang="en-GB" sz="2000" i="0" u="none" strike="noStrike" baseline="0" dirty="0"/>
              <a:t> </a:t>
            </a:r>
            <a:r>
              <a:rPr lang="en-GB" sz="2000" i="0" u="none" strike="noStrike" baseline="0" dirty="0" err="1"/>
              <a:t>contexto</a:t>
            </a:r>
            <a:r>
              <a:rPr lang="en-GB" sz="2000" i="0" u="none" strike="noStrike" baseline="0" dirty="0"/>
              <a:t> de la </a:t>
            </a:r>
            <a:r>
              <a:rPr lang="en-GB" sz="2000" i="0" u="none" strike="noStrike" baseline="0" dirty="0" err="1"/>
              <a:t>vida</a:t>
            </a:r>
            <a:r>
              <a:rPr lang="en-GB" sz="2000" i="0" u="none" strike="noStrike" baseline="0" dirty="0"/>
              <a:t> real</a:t>
            </a:r>
            <a:r>
              <a:rPr lang="en-GB" sz="2000" dirty="0"/>
              <a:t>.</a:t>
            </a:r>
            <a:endParaRPr lang="en-GB" sz="2000" i="0" u="none" strike="noStrike" baseline="0" dirty="0"/>
          </a:p>
          <a:p>
            <a:r>
              <a:rPr lang="en-GB" sz="2000" b="1" i="0" u="none" strike="noStrike" baseline="0" dirty="0"/>
              <a:t>5. </a:t>
            </a:r>
            <a:r>
              <a:rPr lang="en-GB" sz="2000" b="1" i="0" u="none" strike="noStrike" baseline="0" dirty="0" err="1"/>
              <a:t>Responsabilidad</a:t>
            </a:r>
            <a:r>
              <a:rPr lang="en-GB" sz="2000" b="1" i="0" u="none" strike="noStrike" baseline="0" dirty="0"/>
              <a:t>: </a:t>
            </a:r>
            <a:r>
              <a:rPr lang="en-GB" sz="2000" dirty="0" err="1"/>
              <a:t>compartir</a:t>
            </a:r>
            <a:r>
              <a:rPr lang="en-GB" sz="2000" i="0" u="none" strike="noStrike" baseline="0" dirty="0"/>
              <a:t> las </a:t>
            </a:r>
            <a:r>
              <a:rPr lang="en-GB" sz="2000" i="0" u="none" strike="noStrike" baseline="0" dirty="0" err="1"/>
              <a:t>posibilidades</a:t>
            </a:r>
            <a:r>
              <a:rPr lang="en-GB" sz="2000" i="0" u="none" strike="noStrike" baseline="0" dirty="0"/>
              <a:t> de </a:t>
            </a:r>
            <a:r>
              <a:rPr lang="en-GB" sz="2000" i="0" u="none" strike="noStrike" baseline="0" dirty="0" err="1"/>
              <a:t>reflexión</a:t>
            </a:r>
            <a:r>
              <a:rPr lang="en-GB" sz="2000" i="0" u="none" strike="noStrike" baseline="0" dirty="0"/>
              <a:t> con </a:t>
            </a:r>
            <a:r>
              <a:rPr lang="en-GB" sz="2000" dirty="0" err="1"/>
              <a:t>el</a:t>
            </a:r>
            <a:r>
              <a:rPr lang="en-GB" sz="2000" i="0" u="none" strike="noStrike" baseline="0" dirty="0"/>
              <a:t> </a:t>
            </a:r>
            <a:r>
              <a:rPr lang="en-GB" sz="2000" dirty="0" err="1"/>
              <a:t>alumnado</a:t>
            </a:r>
            <a:r>
              <a:rPr lang="en-GB" sz="2000" dirty="0"/>
              <a:t> de forma individual.</a:t>
            </a:r>
            <a:endParaRPr lang="en-GB" sz="2000" i="0" u="none" strike="noStrike" baseline="0" dirty="0"/>
          </a:p>
          <a:p>
            <a:endParaRPr lang="en-GB" sz="2000">
              <a:cs typeface="Segoe UI"/>
            </a:endParaRPr>
          </a:p>
          <a:p>
            <a:pPr marL="285750" indent="-285750">
              <a:buFont typeface="Symbol"/>
              <a:buChar char="•"/>
            </a:pPr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21DB6876-632B-F831-E4A5-9D7E1036ED1D}"/>
              </a:ext>
            </a:extLst>
          </p:cNvPr>
          <p:cNvSpPr txBox="1">
            <a:spLocks/>
          </p:cNvSpPr>
          <p:nvPr/>
        </p:nvSpPr>
        <p:spPr>
          <a:xfrm>
            <a:off x="2663581" y="306142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Sección 4: Reflexión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21588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5553" y="604480"/>
            <a:ext cx="6586961" cy="932305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Proceso de reflexión - </a:t>
            </a:r>
            <a:r>
              <a:rPr lang="en-GB" sz="2000" b="1">
                <a:solidFill>
                  <a:prstClr val="black"/>
                </a:solidFill>
                <a:latin typeface="+mn-lt"/>
                <a:ea typeface="+mn-ea"/>
                <a:cs typeface="Segoe UI"/>
              </a:rPr>
              <a:t>Marco curricular</a:t>
            </a:r>
            <a:b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</a:br>
            <a:endParaRPr lang="en-GB" sz="2400">
              <a:latin typeface="+mn-lt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961386" y="1444368"/>
            <a:ext cx="10146323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GB" sz="1600" b="0" i="0" u="none" strike="noStrike" baseline="0" dirty="0" err="1"/>
              <a:t>Proceso</a:t>
            </a:r>
            <a:r>
              <a:rPr lang="en-GB" sz="1600" b="0" i="0" u="none" strike="noStrike" baseline="0" dirty="0"/>
              <a:t> de </a:t>
            </a:r>
            <a:r>
              <a:rPr lang="en-GB" sz="1600" b="0" i="0" u="none" strike="noStrike" baseline="0" dirty="0" err="1"/>
              <a:t>reflexión</a:t>
            </a:r>
            <a:r>
              <a:rPr lang="en-GB" sz="1600" b="0" i="0" u="none" strike="noStrike" baseline="0" dirty="0"/>
              <a:t> de Pearson y Smith (1988</a:t>
            </a:r>
            <a:r>
              <a:rPr lang="en-GB" sz="1600" dirty="0"/>
              <a:t>):</a:t>
            </a:r>
            <a:endParaRPr lang="es-ES"/>
          </a:p>
          <a:p>
            <a:pPr marL="0" indent="0" algn="l">
              <a:lnSpc>
                <a:spcPct val="150000"/>
              </a:lnSpc>
              <a:buNone/>
            </a:pPr>
            <a:r>
              <a:rPr lang="en-GB" sz="1600" b="0" i="0" u="none" strike="noStrike" baseline="0" dirty="0"/>
              <a:t>1. </a:t>
            </a:r>
            <a:r>
              <a:rPr lang="en-GB" sz="1600" dirty="0" err="1"/>
              <a:t>Comprometerse</a:t>
            </a:r>
            <a:r>
              <a:rPr lang="en-GB" sz="1600" dirty="0"/>
              <a:t> </a:t>
            </a:r>
            <a:r>
              <a:rPr lang="en-GB" sz="1600" b="0" i="0" u="none" strike="noStrike" baseline="0" dirty="0"/>
              <a:t>con </a:t>
            </a:r>
            <a:r>
              <a:rPr lang="en-GB" sz="1600" b="0" i="0" u="none" strike="noStrike" baseline="0" dirty="0" err="1"/>
              <a:t>su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importancia</a:t>
            </a:r>
            <a:r>
              <a:rPr lang="en-GB" sz="1600" b="0" i="0" u="none" strike="noStrike" baseline="0" dirty="0"/>
              <a:t> y </a:t>
            </a:r>
            <a:r>
              <a:rPr lang="en-GB" sz="1600" b="0" i="0" u="none" strike="noStrike" baseline="0" dirty="0" err="1"/>
              <a:t>su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papel</a:t>
            </a:r>
            <a:r>
              <a:rPr lang="en-GB" sz="1600" b="0" i="0" u="none" strike="noStrike" baseline="0" dirty="0"/>
              <a:t> central </a:t>
            </a:r>
            <a:r>
              <a:rPr lang="en-GB" sz="1600" b="0" i="0" u="none" strike="noStrike" baseline="0" dirty="0" err="1"/>
              <a:t>en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el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aprendizaje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basado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en</a:t>
            </a:r>
            <a:r>
              <a:rPr lang="en-GB" sz="1600" b="0" i="0" u="none" strike="noStrike" baseline="0" dirty="0"/>
              <a:t> la </a:t>
            </a:r>
            <a:r>
              <a:rPr lang="en-GB" sz="1600" b="0" i="0" u="none" strike="noStrike" baseline="0" dirty="0" err="1"/>
              <a:t>experiencia</a:t>
            </a:r>
            <a:r>
              <a:rPr lang="en-GB" sz="1600" dirty="0"/>
              <a:t>.</a:t>
            </a:r>
            <a:endParaRPr lang="en-GB" sz="1600" b="0" i="0" u="none" strike="noStrike" baseline="0" dirty="0"/>
          </a:p>
          <a:p>
            <a:pPr marL="0" indent="0" algn="l">
              <a:lnSpc>
                <a:spcPct val="150000"/>
              </a:lnSpc>
              <a:buNone/>
            </a:pPr>
            <a:r>
              <a:rPr lang="en-GB" sz="1600" b="0" i="0" u="none" strike="noStrike" baseline="0" dirty="0"/>
              <a:t>2. </a:t>
            </a:r>
            <a:r>
              <a:rPr lang="en-GB" sz="1600" b="0" i="0" u="none" strike="noStrike" baseline="0" dirty="0" err="1"/>
              <a:t>Planificar</a:t>
            </a:r>
            <a:r>
              <a:rPr lang="en-GB" sz="1600" b="0" i="0" u="none" strike="noStrike" baseline="0" dirty="0"/>
              <a:t> </a:t>
            </a:r>
            <a:r>
              <a:rPr lang="en-GB" sz="1600" dirty="0" err="1"/>
              <a:t>deliberadamente</a:t>
            </a:r>
            <a:r>
              <a:rPr lang="en-GB" sz="1600" dirty="0"/>
              <a:t> </a:t>
            </a:r>
            <a:r>
              <a:rPr lang="en-GB" sz="1600" b="0" i="0" u="none" strike="noStrike" baseline="0" dirty="0" err="1"/>
              <a:t>una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oportunidad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adecuada</a:t>
            </a:r>
            <a:r>
              <a:rPr lang="en-GB" sz="1600" b="0" i="0" u="none" strike="noStrike" baseline="0" dirty="0"/>
              <a:t> para </a:t>
            </a:r>
            <a:r>
              <a:rPr lang="en-GB" sz="1600" b="0" i="0" u="none" strike="noStrike" baseline="0" dirty="0" err="1"/>
              <a:t>reflexionar</a:t>
            </a:r>
            <a:r>
              <a:rPr lang="en-GB" sz="1600" dirty="0"/>
              <a:t>.</a:t>
            </a:r>
            <a:endParaRPr lang="en-GB" sz="1600" b="0" i="0" u="none" strike="noStrike" baseline="0" dirty="0"/>
          </a:p>
          <a:p>
            <a:pPr marL="0" indent="0" algn="l">
              <a:lnSpc>
                <a:spcPct val="150000"/>
              </a:lnSpc>
              <a:buNone/>
            </a:pPr>
            <a:r>
              <a:rPr lang="en-GB" sz="1600" b="0" i="0" u="none" strike="noStrike" baseline="0" dirty="0"/>
              <a:t>3. </a:t>
            </a:r>
            <a:r>
              <a:rPr lang="en-GB" sz="1600" dirty="0" err="1"/>
              <a:t>Darse</a:t>
            </a:r>
            <a:r>
              <a:rPr lang="en-GB" sz="1600" dirty="0"/>
              <a:t> </a:t>
            </a:r>
            <a:r>
              <a:rPr lang="en-GB" sz="1600" dirty="0" err="1"/>
              <a:t>cuenta</a:t>
            </a:r>
            <a:r>
              <a:rPr lang="en-GB" sz="1600" dirty="0"/>
              <a:t> </a:t>
            </a:r>
            <a:r>
              <a:rPr lang="en-GB" sz="1600" b="0" i="0" u="none" strike="noStrike" baseline="0" dirty="0"/>
              <a:t>de que se </a:t>
            </a:r>
            <a:r>
              <a:rPr lang="en-GB" sz="1600" b="0" i="0" u="none" strike="noStrike" baseline="0" dirty="0" err="1"/>
              <a:t>necesita</a:t>
            </a:r>
            <a:r>
              <a:rPr lang="en-GB" sz="1600" b="0" i="0" u="none" strike="noStrike" baseline="0" dirty="0"/>
              <a:t> un alto </a:t>
            </a:r>
            <a:r>
              <a:rPr lang="en-GB" sz="1600" b="0" i="0" u="none" strike="noStrike" baseline="0" dirty="0" err="1"/>
              <a:t>nivel</a:t>
            </a:r>
            <a:r>
              <a:rPr lang="en-GB" sz="1600" b="0" i="0" u="none" strike="noStrike" baseline="0" dirty="0"/>
              <a:t> de </a:t>
            </a:r>
            <a:r>
              <a:rPr lang="en-GB" sz="1600" b="0" i="0" u="none" strike="noStrike" baseline="0" dirty="0" err="1"/>
              <a:t>habilidad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como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facilitador</a:t>
            </a:r>
            <a:r>
              <a:rPr lang="en-GB" sz="1600" dirty="0"/>
              <a:t>.</a:t>
            </a:r>
            <a:endParaRPr lang="en-GB" sz="1600" b="0" i="0" u="none" strike="noStrike" baseline="0" dirty="0"/>
          </a:p>
          <a:p>
            <a:pPr marL="0" indent="0" algn="l">
              <a:lnSpc>
                <a:spcPct val="150000"/>
              </a:lnSpc>
              <a:buNone/>
            </a:pPr>
            <a:r>
              <a:rPr lang="en-GB" sz="1600" b="0" i="0" u="none" strike="noStrike" baseline="0" dirty="0"/>
              <a:t>4. </a:t>
            </a:r>
            <a:r>
              <a:rPr lang="en-GB" sz="1600" dirty="0" err="1"/>
              <a:t>Establecer</a:t>
            </a:r>
            <a:r>
              <a:rPr lang="en-GB" sz="1600" dirty="0"/>
              <a:t> </a:t>
            </a:r>
            <a:r>
              <a:rPr lang="en-GB" sz="1600" b="0" i="0" u="none" strike="noStrike" baseline="0" dirty="0" err="1"/>
              <a:t>intenciones</a:t>
            </a:r>
            <a:r>
              <a:rPr lang="en-GB" sz="1600" b="0" i="0" u="none" strike="noStrike" baseline="0" dirty="0"/>
              <a:t>, </a:t>
            </a:r>
            <a:r>
              <a:rPr lang="en-GB" sz="1600" b="0" i="0" u="none" strike="noStrike" baseline="0" dirty="0" err="1"/>
              <a:t>objetivos</a:t>
            </a:r>
            <a:r>
              <a:rPr lang="en-GB" sz="1600" b="0" i="0" u="none" strike="noStrike" baseline="0" dirty="0"/>
              <a:t> y </a:t>
            </a:r>
            <a:r>
              <a:rPr lang="en-GB" sz="1600" b="0" i="0" u="none" strike="noStrike" baseline="0" dirty="0" err="1"/>
              <a:t>propósitos</a:t>
            </a:r>
            <a:r>
              <a:rPr lang="en-GB" sz="1600" b="0" i="0" u="none" strike="noStrike" baseline="0" dirty="0"/>
              <a:t> claros para </a:t>
            </a:r>
            <a:r>
              <a:rPr lang="en-GB" sz="1600" b="0" i="0" u="none" strike="noStrike" baseline="0" dirty="0" err="1"/>
              <a:t>todas</a:t>
            </a:r>
            <a:r>
              <a:rPr lang="en-GB" sz="1600" b="0" i="0" u="none" strike="noStrike" baseline="0" dirty="0"/>
              <a:t> las </a:t>
            </a:r>
            <a:r>
              <a:rPr lang="en-GB" sz="1600" b="0" i="0" u="none" strike="noStrike" baseline="0" dirty="0" err="1"/>
              <a:t>actividades</a:t>
            </a:r>
            <a:r>
              <a:rPr lang="en-GB" sz="1600" dirty="0"/>
              <a:t>.</a:t>
            </a:r>
            <a:endParaRPr lang="en-GB" sz="1600" b="0" i="0" u="none" strike="noStrike" baseline="0" dirty="0"/>
          </a:p>
          <a:p>
            <a:pPr marL="0" indent="0" algn="l">
              <a:lnSpc>
                <a:spcPct val="150000"/>
              </a:lnSpc>
              <a:buNone/>
            </a:pPr>
            <a:r>
              <a:rPr lang="en-GB" sz="1600" b="0" i="0" u="none" strike="noStrike" baseline="0" dirty="0"/>
              <a:t>5. </a:t>
            </a:r>
            <a:r>
              <a:rPr lang="en-GB" sz="1600" dirty="0" err="1"/>
              <a:t>Identificar</a:t>
            </a:r>
            <a:r>
              <a:rPr lang="en-GB" sz="1600" dirty="0"/>
              <a:t> </a:t>
            </a:r>
            <a:r>
              <a:rPr lang="en-GB" sz="1600" b="0" i="0" u="none" strike="noStrike" baseline="0" dirty="0"/>
              <a:t>las </a:t>
            </a:r>
            <a:r>
              <a:rPr lang="en-GB" sz="1600" b="0" i="0" u="none" strike="noStrike" baseline="0" dirty="0" err="1"/>
              <a:t>formas</a:t>
            </a:r>
            <a:r>
              <a:rPr lang="en-GB" sz="1600" b="0" i="0" u="none" strike="noStrike" baseline="0" dirty="0"/>
              <a:t> de </a:t>
            </a:r>
            <a:r>
              <a:rPr lang="en-GB" sz="1600" b="0" i="0" u="none" strike="noStrike" baseline="0" dirty="0" err="1"/>
              <a:t>conocer</a:t>
            </a:r>
            <a:r>
              <a:rPr lang="en-GB" sz="1600" b="0" i="0" u="none" strike="noStrike" baseline="0" dirty="0"/>
              <a:t> y </a:t>
            </a:r>
            <a:r>
              <a:rPr lang="en-GB" sz="1600" b="0" i="0" u="none" strike="noStrike" baseline="0" dirty="0" err="1"/>
              <a:t>los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tipos</a:t>
            </a:r>
            <a:r>
              <a:rPr lang="en-GB" sz="1600" b="0" i="0" u="none" strike="noStrike" baseline="0" dirty="0"/>
              <a:t> de </a:t>
            </a:r>
            <a:r>
              <a:rPr lang="en-GB" sz="1600" b="0" i="0" u="none" strike="noStrike" baseline="0" dirty="0" err="1"/>
              <a:t>conocimiento</a:t>
            </a:r>
            <a:r>
              <a:rPr lang="en-GB" sz="1600" b="0" i="0" u="none" strike="noStrike" baseline="0" dirty="0"/>
              <a:t> que </a:t>
            </a:r>
            <a:r>
              <a:rPr lang="en-GB" sz="1600" b="0" i="0" u="none" strike="noStrike" baseline="0" dirty="0" err="1"/>
              <a:t>representa</a:t>
            </a:r>
            <a:r>
              <a:rPr lang="en-GB" sz="1600" b="0" i="0" u="none" strike="noStrike" baseline="0" dirty="0"/>
              <a:t> la </a:t>
            </a:r>
            <a:r>
              <a:rPr lang="en-GB" sz="1600" b="0" i="0" u="none" strike="noStrike" baseline="0" dirty="0" err="1"/>
              <a:t>experiencia</a:t>
            </a:r>
            <a:r>
              <a:rPr lang="en-GB" sz="1600" b="0" i="0" u="none" strike="noStrike" baseline="0" dirty="0"/>
              <a:t> y </a:t>
            </a:r>
            <a:r>
              <a:rPr lang="en-GB" sz="1600" b="0" i="0" u="none" strike="noStrike" baseline="0" dirty="0" err="1"/>
              <a:t>establecer</a:t>
            </a:r>
            <a:r>
              <a:rPr lang="en-GB" sz="1600" b="0" i="0" u="none" strike="noStrike" baseline="0" dirty="0"/>
              <a:t> las </a:t>
            </a:r>
            <a:r>
              <a:rPr lang="en-GB" sz="1600" b="0" i="0" u="none" strike="noStrike" baseline="0" dirty="0" err="1"/>
              <a:t>estructuras</a:t>
            </a:r>
            <a:r>
              <a:rPr lang="en-GB" sz="1600" b="0" i="0" u="none" strike="noStrike" baseline="0" dirty="0"/>
              <a:t> y </a:t>
            </a:r>
            <a:r>
              <a:rPr lang="en-GB" sz="1600" b="0" i="0" u="none" strike="noStrike" baseline="0" dirty="0" err="1"/>
              <a:t>relaciones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adecuadas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en</a:t>
            </a:r>
            <a:r>
              <a:rPr lang="en-GB" sz="1600" b="0" i="0" u="none" strike="noStrike" baseline="0" dirty="0"/>
              <a:t> las que se </a:t>
            </a:r>
            <a:r>
              <a:rPr lang="en-GB" sz="1600" b="0" i="0" u="none" strike="noStrike" baseline="0" dirty="0" err="1"/>
              <a:t>desarrollará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el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proceso</a:t>
            </a:r>
            <a:r>
              <a:rPr lang="en-GB" sz="1600" dirty="0"/>
              <a:t>.</a:t>
            </a:r>
            <a:endParaRPr lang="en-GB" sz="1600" b="0" i="0" u="none" strike="noStrike" baseline="0" dirty="0"/>
          </a:p>
          <a:p>
            <a:pPr marL="0" indent="0" algn="l">
              <a:lnSpc>
                <a:spcPct val="150000"/>
              </a:lnSpc>
              <a:buNone/>
            </a:pPr>
            <a:r>
              <a:rPr lang="en-GB" sz="1600" b="0" i="0" u="none" strike="noStrike" baseline="0" dirty="0"/>
              <a:t>6. </a:t>
            </a:r>
            <a:r>
              <a:rPr lang="en-GB" sz="1600" dirty="0" err="1"/>
              <a:t>Establecer</a:t>
            </a:r>
            <a:r>
              <a:rPr lang="en-GB" sz="1600" dirty="0"/>
              <a:t> </a:t>
            </a:r>
            <a:r>
              <a:rPr lang="en-GB" sz="1600" b="0" i="0" u="none" strike="noStrike" baseline="0" dirty="0"/>
              <a:t>un </a:t>
            </a:r>
            <a:r>
              <a:rPr lang="en-GB" sz="1600" b="0" i="0" u="none" strike="noStrike" baseline="0" dirty="0" err="1"/>
              <a:t>entorno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basado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en</a:t>
            </a:r>
            <a:r>
              <a:rPr lang="en-GB" sz="1600" b="0" i="0" u="none" strike="noStrike" baseline="0" dirty="0"/>
              <a:t> la </a:t>
            </a:r>
            <a:r>
              <a:rPr lang="en-GB" sz="1600" b="0" i="0" u="none" strike="noStrike" baseline="0" dirty="0" err="1"/>
              <a:t>confianza</a:t>
            </a:r>
            <a:r>
              <a:rPr lang="en-GB" sz="1600" b="0" i="0" u="none" strike="noStrike" baseline="0" dirty="0"/>
              <a:t>, la </a:t>
            </a:r>
            <a:r>
              <a:rPr lang="en-GB" sz="1600" b="0" i="0" u="none" strike="noStrike" baseline="0" dirty="0" err="1"/>
              <a:t>aceptación</a:t>
            </a:r>
            <a:r>
              <a:rPr lang="en-GB" sz="1600" b="0" i="0" u="none" strike="noStrike" baseline="0" dirty="0"/>
              <a:t>, la </a:t>
            </a:r>
            <a:r>
              <a:rPr lang="en-GB" sz="1600" b="0" i="0" u="none" strike="noStrike" baseline="0" dirty="0" err="1"/>
              <a:t>asunción</a:t>
            </a:r>
            <a:r>
              <a:rPr lang="en-GB" sz="1600" b="0" i="0" u="none" strike="noStrike" baseline="0" dirty="0"/>
              <a:t> de </a:t>
            </a:r>
            <a:r>
              <a:rPr lang="en-GB" sz="1600" b="0" i="0" u="none" strike="noStrike" baseline="0" dirty="0" err="1"/>
              <a:t>riesgos</a:t>
            </a:r>
            <a:r>
              <a:rPr lang="en-GB" sz="1600" b="0" i="0" u="none" strike="noStrike" baseline="0" dirty="0"/>
              <a:t> y </a:t>
            </a:r>
            <a:r>
              <a:rPr lang="en-GB" sz="1600" b="0" i="0" u="none" strike="noStrike" baseline="0" dirty="0" err="1"/>
              <a:t>el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respeto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mutuo</a:t>
            </a:r>
            <a:r>
              <a:rPr lang="en-GB" sz="1600" b="0" i="0" u="none" strike="noStrike" baseline="0" dirty="0"/>
              <a:t> de </a:t>
            </a:r>
            <a:r>
              <a:rPr lang="en-GB" sz="1600" b="0" i="0" u="none" strike="noStrike" baseline="0" dirty="0" err="1"/>
              <a:t>los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sentimientos</a:t>
            </a:r>
            <a:r>
              <a:rPr lang="en-GB" sz="1600" b="0" i="0" u="none" strike="noStrike" baseline="0" dirty="0"/>
              <a:t>, </a:t>
            </a:r>
            <a:r>
              <a:rPr lang="en-GB" sz="1600" b="0" i="0" u="none" strike="noStrike" baseline="0" dirty="0" err="1"/>
              <a:t>percepciones</a:t>
            </a:r>
            <a:r>
              <a:rPr lang="en-GB" sz="1600" b="0" i="0" u="none" strike="noStrike" baseline="0" dirty="0"/>
              <a:t> y </a:t>
            </a:r>
            <a:r>
              <a:rPr lang="en-GB" sz="1600" b="0" i="0" u="none" strike="noStrike" baseline="0" dirty="0" err="1"/>
              <a:t>teorías</a:t>
            </a:r>
            <a:r>
              <a:rPr lang="en-GB" sz="1600" b="0" i="0" u="none" strike="noStrike" baseline="0" dirty="0"/>
              <a:t> de </a:t>
            </a:r>
            <a:r>
              <a:rPr lang="en-GB" sz="1600" b="0" i="0" u="none" strike="noStrike" baseline="0" dirty="0" err="1"/>
              <a:t>los</a:t>
            </a:r>
            <a:r>
              <a:rPr lang="en-GB" sz="1600" b="0" i="0" u="none" strike="noStrike" baseline="0" dirty="0"/>
              <a:t> </a:t>
            </a:r>
            <a:r>
              <a:rPr lang="en-GB" sz="1600" b="0" i="0" u="none" strike="noStrike" baseline="0" dirty="0" err="1"/>
              <a:t>individuos</a:t>
            </a:r>
            <a:r>
              <a:rPr lang="en-GB" sz="1600" b="0" i="0" u="none" strike="noStrike" baseline="0" dirty="0"/>
              <a:t>.</a:t>
            </a:r>
          </a:p>
          <a:p>
            <a:pPr marL="0" indent="0" algn="l">
              <a:lnSpc>
                <a:spcPct val="150000"/>
              </a:lnSpc>
              <a:buNone/>
            </a:pPr>
            <a:endParaRPr lang="en-GB" sz="1600" b="1" i="0" u="none" strike="noStrike" baseline="0"/>
          </a:p>
          <a:p>
            <a:r>
              <a:rPr lang="en-GB" sz="1600" b="1" i="0" u="none" strike="noStrike" baseline="0" err="1"/>
              <a:t>Incorporar</a:t>
            </a:r>
            <a:r>
              <a:rPr lang="en-GB" sz="1600" b="1" i="0" u="none" strike="noStrike" baseline="0" dirty="0"/>
              <a:t> la </a:t>
            </a:r>
            <a:r>
              <a:rPr lang="en-GB" sz="1600" b="1" i="0" u="none" strike="noStrike" baseline="0" err="1"/>
              <a:t>evaluación</a:t>
            </a:r>
            <a:r>
              <a:rPr lang="en-GB" sz="1600" b="1" i="0" u="none" strike="noStrike" baseline="0" dirty="0"/>
              <a:t> </a:t>
            </a:r>
            <a:r>
              <a:rPr lang="en-GB" sz="1600" b="1" i="0" u="none" strike="noStrike" baseline="0" err="1"/>
              <a:t>reflexiva</a:t>
            </a:r>
            <a:r>
              <a:rPr lang="en-GB" sz="1600" b="1" i="0" u="none" strike="noStrike" baseline="0" dirty="0"/>
              <a:t> y la </a:t>
            </a:r>
            <a:r>
              <a:rPr lang="en-GB" sz="1600" b="1" i="0" u="none" strike="noStrike" baseline="0" err="1"/>
              <a:t>contemplación</a:t>
            </a:r>
            <a:r>
              <a:rPr lang="en-GB" sz="1600" b="1" i="0" u="none" strike="noStrike" baseline="0" dirty="0"/>
              <a:t> de la </a:t>
            </a:r>
            <a:r>
              <a:rPr lang="en-GB" sz="1600" b="1" i="0" u="none" strike="noStrike" baseline="0" err="1"/>
              <a:t>conexión</a:t>
            </a:r>
            <a:r>
              <a:rPr lang="en-GB" sz="1600" b="1" i="0" u="none" strike="noStrike" baseline="0" dirty="0"/>
              <a:t> del </a:t>
            </a:r>
            <a:r>
              <a:rPr lang="en-GB" sz="1600" b="1" err="1"/>
              <a:t>alumnado</a:t>
            </a:r>
            <a:r>
              <a:rPr lang="en-GB" sz="1600" b="1" i="0" u="none" strike="noStrike" baseline="0" dirty="0"/>
              <a:t> </a:t>
            </a:r>
            <a:r>
              <a:rPr lang="en-GB" sz="1600" b="1" i="0" u="none" strike="noStrike" baseline="0" err="1"/>
              <a:t>consigo</a:t>
            </a:r>
            <a:r>
              <a:rPr lang="en-GB" sz="1600" b="1" i="0" u="none" strike="noStrike" baseline="0" dirty="0"/>
              <a:t> </a:t>
            </a:r>
            <a:r>
              <a:rPr lang="en-GB" sz="1600" b="1" i="0" u="none" strike="noStrike" baseline="0" err="1"/>
              <a:t>mismo</a:t>
            </a:r>
            <a:r>
              <a:rPr lang="en-GB" sz="1600" b="1" i="0" u="none" strike="noStrike" baseline="0" dirty="0"/>
              <a:t>, con sus </a:t>
            </a:r>
            <a:r>
              <a:rPr lang="en-GB" sz="1600" b="1" i="0" u="none" strike="noStrike" baseline="0" err="1"/>
              <a:t>compañeros</a:t>
            </a:r>
            <a:r>
              <a:rPr lang="en-GB" sz="1600" b="1" dirty="0"/>
              <a:t>/as</a:t>
            </a:r>
            <a:r>
              <a:rPr lang="en-GB" sz="1600" b="1" i="0" u="none" strike="noStrike" baseline="0" dirty="0"/>
              <a:t> y con </a:t>
            </a:r>
            <a:r>
              <a:rPr lang="en-GB" sz="1600" b="1" i="0" u="none" strike="noStrike" baseline="0" err="1"/>
              <a:t>el</a:t>
            </a:r>
            <a:r>
              <a:rPr lang="en-GB" sz="1600" b="1" i="0" u="none" strike="noStrike" baseline="0" dirty="0"/>
              <a:t> medio </a:t>
            </a:r>
            <a:r>
              <a:rPr lang="en-GB" sz="1600" b="1" i="0" u="none" strike="noStrike" baseline="0" err="1"/>
              <a:t>ambiente</a:t>
            </a:r>
            <a:r>
              <a:rPr lang="en-GB" sz="1600" b="1" i="0" u="none" strike="noStrike" baseline="0" dirty="0"/>
              <a:t> es un </a:t>
            </a:r>
            <a:r>
              <a:rPr lang="en-GB" sz="1600" b="1" i="0" u="none" strike="noStrike" baseline="0" err="1"/>
              <a:t>elemento</a:t>
            </a:r>
            <a:r>
              <a:rPr lang="en-GB" sz="1600" b="1" i="0" u="none" strike="noStrike" baseline="0" dirty="0"/>
              <a:t> </a:t>
            </a:r>
            <a:r>
              <a:rPr lang="en-GB" sz="1600" b="1" i="0" u="none" strike="noStrike" baseline="0" err="1"/>
              <a:t>establecido</a:t>
            </a:r>
            <a:r>
              <a:rPr lang="en-GB" sz="1600" b="1" i="0" u="none" strike="noStrike" baseline="0" dirty="0"/>
              <a:t> </a:t>
            </a:r>
            <a:r>
              <a:rPr lang="en-GB" sz="1600" b="1" err="1"/>
              <a:t>en</a:t>
            </a:r>
            <a:r>
              <a:rPr lang="en-GB" sz="1600" b="1" dirty="0"/>
              <a:t> </a:t>
            </a:r>
            <a:r>
              <a:rPr lang="en-GB" sz="1600" b="1" err="1"/>
              <a:t>el</a:t>
            </a:r>
            <a:r>
              <a:rPr lang="en-GB" sz="1600" b="1" dirty="0"/>
              <a:t> </a:t>
            </a:r>
            <a:r>
              <a:rPr lang="en-GB" sz="1600" b="1" err="1"/>
              <a:t>proceso</a:t>
            </a:r>
            <a:r>
              <a:rPr lang="en-GB" sz="1600" b="1" i="0" u="none" strike="noStrike" baseline="0" dirty="0"/>
              <a:t> de </a:t>
            </a:r>
            <a:r>
              <a:rPr lang="en-GB" sz="1600" b="1" i="0" u="none" strike="noStrike" baseline="0" err="1"/>
              <a:t>aprendizaje</a:t>
            </a:r>
            <a:r>
              <a:rPr lang="en-GB" sz="1600" b="1" i="0" u="none" strike="noStrike" baseline="0" dirty="0"/>
              <a:t> </a:t>
            </a:r>
            <a:r>
              <a:rPr lang="en-GB" sz="1600" b="1" i="0" u="none" strike="noStrike" baseline="0" err="1"/>
              <a:t>en</a:t>
            </a:r>
            <a:r>
              <a:rPr lang="en-GB" sz="1600" b="1" i="0" u="none" strike="noStrike" baseline="0" dirty="0"/>
              <a:t> la </a:t>
            </a:r>
            <a:r>
              <a:rPr lang="en-GB" sz="1600" b="1" i="0" u="none" strike="noStrike" baseline="0" err="1"/>
              <a:t>educación</a:t>
            </a:r>
            <a:r>
              <a:rPr lang="en-GB" sz="1600" b="1" i="0" u="none" strike="noStrike" baseline="0" dirty="0"/>
              <a:t> al </a:t>
            </a:r>
            <a:r>
              <a:rPr lang="en-GB" sz="1600" b="1" i="0" u="none" strike="noStrike" baseline="0" err="1"/>
              <a:t>aire</a:t>
            </a:r>
            <a:r>
              <a:rPr lang="en-GB" sz="1600" b="1" i="0" u="none" strike="noStrike" baseline="0" dirty="0"/>
              <a:t> libre</a:t>
            </a:r>
            <a:r>
              <a:rPr lang="en-GB" sz="1600" b="1" dirty="0"/>
              <a:t>.</a:t>
            </a:r>
            <a:endParaRPr lang="en-GB" sz="1600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E43E09FC-660A-F1C5-B1BE-33DDB3944E03}"/>
              </a:ext>
            </a:extLst>
          </p:cNvPr>
          <p:cNvSpPr txBox="1">
            <a:spLocks/>
          </p:cNvSpPr>
          <p:nvPr/>
        </p:nvSpPr>
        <p:spPr>
          <a:xfrm>
            <a:off x="2663581" y="11950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Sección 4: Reflexión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19677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FC9B9D-5241-6FBD-D35A-4C5401097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8E6CC48E-DE84-18B6-B0C3-952BEFF16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7C5BE53A-EC29-4BD0-6750-F566AD39C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F96D2DE-2DB7-49A6-8FAF-BFB0564F5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F5EC98B9-79A7-F7DB-442F-0FA7A41F88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EC5AF0D3-E448-86E7-65A4-B52CD1A12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330D3F1F-9A76-1898-8AAE-3B8F5EAF843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4BD3D7F4-74D3-36FD-B34F-EB80BAB1B5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586246E4-8148-4DCF-CE6A-89606919A6A6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4149C336-47D1-E189-8D9E-A88916519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4C6D7A46-6BD2-4CDA-4CC4-49AEE581EB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78160E4F-B271-1820-6866-ABE2CAC23E55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7B99D0B4-93C8-A69D-7D8C-79763AF95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A8F2F713-277F-2005-FD33-63C09B7E2E8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E703C76-407D-0D51-6CF2-78AE211A679B}"/>
              </a:ext>
            </a:extLst>
          </p:cNvPr>
          <p:cNvSpPr txBox="1"/>
          <p:nvPr/>
        </p:nvSpPr>
        <p:spPr>
          <a:xfrm>
            <a:off x="1575645" y="2089133"/>
            <a:ext cx="9789415" cy="26352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ts val="1275"/>
              </a:lnSpc>
            </a:pPr>
            <a:r>
              <a:rPr lang="en-GB" sz="2000" b="1" dirty="0">
                <a:cs typeface="Segoe UI"/>
              </a:rPr>
              <a:t>Lee y </a:t>
            </a:r>
            <a:r>
              <a:rPr lang="en-GB" sz="2000" b="1" dirty="0" err="1">
                <a:cs typeface="Segoe UI"/>
              </a:rPr>
              <a:t>aclara</a:t>
            </a:r>
            <a:r>
              <a:rPr lang="en-GB" sz="2000" b="1" dirty="0">
                <a:cs typeface="Segoe UI"/>
              </a:rPr>
              <a:t> </a:t>
            </a:r>
            <a:r>
              <a:rPr lang="en-GB" sz="2000" b="1" dirty="0" err="1">
                <a:cs typeface="Segoe UI"/>
              </a:rPr>
              <a:t>en</a:t>
            </a:r>
            <a:r>
              <a:rPr lang="en-GB" sz="2000" b="1" dirty="0">
                <a:cs typeface="Segoe UI"/>
              </a:rPr>
              <a:t> </a:t>
            </a:r>
            <a:r>
              <a:rPr lang="en-GB" sz="2000" b="1" dirty="0" err="1">
                <a:cs typeface="Segoe UI"/>
              </a:rPr>
              <a:t>el</a:t>
            </a:r>
            <a:r>
              <a:rPr lang="en-GB" sz="2000" b="1" dirty="0">
                <a:cs typeface="Segoe UI"/>
              </a:rPr>
              <a:t> </a:t>
            </a:r>
            <a:r>
              <a:rPr lang="en-GB" sz="2000" b="1" dirty="0" err="1">
                <a:cs typeface="Segoe UI"/>
              </a:rPr>
              <a:t>documento</a:t>
            </a:r>
            <a:r>
              <a:rPr lang="en-GB" sz="2000" b="1" dirty="0">
                <a:cs typeface="Segoe UI"/>
              </a:rPr>
              <a:t> "Guía del </a:t>
            </a:r>
            <a:r>
              <a:rPr lang="en-GB" sz="2000" b="1" dirty="0" err="1">
                <a:cs typeface="Segoe UI"/>
              </a:rPr>
              <a:t>profesor</a:t>
            </a:r>
            <a:r>
              <a:rPr lang="en-GB" sz="2000" b="1" dirty="0">
                <a:cs typeface="Segoe UI"/>
              </a:rPr>
              <a:t>" (Teachers' guide):</a:t>
            </a: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>
                <a:cs typeface="Segoe UI"/>
              </a:rPr>
              <a:t>Lee la </a:t>
            </a:r>
            <a:r>
              <a:rPr lang="en-GB" sz="2000" dirty="0" err="1">
                <a:cs typeface="Segoe UI"/>
              </a:rPr>
              <a:t>guía</a:t>
            </a:r>
            <a:r>
              <a:rPr lang="en-GB" sz="2000" dirty="0">
                <a:cs typeface="Segoe UI"/>
              </a:rPr>
              <a:t> del </a:t>
            </a:r>
            <a:r>
              <a:rPr lang="en-GB" sz="2000" dirty="0" err="1">
                <a:cs typeface="Segoe UI"/>
              </a:rPr>
              <a:t>profesorado</a:t>
            </a:r>
            <a:r>
              <a:rPr lang="en-GB" sz="2000" dirty="0">
                <a:cs typeface="Segoe UI"/>
              </a:rPr>
              <a:t>, </a:t>
            </a:r>
            <a:r>
              <a:rPr lang="en-GB" sz="2000" dirty="0" err="1">
                <a:cs typeface="Segoe UI"/>
              </a:rPr>
              <a:t>páginas</a:t>
            </a:r>
            <a:r>
              <a:rPr lang="en-GB" sz="2000" dirty="0">
                <a:cs typeface="Segoe UI"/>
              </a:rPr>
              <a:t> 15-17.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 err="1">
                <a:cs typeface="Segoe UI"/>
              </a:rPr>
              <a:t>Consulte</a:t>
            </a:r>
            <a:r>
              <a:rPr lang="en-GB" sz="2000" dirty="0">
                <a:cs typeface="Segoe UI"/>
              </a:rPr>
              <a:t> la </a:t>
            </a:r>
            <a:r>
              <a:rPr lang="en-GB" sz="2000" dirty="0" err="1">
                <a:cs typeface="Segoe UI"/>
              </a:rPr>
              <a:t>plantilla</a:t>
            </a:r>
            <a:r>
              <a:rPr lang="en-GB" sz="2000" dirty="0">
                <a:cs typeface="Segoe UI"/>
              </a:rPr>
              <a:t> de </a:t>
            </a:r>
            <a:r>
              <a:rPr lang="en-GB" sz="2000" dirty="0" err="1">
                <a:cs typeface="Segoe UI"/>
              </a:rPr>
              <a:t>reflexión</a:t>
            </a:r>
            <a:r>
              <a:rPr lang="en-GB" sz="2000" dirty="0">
                <a:cs typeface="Segoe UI"/>
              </a:rPr>
              <a:t> para la </a:t>
            </a:r>
            <a:r>
              <a:rPr lang="en-GB" sz="2000" dirty="0" err="1">
                <a:cs typeface="Segoe UI"/>
              </a:rPr>
              <a:t>sesión</a:t>
            </a:r>
            <a:r>
              <a:rPr lang="en-GB" sz="2000" dirty="0">
                <a:cs typeface="Segoe UI"/>
              </a:rPr>
              <a:t> de la </a:t>
            </a:r>
            <a:r>
              <a:rPr lang="en-GB" sz="2000" dirty="0" err="1">
                <a:cs typeface="Segoe UI"/>
              </a:rPr>
              <a:t>página</a:t>
            </a:r>
            <a:r>
              <a:rPr lang="en-GB" sz="2000" dirty="0">
                <a:cs typeface="Segoe UI"/>
              </a:rPr>
              <a:t> 39.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 err="1">
                <a:cs typeface="Segoe UI"/>
              </a:rPr>
              <a:t>Aclarar</a:t>
            </a:r>
            <a:r>
              <a:rPr lang="en-GB" sz="2000" dirty="0">
                <a:cs typeface="Segoe UI"/>
              </a:rPr>
              <a:t> </a:t>
            </a:r>
            <a:r>
              <a:rPr lang="en-GB" sz="2000" dirty="0" err="1">
                <a:cs typeface="Segoe UI"/>
              </a:rPr>
              <a:t>qué</a:t>
            </a:r>
            <a:r>
              <a:rPr lang="en-GB" sz="2000" dirty="0">
                <a:cs typeface="Segoe UI"/>
              </a:rPr>
              <a:t> </a:t>
            </a:r>
            <a:r>
              <a:rPr lang="en-GB" sz="2000" dirty="0" err="1">
                <a:cs typeface="Segoe UI"/>
              </a:rPr>
              <a:t>reflejar</a:t>
            </a:r>
            <a:r>
              <a:rPr lang="en-GB" sz="2000" dirty="0">
                <a:cs typeface="Segoe UI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 err="1">
                <a:cs typeface="Segoe UI"/>
              </a:rPr>
              <a:t>Aclarar</a:t>
            </a:r>
            <a:r>
              <a:rPr lang="en-GB" sz="2000" dirty="0">
                <a:cs typeface="Segoe UI"/>
              </a:rPr>
              <a:t> </a:t>
            </a:r>
            <a:r>
              <a:rPr lang="en-GB" sz="2000" dirty="0" err="1">
                <a:cs typeface="Segoe UI"/>
              </a:rPr>
              <a:t>cuándo</a:t>
            </a:r>
            <a:r>
              <a:rPr lang="en-GB" sz="2000" dirty="0">
                <a:cs typeface="Segoe UI"/>
              </a:rPr>
              <a:t> y </a:t>
            </a:r>
            <a:r>
              <a:rPr lang="en-GB" sz="2000" dirty="0" err="1">
                <a:cs typeface="Segoe UI"/>
              </a:rPr>
              <a:t>dónde</a:t>
            </a:r>
            <a:r>
              <a:rPr lang="en-GB" sz="2000" dirty="0">
                <a:cs typeface="Segoe UI"/>
              </a:rPr>
              <a:t> </a:t>
            </a:r>
            <a:r>
              <a:rPr lang="en-GB" sz="2000" dirty="0" err="1">
                <a:cs typeface="Segoe UI"/>
              </a:rPr>
              <a:t>reflexionar</a:t>
            </a:r>
            <a:r>
              <a:rPr lang="en-GB" sz="2000" dirty="0">
                <a:cs typeface="Segoe UI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 err="1">
                <a:cs typeface="Segoe UI"/>
              </a:rPr>
              <a:t>Claridad</a:t>
            </a:r>
            <a:r>
              <a:rPr lang="en-GB" sz="2000" dirty="0">
                <a:cs typeface="Segoe UI"/>
              </a:rPr>
              <a:t> </a:t>
            </a:r>
            <a:r>
              <a:rPr lang="en-GB" sz="2000" dirty="0" err="1">
                <a:cs typeface="Segoe UI"/>
              </a:rPr>
              <a:t>sobre</a:t>
            </a:r>
            <a:r>
              <a:rPr lang="en-GB" sz="2000" dirty="0">
                <a:cs typeface="Segoe UI"/>
              </a:rPr>
              <a:t> </a:t>
            </a:r>
            <a:r>
              <a:rPr lang="en-GB" sz="2000" dirty="0" err="1">
                <a:cs typeface="Segoe UI"/>
              </a:rPr>
              <a:t>quién</a:t>
            </a:r>
            <a:r>
              <a:rPr lang="en-GB" sz="2000" dirty="0">
                <a:cs typeface="Segoe UI"/>
              </a:rPr>
              <a:t> </a:t>
            </a:r>
            <a:r>
              <a:rPr lang="en-GB" sz="2000" dirty="0" err="1">
                <a:cs typeface="Segoe UI"/>
              </a:rPr>
              <a:t>reflexionar</a:t>
            </a:r>
            <a:r>
              <a:rPr lang="en-GB" sz="2000" dirty="0">
                <a:cs typeface="Segoe UI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 err="1">
                <a:cs typeface="Segoe UI"/>
              </a:rPr>
              <a:t>Aclarar</a:t>
            </a:r>
            <a:r>
              <a:rPr lang="en-GB" sz="2000" dirty="0">
                <a:cs typeface="Segoe UI"/>
              </a:rPr>
              <a:t> </a:t>
            </a:r>
            <a:r>
              <a:rPr lang="en-GB" sz="2000" dirty="0" err="1">
                <a:cs typeface="Segoe UI"/>
              </a:rPr>
              <a:t>cómo</a:t>
            </a:r>
            <a:r>
              <a:rPr lang="en-GB" sz="2000" dirty="0">
                <a:cs typeface="Segoe UI"/>
              </a:rPr>
              <a:t> </a:t>
            </a:r>
            <a:r>
              <a:rPr lang="en-GB" sz="2000" dirty="0" err="1">
                <a:cs typeface="Segoe UI"/>
              </a:rPr>
              <a:t>reflexionar</a:t>
            </a:r>
            <a:r>
              <a:rPr lang="en-GB" sz="2000" dirty="0">
                <a:cs typeface="Segoe UI"/>
              </a:rPr>
              <a:t>.</a:t>
            </a:r>
          </a:p>
          <a:p>
            <a:pPr marL="342900" indent="-342900" algn="just">
              <a:lnSpc>
                <a:spcPts val="1275"/>
              </a:lnSpc>
              <a:buFont typeface="Arial" panose="020B0604020202020204" pitchFamily="34" charset="0"/>
              <a:buChar char="•"/>
            </a:pPr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  <p:sp>
        <p:nvSpPr>
          <p:cNvPr id="12" name="Otsikko 4">
            <a:extLst>
              <a:ext uri="{FF2B5EF4-FFF2-40B4-BE49-F238E27FC236}">
                <a16:creationId xmlns:a16="http://schemas.microsoft.com/office/drawing/2014/main" id="{80EC2E98-DC64-8CBE-34F3-56A7164ED620}"/>
              </a:ext>
            </a:extLst>
          </p:cNvPr>
          <p:cNvSpPr txBox="1">
            <a:spLocks/>
          </p:cNvSpPr>
          <p:nvPr/>
        </p:nvSpPr>
        <p:spPr>
          <a:xfrm>
            <a:off x="2448601" y="982327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000" b="1">
                <a:latin typeface="+mn-lt"/>
                <a:ea typeface="Tahoma"/>
                <a:cs typeface="Tahoma"/>
              </a:rPr>
              <a:t>Lista de control para la reflexión</a:t>
            </a:r>
            <a:endParaRPr lang="en-GB" sz="2000">
              <a:latin typeface="+mn-lt"/>
              <a:ea typeface="Tahoma"/>
              <a:cs typeface="Tahoma"/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97FC687A-BAD6-F481-727D-5970BEAE181C}"/>
              </a:ext>
            </a:extLst>
          </p:cNvPr>
          <p:cNvSpPr txBox="1">
            <a:spLocks/>
          </p:cNvSpPr>
          <p:nvPr/>
        </p:nvSpPr>
        <p:spPr>
          <a:xfrm>
            <a:off x="2556166" y="263252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Sección 4: Reflexión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5CAC183-B635-167A-6E2E-E4EEE6F44AA4}"/>
              </a:ext>
            </a:extLst>
          </p:cNvPr>
          <p:cNvSpPr txBox="1"/>
          <p:nvPr/>
        </p:nvSpPr>
        <p:spPr>
          <a:xfrm>
            <a:off x="1648691" y="4724401"/>
            <a:ext cx="7070435" cy="10286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ts val="2475"/>
              </a:lnSpc>
            </a:pPr>
            <a:r>
              <a:rPr lang="en-GB" sz="1600" dirty="0" err="1">
                <a:cs typeface="Arial"/>
              </a:rPr>
              <a:t>Puedes</a:t>
            </a:r>
            <a:r>
              <a:rPr lang="en-GB" sz="1600" dirty="0">
                <a:cs typeface="Arial"/>
              </a:rPr>
              <a:t> </a:t>
            </a:r>
            <a:r>
              <a:rPr lang="en-GB" sz="1600" dirty="0" err="1">
                <a:cs typeface="Arial"/>
              </a:rPr>
              <a:t>ampliar</a:t>
            </a:r>
            <a:r>
              <a:rPr lang="en-GB" sz="1600" dirty="0">
                <a:cs typeface="Arial"/>
              </a:rPr>
              <a:t> las bases </a:t>
            </a:r>
            <a:r>
              <a:rPr lang="en-GB" sz="1600" dirty="0" err="1">
                <a:cs typeface="Arial"/>
              </a:rPr>
              <a:t>teóricas</a:t>
            </a:r>
            <a:r>
              <a:rPr lang="en-GB" sz="1600" dirty="0">
                <a:cs typeface="Arial"/>
              </a:rPr>
              <a:t> </a:t>
            </a:r>
            <a:r>
              <a:rPr lang="en-GB" sz="1600" dirty="0" err="1">
                <a:cs typeface="Arial"/>
              </a:rPr>
              <a:t>sobre</a:t>
            </a:r>
            <a:r>
              <a:rPr lang="en-GB" sz="1600" dirty="0">
                <a:cs typeface="Arial"/>
              </a:rPr>
              <a:t> la </a:t>
            </a:r>
            <a:r>
              <a:rPr lang="en-GB" sz="1600" dirty="0" err="1">
                <a:cs typeface="Arial"/>
              </a:rPr>
              <a:t>reflexión</a:t>
            </a:r>
            <a:r>
              <a:rPr lang="en-GB" sz="1600" dirty="0">
                <a:cs typeface="Arial"/>
              </a:rPr>
              <a:t> </a:t>
            </a:r>
            <a:r>
              <a:rPr lang="en-GB" sz="1600" dirty="0" err="1">
                <a:cs typeface="Arial"/>
              </a:rPr>
              <a:t>en</a:t>
            </a:r>
            <a:r>
              <a:rPr lang="en-GB" sz="1600" dirty="0">
                <a:cs typeface="Arial"/>
              </a:rPr>
              <a:t> </a:t>
            </a:r>
            <a:r>
              <a:rPr lang="en-GB" sz="1600" dirty="0" err="1">
                <a:cs typeface="Arial"/>
              </a:rPr>
              <a:t>el</a:t>
            </a:r>
            <a:r>
              <a:rPr lang="en-GB" sz="1600" dirty="0">
                <a:cs typeface="Arial"/>
              </a:rPr>
              <a:t> </a:t>
            </a:r>
            <a:r>
              <a:rPr lang="en-GB" sz="1600" dirty="0" err="1">
                <a:cs typeface="Arial"/>
              </a:rPr>
              <a:t>documento</a:t>
            </a:r>
            <a:r>
              <a:rPr lang="en-GB" sz="1600" dirty="0">
                <a:cs typeface="Arial"/>
              </a:rPr>
              <a:t> </a:t>
            </a:r>
            <a:r>
              <a:rPr lang="en-GB" sz="1600" dirty="0" err="1">
                <a:cs typeface="Arial"/>
              </a:rPr>
              <a:t>titulado</a:t>
            </a:r>
            <a:r>
              <a:rPr lang="en-GB" sz="1600" dirty="0">
                <a:cs typeface="Arial"/>
              </a:rPr>
              <a:t>: </a:t>
            </a:r>
            <a:r>
              <a:rPr lang="en-GB" sz="1600" i="1" dirty="0">
                <a:cs typeface="Arial"/>
              </a:rPr>
              <a:t>"Outdoor Adventure Education: curriculum framework for youth social and emotional learning"</a:t>
            </a:r>
            <a:r>
              <a:rPr lang="en-GB" sz="1600" dirty="0">
                <a:cs typeface="Arial"/>
              </a:rPr>
              <a:t> (</a:t>
            </a:r>
            <a:r>
              <a:rPr lang="en-GB" sz="1600" dirty="0" err="1">
                <a:cs typeface="Arial"/>
              </a:rPr>
              <a:t>páginas</a:t>
            </a:r>
            <a:r>
              <a:rPr lang="en-GB" sz="1600" dirty="0">
                <a:cs typeface="Arial"/>
              </a:rPr>
              <a:t> 54-57).</a:t>
            </a:r>
            <a:r>
              <a:rPr lang="en-US" sz="1600" dirty="0">
                <a:cs typeface="Arial"/>
              </a:rPr>
              <a:t>​</a:t>
            </a:r>
            <a:endParaRPr lang="es-ES" sz="1600"/>
          </a:p>
        </p:txBody>
      </p:sp>
    </p:spTree>
    <p:extLst>
      <p:ext uri="{BB962C8B-B14F-4D97-AF65-F5344CB8AC3E}">
        <p14:creationId xmlns:p14="http://schemas.microsoft.com/office/powerpoint/2010/main" val="70017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6791b8-b591-4015-b146-e2703a0e8e00" xsi:nil="true"/>
    <lcf76f155ced4ddcb4097134ff3c332f xmlns="d54d3dba-8627-4c5b-8fa1-b229ff45d33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6E0E336A00EE44B15E630127290E8A" ma:contentTypeVersion="15" ma:contentTypeDescription="Create a new document." ma:contentTypeScope="" ma:versionID="94f7d022d784a8681471fe8daf6369b2">
  <xsd:schema xmlns:xsd="http://www.w3.org/2001/XMLSchema" xmlns:xs="http://www.w3.org/2001/XMLSchema" xmlns:p="http://schemas.microsoft.com/office/2006/metadata/properties" xmlns:ns2="d54d3dba-8627-4c5b-8fa1-b229ff45d334" xmlns:ns3="2e6791b8-b591-4015-b146-e2703a0e8e00" targetNamespace="http://schemas.microsoft.com/office/2006/metadata/properties" ma:root="true" ma:fieldsID="ca0381c583dfb4d8c2e62dd2f4a976da" ns2:_="" ns3:_="">
    <xsd:import namespace="d54d3dba-8627-4c5b-8fa1-b229ff45d334"/>
    <xsd:import namespace="2e6791b8-b591-4015-b146-e2703a0e8e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4d3dba-8627-4c5b-8fa1-b229ff45d3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1350db3-1762-4bf1-805b-8e7c55ddee4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791b8-b591-4015-b146-e2703a0e8e0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df7650f-df5b-44df-9f57-db253a4966a7}" ma:internalName="TaxCatchAll" ma:showField="CatchAllData" ma:web="2e6791b8-b591-4015-b146-e2703a0e8e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D352B2-E757-4556-940B-03E252EF11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C8982A5-72D1-4D76-99D9-B477942F5B35}">
  <ds:schemaRefs>
    <ds:schemaRef ds:uri="2e6791b8-b591-4015-b146-e2703a0e8e00"/>
    <ds:schemaRef ds:uri="d54d3dba-8627-4c5b-8fa1-b229ff45d334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2C68E69-7081-4DAE-A81E-94622C3AE05D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Tema de Office</vt:lpstr>
      <vt:lpstr>Sección 4: Reflexión</vt:lpstr>
      <vt:lpstr>Sección 4: Reflexión</vt:lpstr>
      <vt:lpstr>Sección 4: Reflexión</vt:lpstr>
      <vt:lpstr>Sección 4: Reflexión</vt:lpstr>
      <vt:lpstr>PowerPoint Presentation</vt:lpstr>
      <vt:lpstr>Reflexión - ¿Cuándo y para quién?  La reflexión en el contexto docente</vt:lpstr>
      <vt:lpstr>Cómo dirigir una sesión de reflexión - Guía del profesorado </vt:lpstr>
      <vt:lpstr>Proceso de reflexión - Marco curricular </vt:lpstr>
      <vt:lpstr>PowerPoint Presentation</vt:lpstr>
      <vt:lpstr>PowerPoint Presentation</vt:lpstr>
      <vt:lpstr>PowerPoint Presentation</vt:lpstr>
      <vt:lpstr>Sección 4: Reflexión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4: Reflection</dc:title>
  <dc:creator>PABLO JESUS CABALLERO BLANCO</dc:creator>
  <cp:keywords>, docId:6E4770DAF1D07C1CD196DE6A41A51F9C</cp:keywords>
  <cp:revision>164</cp:revision>
  <dcterms:created xsi:type="dcterms:W3CDTF">2025-05-27T07:37:44Z</dcterms:created>
  <dcterms:modified xsi:type="dcterms:W3CDTF">2025-06-16T11:34:52Z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0x010100FC6E0E336A00EE44B15E630127290E8A</vt:lpwstr>
  </property>
  <property fmtid="{D5CDD505-2E9C-101B-9397-08002B2CF9AE}" pid="3" name="MediaServiceImageTags">
    <vt:lpwstr/>
  </property>
</Properties>
</file>