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9" r:id="rId7"/>
    <p:sldId id="270" r:id="rId8"/>
    <p:sldId id="260" r:id="rId9"/>
    <p:sldId id="262" r:id="rId10"/>
    <p:sldId id="263" r:id="rId11"/>
    <p:sldId id="261" r:id="rId12"/>
    <p:sldId id="265" r:id="rId13"/>
    <p:sldId id="267" r:id="rId14"/>
    <p:sldId id="269" r:id="rId15"/>
    <p:sldId id="268" r:id="rId16"/>
    <p:sldId id="266" r:id="rId17"/>
    <p:sldId id="271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EE3E3-3BC2-F4C9-20A4-3F3301C7341C}" v="132" dt="2025-06-16T11:41:20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BLO JESUS CABALLERO BLANCO" userId="S::pcaballero4_us.es#ext#@uniluxembourg.onmicrosoft.com::4513f5d0-d6c5-47f9-8167-754b4c671af0" providerId="AD" clId="Web-{24FEE3E3-3BC2-F4C9-20A4-3F3301C7341C}"/>
    <pc:docChg chg="addSld modSld sldOrd">
      <pc:chgData name="PABLO JESUS CABALLERO BLANCO" userId="S::pcaballero4_us.es#ext#@uniluxembourg.onmicrosoft.com::4513f5d0-d6c5-47f9-8167-754b4c671af0" providerId="AD" clId="Web-{24FEE3E3-3BC2-F4C9-20A4-3F3301C7341C}" dt="2025-06-16T11:41:20.488" v="81"/>
      <pc:docMkLst>
        <pc:docMk/>
      </pc:docMkLst>
      <pc:sldChg chg="modSp">
        <pc:chgData name="PABLO JESUS CABALLERO BLANCO" userId="S::pcaballero4_us.es#ext#@uniluxembourg.onmicrosoft.com::4513f5d0-d6c5-47f9-8167-754b4c671af0" providerId="AD" clId="Web-{24FEE3E3-3BC2-F4C9-20A4-3F3301C7341C}" dt="2025-06-16T11:36:26.447" v="8" actId="20577"/>
        <pc:sldMkLst>
          <pc:docMk/>
          <pc:sldMk cId="2394168313" sldId="256"/>
        </pc:sldMkLst>
        <pc:spChg chg="mod">
          <ac:chgData name="PABLO JESUS CABALLERO BLANCO" userId="S::pcaballero4_us.es#ext#@uniluxembourg.onmicrosoft.com::4513f5d0-d6c5-47f9-8167-754b4c671af0" providerId="AD" clId="Web-{24FEE3E3-3BC2-F4C9-20A4-3F3301C7341C}" dt="2025-06-16T11:36:26.447" v="8" actId="20577"/>
          <ac:spMkLst>
            <pc:docMk/>
            <pc:sldMk cId="2394168313" sldId="256"/>
            <ac:spMk id="20" creationId="{646247E2-3D3F-EB7D-AB88-EBF3C4D555DC}"/>
          </ac:spMkLst>
        </pc:spChg>
      </pc:sldChg>
      <pc:sldChg chg="modSp">
        <pc:chgData name="PABLO JESUS CABALLERO BLANCO" userId="S::pcaballero4_us.es#ext#@uniluxembourg.onmicrosoft.com::4513f5d0-d6c5-47f9-8167-754b4c671af0" providerId="AD" clId="Web-{24FEE3E3-3BC2-F4C9-20A4-3F3301C7341C}" dt="2025-06-16T11:37:38.152" v="24" actId="20577"/>
        <pc:sldMkLst>
          <pc:docMk/>
          <pc:sldMk cId="1177783784" sldId="257"/>
        </pc:sldMkLst>
        <pc:spChg chg="mod">
          <ac:chgData name="PABLO JESUS CABALLERO BLANCO" userId="S::pcaballero4_us.es#ext#@uniluxembourg.onmicrosoft.com::4513f5d0-d6c5-47f9-8167-754b4c671af0" providerId="AD" clId="Web-{24FEE3E3-3BC2-F4C9-20A4-3F3301C7341C}" dt="2025-06-16T11:37:38.152" v="24" actId="20577"/>
          <ac:spMkLst>
            <pc:docMk/>
            <pc:sldMk cId="1177783784" sldId="257"/>
            <ac:spMk id="2" creationId="{5C8E0875-3BED-B867-5123-62F54BE5DBDD}"/>
          </ac:spMkLst>
        </pc:spChg>
        <pc:spChg chg="mod">
          <ac:chgData name="PABLO JESUS CABALLERO BLANCO" userId="S::pcaballero4_us.es#ext#@uniluxembourg.onmicrosoft.com::4513f5d0-d6c5-47f9-8167-754b4c671af0" providerId="AD" clId="Web-{24FEE3E3-3BC2-F4C9-20A4-3F3301C7341C}" dt="2025-06-16T11:36:32.869" v="12" actId="20577"/>
          <ac:spMkLst>
            <pc:docMk/>
            <pc:sldMk cId="1177783784" sldId="257"/>
            <ac:spMk id="20" creationId="{50712DF4-C434-DE96-750A-DC1E47C5F71A}"/>
          </ac:spMkLst>
        </pc:spChg>
      </pc:sldChg>
      <pc:sldChg chg="modSp">
        <pc:chgData name="PABLO JESUS CABALLERO BLANCO" userId="S::pcaballero4_us.es#ext#@uniluxembourg.onmicrosoft.com::4513f5d0-d6c5-47f9-8167-754b4c671af0" providerId="AD" clId="Web-{24FEE3E3-3BC2-F4C9-20A4-3F3301C7341C}" dt="2025-06-16T11:37:44.449" v="25" actId="1076"/>
        <pc:sldMkLst>
          <pc:docMk/>
          <pc:sldMk cId="2633883869" sldId="259"/>
        </pc:sldMkLst>
        <pc:spChg chg="mod">
          <ac:chgData name="PABLO JESUS CABALLERO BLANCO" userId="S::pcaballero4_us.es#ext#@uniluxembourg.onmicrosoft.com::4513f5d0-d6c5-47f9-8167-754b4c671af0" providerId="AD" clId="Web-{24FEE3E3-3BC2-F4C9-20A4-3F3301C7341C}" dt="2025-06-16T11:37:44.449" v="25" actId="1076"/>
          <ac:spMkLst>
            <pc:docMk/>
            <pc:sldMk cId="2633883869" sldId="259"/>
            <ac:spMk id="2" creationId="{A680B650-77CA-4300-3022-68943A5B111F}"/>
          </ac:spMkLst>
        </pc:spChg>
      </pc:sldChg>
      <pc:sldChg chg="modSp">
        <pc:chgData name="PABLO JESUS CABALLERO BLANCO" userId="S::pcaballero4_us.es#ext#@uniluxembourg.onmicrosoft.com::4513f5d0-d6c5-47f9-8167-754b4c671af0" providerId="AD" clId="Web-{24FEE3E3-3BC2-F4C9-20A4-3F3301C7341C}" dt="2025-06-16T11:40:07.142" v="69" actId="20577"/>
        <pc:sldMkLst>
          <pc:docMk/>
          <pc:sldMk cId="2180625575" sldId="260"/>
        </pc:sldMkLst>
        <pc:spChg chg="mod">
          <ac:chgData name="PABLO JESUS CABALLERO BLANCO" userId="S::pcaballero4_us.es#ext#@uniluxembourg.onmicrosoft.com::4513f5d0-d6c5-47f9-8167-754b4c671af0" providerId="AD" clId="Web-{24FEE3E3-3BC2-F4C9-20A4-3F3301C7341C}" dt="2025-06-16T11:39:48.422" v="63" actId="20577"/>
          <ac:spMkLst>
            <pc:docMk/>
            <pc:sldMk cId="2180625575" sldId="260"/>
            <ac:spMk id="14" creationId="{6479C68D-17B4-8A32-939A-FA0C0EAFDC07}"/>
          </ac:spMkLst>
        </pc:spChg>
        <pc:spChg chg="mod">
          <ac:chgData name="PABLO JESUS CABALLERO BLANCO" userId="S::pcaballero4_us.es#ext#@uniluxembourg.onmicrosoft.com::4513f5d0-d6c5-47f9-8167-754b4c671af0" providerId="AD" clId="Web-{24FEE3E3-3BC2-F4C9-20A4-3F3301C7341C}" dt="2025-06-16T11:40:07.142" v="69" actId="20577"/>
          <ac:spMkLst>
            <pc:docMk/>
            <pc:sldMk cId="2180625575" sldId="260"/>
            <ac:spMk id="17" creationId="{47C3C11A-BFC9-3C3D-7E4D-2E6823B8C495}"/>
          </ac:spMkLst>
        </pc:spChg>
        <pc:spChg chg="mod">
          <ac:chgData name="PABLO JESUS CABALLERO BLANCO" userId="S::pcaballero4_us.es#ext#@uniluxembourg.onmicrosoft.com::4513f5d0-d6c5-47f9-8167-754b4c671af0" providerId="AD" clId="Web-{24FEE3E3-3BC2-F4C9-20A4-3F3301C7341C}" dt="2025-06-16T11:39:36.766" v="62" actId="1076"/>
          <ac:spMkLst>
            <pc:docMk/>
            <pc:sldMk cId="2180625575" sldId="260"/>
            <ac:spMk id="19" creationId="{0AE31963-7182-A84D-D99D-B2A3BF3BFEC9}"/>
          </ac:spMkLst>
        </pc:spChg>
      </pc:sldChg>
      <pc:sldChg chg="modSp">
        <pc:chgData name="PABLO JESUS CABALLERO BLANCO" userId="S::pcaballero4_us.es#ext#@uniluxembourg.onmicrosoft.com::4513f5d0-d6c5-47f9-8167-754b4c671af0" providerId="AD" clId="Web-{24FEE3E3-3BC2-F4C9-20A4-3F3301C7341C}" dt="2025-06-16T11:40:21.017" v="72" actId="20577"/>
        <pc:sldMkLst>
          <pc:docMk/>
          <pc:sldMk cId="1759264826" sldId="262"/>
        </pc:sldMkLst>
        <pc:spChg chg="mod">
          <ac:chgData name="PABLO JESUS CABALLERO BLANCO" userId="S::pcaballero4_us.es#ext#@uniluxembourg.onmicrosoft.com::4513f5d0-d6c5-47f9-8167-754b4c671af0" providerId="AD" clId="Web-{24FEE3E3-3BC2-F4C9-20A4-3F3301C7341C}" dt="2025-06-16T11:40:21.017" v="72" actId="20577"/>
          <ac:spMkLst>
            <pc:docMk/>
            <pc:sldMk cId="1759264826" sldId="262"/>
            <ac:spMk id="13" creationId="{B3A35EC5-4C7E-5DEA-61DA-5454C6F12A5B}"/>
          </ac:spMkLst>
        </pc:spChg>
      </pc:sldChg>
      <pc:sldChg chg="modSp">
        <pc:chgData name="PABLO JESUS CABALLERO BLANCO" userId="S::pcaballero4_us.es#ext#@uniluxembourg.onmicrosoft.com::4513f5d0-d6c5-47f9-8167-754b4c671af0" providerId="AD" clId="Web-{24FEE3E3-3BC2-F4C9-20A4-3F3301C7341C}" dt="2025-06-16T11:40:49.502" v="76" actId="1076"/>
        <pc:sldMkLst>
          <pc:docMk/>
          <pc:sldMk cId="3965449608" sldId="263"/>
        </pc:sldMkLst>
        <pc:spChg chg="mod">
          <ac:chgData name="PABLO JESUS CABALLERO BLANCO" userId="S::pcaballero4_us.es#ext#@uniluxembourg.onmicrosoft.com::4513f5d0-d6c5-47f9-8167-754b4c671af0" providerId="AD" clId="Web-{24FEE3E3-3BC2-F4C9-20A4-3F3301C7341C}" dt="2025-06-16T11:40:47.924" v="75" actId="1076"/>
          <ac:spMkLst>
            <pc:docMk/>
            <pc:sldMk cId="3965449608" sldId="263"/>
            <ac:spMk id="23" creationId="{B887EEE6-318A-6C43-DC27-D4B3A4D0ADDC}"/>
          </ac:spMkLst>
        </pc:spChg>
        <pc:graphicFrameChg chg="mod">
          <ac:chgData name="PABLO JESUS CABALLERO BLANCO" userId="S::pcaballero4_us.es#ext#@uniluxembourg.onmicrosoft.com::4513f5d0-d6c5-47f9-8167-754b4c671af0" providerId="AD" clId="Web-{24FEE3E3-3BC2-F4C9-20A4-3F3301C7341C}" dt="2025-06-16T11:40:49.502" v="76" actId="1076"/>
          <ac:graphicFrameMkLst>
            <pc:docMk/>
            <pc:sldMk cId="3965449608" sldId="263"/>
            <ac:graphicFrameMk id="20" creationId="{FC766B2D-9F12-79C2-140B-11ECF3DB69F3}"/>
          </ac:graphicFrameMkLst>
        </pc:graphicFrameChg>
      </pc:sldChg>
      <pc:sldChg chg="modSp">
        <pc:chgData name="PABLO JESUS CABALLERO BLANCO" userId="S::pcaballero4_us.es#ext#@uniluxembourg.onmicrosoft.com::4513f5d0-d6c5-47f9-8167-754b4c671af0" providerId="AD" clId="Web-{24FEE3E3-3BC2-F4C9-20A4-3F3301C7341C}" dt="2025-06-16T11:40:55.393" v="78" actId="1076"/>
        <pc:sldMkLst>
          <pc:docMk/>
          <pc:sldMk cId="2993650247" sldId="265"/>
        </pc:sldMkLst>
        <pc:spChg chg="mod">
          <ac:chgData name="PABLO JESUS CABALLERO BLANCO" userId="S::pcaballero4_us.es#ext#@uniluxembourg.onmicrosoft.com::4513f5d0-d6c5-47f9-8167-754b4c671af0" providerId="AD" clId="Web-{24FEE3E3-3BC2-F4C9-20A4-3F3301C7341C}" dt="2025-06-16T11:40:53.956" v="77" actId="1076"/>
          <ac:spMkLst>
            <pc:docMk/>
            <pc:sldMk cId="2993650247" sldId="265"/>
            <ac:spMk id="2" creationId="{845BE3AA-9E36-4BE3-AAA9-F54AB02803C3}"/>
          </ac:spMkLst>
        </pc:spChg>
        <pc:graphicFrameChg chg="mod">
          <ac:chgData name="PABLO JESUS CABALLERO BLANCO" userId="S::pcaballero4_us.es#ext#@uniluxembourg.onmicrosoft.com::4513f5d0-d6c5-47f9-8167-754b4c671af0" providerId="AD" clId="Web-{24FEE3E3-3BC2-F4C9-20A4-3F3301C7341C}" dt="2025-06-16T11:40:55.393" v="78" actId="1076"/>
          <ac:graphicFrameMkLst>
            <pc:docMk/>
            <pc:sldMk cId="2993650247" sldId="265"/>
            <ac:graphicFrameMk id="12" creationId="{3D0DF15A-3B08-0BEE-A6A5-063B98AFBECF}"/>
          </ac:graphicFrameMkLst>
        </pc:graphicFrameChg>
      </pc:sldChg>
      <pc:sldChg chg="modSp">
        <pc:chgData name="PABLO JESUS CABALLERO BLANCO" userId="S::pcaballero4_us.es#ext#@uniluxembourg.onmicrosoft.com::4513f5d0-d6c5-47f9-8167-754b4c671af0" providerId="AD" clId="Web-{24FEE3E3-3BC2-F4C9-20A4-3F3301C7341C}" dt="2025-06-16T11:40:59.674" v="79" actId="1076"/>
        <pc:sldMkLst>
          <pc:docMk/>
          <pc:sldMk cId="1260110158" sldId="267"/>
        </pc:sldMkLst>
        <pc:spChg chg="mod">
          <ac:chgData name="PABLO JESUS CABALLERO BLANCO" userId="S::pcaballero4_us.es#ext#@uniluxembourg.onmicrosoft.com::4513f5d0-d6c5-47f9-8167-754b4c671af0" providerId="AD" clId="Web-{24FEE3E3-3BC2-F4C9-20A4-3F3301C7341C}" dt="2025-06-16T11:40:59.674" v="79" actId="1076"/>
          <ac:spMkLst>
            <pc:docMk/>
            <pc:sldMk cId="1260110158" sldId="267"/>
            <ac:spMk id="2" creationId="{BD03C0EB-B009-C370-2973-BAF0216FA243}"/>
          </ac:spMkLst>
        </pc:spChg>
      </pc:sldChg>
      <pc:sldChg chg="add ord replId">
        <pc:chgData name="PABLO JESUS CABALLERO BLANCO" userId="S::pcaballero4_us.es#ext#@uniluxembourg.onmicrosoft.com::4513f5d0-d6c5-47f9-8167-754b4c671af0" providerId="AD" clId="Web-{24FEE3E3-3BC2-F4C9-20A4-3F3301C7341C}" dt="2025-06-16T11:41:20.488" v="81"/>
        <pc:sldMkLst>
          <pc:docMk/>
          <pc:sldMk cId="4124894781" sldId="271"/>
        </pc:sldMkLst>
      </pc:sldChg>
    </pc:docChg>
  </pc:docChgLst>
  <pc:docChgLst>
    <pc:chgData name="GONZALO RAMIREZ MACIAS" userId="S::grm_us.es#ext#@uniluxembourg.onmicrosoft.com::25d4ef42-0af3-4024-88d7-0c7a8e8fd59f" providerId="AD" clId="Web-{6495304C-1A49-8FCD-8CAA-7163C8756B5F}"/>
    <pc:docChg chg="delSld modSld">
      <pc:chgData name="GONZALO RAMIREZ MACIAS" userId="S::grm_us.es#ext#@uniluxembourg.onmicrosoft.com::25d4ef42-0af3-4024-88d7-0c7a8e8fd59f" providerId="AD" clId="Web-{6495304C-1A49-8FCD-8CAA-7163C8756B5F}" dt="2025-06-09T11:24:47.681" v="94" actId="14100"/>
      <pc:docMkLst>
        <pc:docMk/>
      </pc:docMkLst>
      <pc:sldChg chg="modSp">
        <pc:chgData name="GONZALO RAMIREZ MACIAS" userId="S::grm_us.es#ext#@uniluxembourg.onmicrosoft.com::25d4ef42-0af3-4024-88d7-0c7a8e8fd59f" providerId="AD" clId="Web-{6495304C-1A49-8FCD-8CAA-7163C8756B5F}" dt="2025-06-09T11:14:12.901" v="6" actId="20577"/>
        <pc:sldMkLst>
          <pc:docMk/>
          <pc:sldMk cId="1177783784" sldId="257"/>
        </pc:sldMkLst>
        <pc:spChg chg="mod">
          <ac:chgData name="GONZALO RAMIREZ MACIAS" userId="S::grm_us.es#ext#@uniluxembourg.onmicrosoft.com::25d4ef42-0af3-4024-88d7-0c7a8e8fd59f" providerId="AD" clId="Web-{6495304C-1A49-8FCD-8CAA-7163C8756B5F}" dt="2025-06-09T11:14:12.901" v="6" actId="20577"/>
          <ac:spMkLst>
            <pc:docMk/>
            <pc:sldMk cId="1177783784" sldId="257"/>
            <ac:spMk id="2" creationId="{5C8E0875-3BED-B867-5123-62F54BE5DBDD}"/>
          </ac:spMkLst>
        </pc:spChg>
      </pc:sldChg>
      <pc:sldChg chg="modSp">
        <pc:chgData name="GONZALO RAMIREZ MACIAS" userId="S::grm_us.es#ext#@uniluxembourg.onmicrosoft.com::25d4ef42-0af3-4024-88d7-0c7a8e8fd59f" providerId="AD" clId="Web-{6495304C-1A49-8FCD-8CAA-7163C8756B5F}" dt="2025-06-09T11:17:03.686" v="35" actId="20577"/>
        <pc:sldMkLst>
          <pc:docMk/>
          <pc:sldMk cId="2633883869" sldId="259"/>
        </pc:sldMkLst>
        <pc:spChg chg="mod">
          <ac:chgData name="GONZALO RAMIREZ MACIAS" userId="S::grm_us.es#ext#@uniluxembourg.onmicrosoft.com::25d4ef42-0af3-4024-88d7-0c7a8e8fd59f" providerId="AD" clId="Web-{6495304C-1A49-8FCD-8CAA-7163C8756B5F}" dt="2025-06-09T11:17:03.686" v="35" actId="20577"/>
          <ac:spMkLst>
            <pc:docMk/>
            <pc:sldMk cId="2633883869" sldId="259"/>
            <ac:spMk id="2" creationId="{A680B650-77CA-4300-3022-68943A5B111F}"/>
          </ac:spMkLst>
        </pc:spChg>
      </pc:sldChg>
      <pc:sldChg chg="modSp">
        <pc:chgData name="GONZALO RAMIREZ MACIAS" userId="S::grm_us.es#ext#@uniluxembourg.onmicrosoft.com::25d4ef42-0af3-4024-88d7-0c7a8e8fd59f" providerId="AD" clId="Web-{6495304C-1A49-8FCD-8CAA-7163C8756B5F}" dt="2025-06-09T11:21:28.442" v="77" actId="1076"/>
        <pc:sldMkLst>
          <pc:docMk/>
          <pc:sldMk cId="2180625575" sldId="260"/>
        </pc:sldMkLst>
        <pc:spChg chg="mod">
          <ac:chgData name="GONZALO RAMIREZ MACIAS" userId="S::grm_us.es#ext#@uniluxembourg.onmicrosoft.com::25d4ef42-0af3-4024-88d7-0c7a8e8fd59f" providerId="AD" clId="Web-{6495304C-1A49-8FCD-8CAA-7163C8756B5F}" dt="2025-06-09T11:15:45.028" v="24" actId="20577"/>
          <ac:spMkLst>
            <pc:docMk/>
            <pc:sldMk cId="2180625575" sldId="260"/>
            <ac:spMk id="13" creationId="{AD2EA3D2-120F-128C-5237-F314E4EE4E5F}"/>
          </ac:spMkLst>
        </pc:spChg>
        <pc:spChg chg="mod">
          <ac:chgData name="GONZALO RAMIREZ MACIAS" userId="S::grm_us.es#ext#@uniluxembourg.onmicrosoft.com::25d4ef42-0af3-4024-88d7-0c7a8e8fd59f" providerId="AD" clId="Web-{6495304C-1A49-8FCD-8CAA-7163C8756B5F}" dt="2025-06-09T11:16:20.092" v="31" actId="1076"/>
          <ac:spMkLst>
            <pc:docMk/>
            <pc:sldMk cId="2180625575" sldId="260"/>
            <ac:spMk id="14" creationId="{6479C68D-17B4-8A32-939A-FA0C0EAFDC07}"/>
          </ac:spMkLst>
        </pc:spChg>
        <pc:spChg chg="mod">
          <ac:chgData name="GONZALO RAMIREZ MACIAS" userId="S::grm_us.es#ext#@uniluxembourg.onmicrosoft.com::25d4ef42-0af3-4024-88d7-0c7a8e8fd59f" providerId="AD" clId="Web-{6495304C-1A49-8FCD-8CAA-7163C8756B5F}" dt="2025-06-09T11:16:02.138" v="27" actId="20577"/>
          <ac:spMkLst>
            <pc:docMk/>
            <pc:sldMk cId="2180625575" sldId="260"/>
            <ac:spMk id="15" creationId="{85FF35E8-A8C3-F5AF-A23A-6DCC6960A422}"/>
          </ac:spMkLst>
        </pc:spChg>
        <pc:spChg chg="mod">
          <ac:chgData name="GONZALO RAMIREZ MACIAS" userId="S::grm_us.es#ext#@uniluxembourg.onmicrosoft.com::25d4ef42-0af3-4024-88d7-0c7a8e8fd59f" providerId="AD" clId="Web-{6495304C-1A49-8FCD-8CAA-7163C8756B5F}" dt="2025-06-09T11:15:36.903" v="23" actId="14100"/>
          <ac:spMkLst>
            <pc:docMk/>
            <pc:sldMk cId="2180625575" sldId="260"/>
            <ac:spMk id="17" creationId="{47C3C11A-BFC9-3C3D-7E4D-2E6823B8C495}"/>
          </ac:spMkLst>
        </pc:spChg>
        <pc:spChg chg="mod">
          <ac:chgData name="GONZALO RAMIREZ MACIAS" userId="S::grm_us.es#ext#@uniluxembourg.onmicrosoft.com::25d4ef42-0af3-4024-88d7-0c7a8e8fd59f" providerId="AD" clId="Web-{6495304C-1A49-8FCD-8CAA-7163C8756B5F}" dt="2025-06-09T11:21:28.442" v="77" actId="1076"/>
          <ac:spMkLst>
            <pc:docMk/>
            <pc:sldMk cId="2180625575" sldId="260"/>
            <ac:spMk id="19" creationId="{0AE31963-7182-A84D-D99D-B2A3BF3BFEC9}"/>
          </ac:spMkLst>
        </pc:spChg>
        <pc:spChg chg="mod">
          <ac:chgData name="GONZALO RAMIREZ MACIAS" userId="S::grm_us.es#ext#@uniluxembourg.onmicrosoft.com::25d4ef42-0af3-4024-88d7-0c7a8e8fd59f" providerId="AD" clId="Web-{6495304C-1A49-8FCD-8CAA-7163C8756B5F}" dt="2025-06-09T11:16:05.544" v="28" actId="20577"/>
          <ac:spMkLst>
            <pc:docMk/>
            <pc:sldMk cId="2180625575" sldId="260"/>
            <ac:spMk id="20" creationId="{02008FE3-598F-E347-E8A9-AB2AB3D0ED22}"/>
          </ac:spMkLst>
        </pc:spChg>
        <pc:spChg chg="mod">
          <ac:chgData name="GONZALO RAMIREZ MACIAS" userId="S::grm_us.es#ext#@uniluxembourg.onmicrosoft.com::25d4ef42-0af3-4024-88d7-0c7a8e8fd59f" providerId="AD" clId="Web-{6495304C-1A49-8FCD-8CAA-7163C8756B5F}" dt="2025-06-09T11:16:11.482" v="30" actId="20577"/>
          <ac:spMkLst>
            <pc:docMk/>
            <pc:sldMk cId="2180625575" sldId="260"/>
            <ac:spMk id="21" creationId="{629F53FB-095B-4978-164D-D2011D1C1494}"/>
          </ac:spMkLst>
        </pc:spChg>
        <pc:spChg chg="mod">
          <ac:chgData name="GONZALO RAMIREZ MACIAS" userId="S::grm_us.es#ext#@uniluxembourg.onmicrosoft.com::25d4ef42-0af3-4024-88d7-0c7a8e8fd59f" providerId="AD" clId="Web-{6495304C-1A49-8FCD-8CAA-7163C8756B5F}" dt="2025-06-09T11:16:08.826" v="29" actId="20577"/>
          <ac:spMkLst>
            <pc:docMk/>
            <pc:sldMk cId="2180625575" sldId="260"/>
            <ac:spMk id="22" creationId="{FC2FC786-9ECE-391C-4232-4BD6BC10A122}"/>
          </ac:spMkLst>
        </pc:spChg>
      </pc:sldChg>
      <pc:sldChg chg="modSp">
        <pc:chgData name="GONZALO RAMIREZ MACIAS" userId="S::grm_us.es#ext#@uniluxembourg.onmicrosoft.com::25d4ef42-0af3-4024-88d7-0c7a8e8fd59f" providerId="AD" clId="Web-{6495304C-1A49-8FCD-8CAA-7163C8756B5F}" dt="2025-06-09T11:24:14.149" v="91" actId="14100"/>
        <pc:sldMkLst>
          <pc:docMk/>
          <pc:sldMk cId="434992675" sldId="261"/>
        </pc:sldMkLst>
        <pc:graphicFrameChg chg="mod">
          <ac:chgData name="GONZALO RAMIREZ MACIAS" userId="S::grm_us.es#ext#@uniluxembourg.onmicrosoft.com::25d4ef42-0af3-4024-88d7-0c7a8e8fd59f" providerId="AD" clId="Web-{6495304C-1A49-8FCD-8CAA-7163C8756B5F}" dt="2025-06-09T11:24:14.149" v="91" actId="14100"/>
          <ac:graphicFrameMkLst>
            <pc:docMk/>
            <pc:sldMk cId="434992675" sldId="261"/>
            <ac:graphicFrameMk id="11" creationId="{E76EA6C8-8CEB-22E5-DC79-01B82114AC3A}"/>
          </ac:graphicFrameMkLst>
        </pc:graphicFrameChg>
      </pc:sldChg>
      <pc:sldChg chg="modSp">
        <pc:chgData name="GONZALO RAMIREZ MACIAS" userId="S::grm_us.es#ext#@uniluxembourg.onmicrosoft.com::25d4ef42-0af3-4024-88d7-0c7a8e8fd59f" providerId="AD" clId="Web-{6495304C-1A49-8FCD-8CAA-7163C8756B5F}" dt="2025-06-09T11:23:23.741" v="88" actId="20577"/>
        <pc:sldMkLst>
          <pc:docMk/>
          <pc:sldMk cId="1759264826" sldId="262"/>
        </pc:sldMkLst>
        <pc:spChg chg="mod">
          <ac:chgData name="GONZALO RAMIREZ MACIAS" userId="S::grm_us.es#ext#@uniluxembourg.onmicrosoft.com::25d4ef42-0af3-4024-88d7-0c7a8e8fd59f" providerId="AD" clId="Web-{6495304C-1A49-8FCD-8CAA-7163C8756B5F}" dt="2025-06-09T11:23:23.741" v="88" actId="20577"/>
          <ac:spMkLst>
            <pc:docMk/>
            <pc:sldMk cId="1759264826" sldId="262"/>
            <ac:spMk id="2" creationId="{EE3FC648-E853-AA3A-211F-4669A3E4CA94}"/>
          </ac:spMkLst>
        </pc:spChg>
        <pc:spChg chg="mod">
          <ac:chgData name="GONZALO RAMIREZ MACIAS" userId="S::grm_us.es#ext#@uniluxembourg.onmicrosoft.com::25d4ef42-0af3-4024-88d7-0c7a8e8fd59f" providerId="AD" clId="Web-{6495304C-1A49-8FCD-8CAA-7163C8756B5F}" dt="2025-06-09T11:23:12.272" v="86" actId="20577"/>
          <ac:spMkLst>
            <pc:docMk/>
            <pc:sldMk cId="1759264826" sldId="262"/>
            <ac:spMk id="5" creationId="{A9022BED-9EC3-2896-DC38-23F849F7DA04}"/>
          </ac:spMkLst>
        </pc:spChg>
        <pc:spChg chg="mod">
          <ac:chgData name="GONZALO RAMIREZ MACIAS" userId="S::grm_us.es#ext#@uniluxembourg.onmicrosoft.com::25d4ef42-0af3-4024-88d7-0c7a8e8fd59f" providerId="AD" clId="Web-{6495304C-1A49-8FCD-8CAA-7163C8756B5F}" dt="2025-06-09T11:23:01.913" v="84" actId="20577"/>
          <ac:spMkLst>
            <pc:docMk/>
            <pc:sldMk cId="1759264826" sldId="262"/>
            <ac:spMk id="11" creationId="{EFEE7951-FC23-FCFA-BAAD-FCE7B62D94E9}"/>
          </ac:spMkLst>
        </pc:spChg>
        <pc:spChg chg="mod">
          <ac:chgData name="GONZALO RAMIREZ MACIAS" userId="S::grm_us.es#ext#@uniluxembourg.onmicrosoft.com::25d4ef42-0af3-4024-88d7-0c7a8e8fd59f" providerId="AD" clId="Web-{6495304C-1A49-8FCD-8CAA-7163C8756B5F}" dt="2025-06-09T11:23:17.382" v="87" actId="20577"/>
          <ac:spMkLst>
            <pc:docMk/>
            <pc:sldMk cId="1759264826" sldId="262"/>
            <ac:spMk id="12" creationId="{D365349F-20F7-AB76-1F61-0B348F4E8358}"/>
          </ac:spMkLst>
        </pc:spChg>
        <pc:spChg chg="mod">
          <ac:chgData name="GONZALO RAMIREZ MACIAS" userId="S::grm_us.es#ext#@uniluxembourg.onmicrosoft.com::25d4ef42-0af3-4024-88d7-0c7a8e8fd59f" providerId="AD" clId="Web-{6495304C-1A49-8FCD-8CAA-7163C8756B5F}" dt="2025-06-09T11:21:54.755" v="78" actId="20577"/>
          <ac:spMkLst>
            <pc:docMk/>
            <pc:sldMk cId="1759264826" sldId="262"/>
            <ac:spMk id="13" creationId="{B3A35EC5-4C7E-5DEA-61DA-5454C6F12A5B}"/>
          </ac:spMkLst>
        </pc:spChg>
        <pc:spChg chg="mod">
          <ac:chgData name="GONZALO RAMIREZ MACIAS" userId="S::grm_us.es#ext#@uniluxembourg.onmicrosoft.com::25d4ef42-0af3-4024-88d7-0c7a8e8fd59f" providerId="AD" clId="Web-{6495304C-1A49-8FCD-8CAA-7163C8756B5F}" dt="2025-06-09T11:23:05.460" v="85" actId="20577"/>
          <ac:spMkLst>
            <pc:docMk/>
            <pc:sldMk cId="1759264826" sldId="262"/>
            <ac:spMk id="15" creationId="{3BF3A947-5125-A07C-7548-451A93DB962D}"/>
          </ac:spMkLst>
        </pc:spChg>
      </pc:sldChg>
      <pc:sldChg chg="modSp">
        <pc:chgData name="GONZALO RAMIREZ MACIAS" userId="S::grm_us.es#ext#@uniluxembourg.onmicrosoft.com::25d4ef42-0af3-4024-88d7-0c7a8e8fd59f" providerId="AD" clId="Web-{6495304C-1A49-8FCD-8CAA-7163C8756B5F}" dt="2025-06-09T11:23:49.289" v="89" actId="20577"/>
        <pc:sldMkLst>
          <pc:docMk/>
          <pc:sldMk cId="3965449608" sldId="263"/>
        </pc:sldMkLst>
        <pc:spChg chg="mod">
          <ac:chgData name="GONZALO RAMIREZ MACIAS" userId="S::grm_us.es#ext#@uniluxembourg.onmicrosoft.com::25d4ef42-0af3-4024-88d7-0c7a8e8fd59f" providerId="AD" clId="Web-{6495304C-1A49-8FCD-8CAA-7163C8756B5F}" dt="2025-06-09T11:23:49.289" v="89" actId="20577"/>
          <ac:spMkLst>
            <pc:docMk/>
            <pc:sldMk cId="3965449608" sldId="263"/>
            <ac:spMk id="23" creationId="{B887EEE6-318A-6C43-DC27-D4B3A4D0ADDC}"/>
          </ac:spMkLst>
        </pc:spChg>
      </pc:sldChg>
      <pc:sldChg chg="del">
        <pc:chgData name="GONZALO RAMIREZ MACIAS" userId="S::grm_us.es#ext#@uniluxembourg.onmicrosoft.com::25d4ef42-0af3-4024-88d7-0c7a8e8fd59f" providerId="AD" clId="Web-{6495304C-1A49-8FCD-8CAA-7163C8756B5F}" dt="2025-06-09T11:24:27.540" v="92"/>
        <pc:sldMkLst>
          <pc:docMk/>
          <pc:sldMk cId="2857748474" sldId="264"/>
        </pc:sldMkLst>
      </pc:sldChg>
      <pc:sldChg chg="modSp">
        <pc:chgData name="GONZALO RAMIREZ MACIAS" userId="S::grm_us.es#ext#@uniluxembourg.onmicrosoft.com::25d4ef42-0af3-4024-88d7-0c7a8e8fd59f" providerId="AD" clId="Web-{6495304C-1A49-8FCD-8CAA-7163C8756B5F}" dt="2025-06-09T11:24:47.681" v="94" actId="14100"/>
        <pc:sldMkLst>
          <pc:docMk/>
          <pc:sldMk cId="2993650247" sldId="265"/>
        </pc:sldMkLst>
        <pc:graphicFrameChg chg="mod">
          <ac:chgData name="GONZALO RAMIREZ MACIAS" userId="S::grm_us.es#ext#@uniluxembourg.onmicrosoft.com::25d4ef42-0af3-4024-88d7-0c7a8e8fd59f" providerId="AD" clId="Web-{6495304C-1A49-8FCD-8CAA-7163C8756B5F}" dt="2025-06-09T11:24:47.681" v="94" actId="14100"/>
          <ac:graphicFrameMkLst>
            <pc:docMk/>
            <pc:sldMk cId="2993650247" sldId="265"/>
            <ac:graphicFrameMk id="12" creationId="{3D0DF15A-3B08-0BEE-A6A5-063B98AFBECF}"/>
          </ac:graphicFrameMkLst>
        </pc:graphicFrameChg>
      </pc:sldChg>
      <pc:sldChg chg="modSp">
        <pc:chgData name="GONZALO RAMIREZ MACIAS" userId="S::grm_us.es#ext#@uniluxembourg.onmicrosoft.com::25d4ef42-0af3-4024-88d7-0c7a8e8fd59f" providerId="AD" clId="Web-{6495304C-1A49-8FCD-8CAA-7163C8756B5F}" dt="2025-06-09T11:17:12.515" v="37" actId="20577"/>
        <pc:sldMkLst>
          <pc:docMk/>
          <pc:sldMk cId="3923666190" sldId="270"/>
        </pc:sldMkLst>
        <pc:spChg chg="mod">
          <ac:chgData name="GONZALO RAMIREZ MACIAS" userId="S::grm_us.es#ext#@uniluxembourg.onmicrosoft.com::25d4ef42-0af3-4024-88d7-0c7a8e8fd59f" providerId="AD" clId="Web-{6495304C-1A49-8FCD-8CAA-7163C8756B5F}" dt="2025-06-09T11:17:12.515" v="37" actId="20577"/>
          <ac:spMkLst>
            <pc:docMk/>
            <pc:sldMk cId="3923666190" sldId="270"/>
            <ac:spMk id="2" creationId="{A2043A15-92AE-415D-7817-2D7FD3CF5225}"/>
          </ac:spMkLst>
        </pc:spChg>
      </pc:sldChg>
    </pc:docChg>
  </pc:docChgLst>
  <pc:docChgLst>
    <pc:chgData name="AGUEDA LATORRE ROMERO" userId="S::agueda_us.es#ext#@uniluxembourg.onmicrosoft.com::825e993e-a99c-401b-9c5b-299683457af5" providerId="AD" clId="Web-{565F7D91-EA85-4FCF-FBAF-C66C52522254}"/>
    <pc:docChg chg="modSld">
      <pc:chgData name="AGUEDA LATORRE ROMERO" userId="S::agueda_us.es#ext#@uniluxembourg.onmicrosoft.com::825e993e-a99c-401b-9c5b-299683457af5" providerId="AD" clId="Web-{565F7D91-EA85-4FCF-FBAF-C66C52522254}" dt="2025-06-13T11:30:43.118" v="60" actId="20577"/>
      <pc:docMkLst>
        <pc:docMk/>
      </pc:docMkLst>
      <pc:sldChg chg="modSp">
        <pc:chgData name="AGUEDA LATORRE ROMERO" userId="S::agueda_us.es#ext#@uniluxembourg.onmicrosoft.com::825e993e-a99c-401b-9c5b-299683457af5" providerId="AD" clId="Web-{565F7D91-EA85-4FCF-FBAF-C66C52522254}" dt="2025-06-13T11:27:37.431" v="37" actId="20577"/>
        <pc:sldMkLst>
          <pc:docMk/>
          <pc:sldMk cId="1177783784" sldId="257"/>
        </pc:sldMkLst>
        <pc:spChg chg="mod">
          <ac:chgData name="AGUEDA LATORRE ROMERO" userId="S::agueda_us.es#ext#@uniluxembourg.onmicrosoft.com::825e993e-a99c-401b-9c5b-299683457af5" providerId="AD" clId="Web-{565F7D91-EA85-4FCF-FBAF-C66C52522254}" dt="2025-06-13T11:27:37.431" v="37" actId="20577"/>
          <ac:spMkLst>
            <pc:docMk/>
            <pc:sldMk cId="1177783784" sldId="257"/>
            <ac:spMk id="2" creationId="{5C8E0875-3BED-B867-5123-62F54BE5DBDD}"/>
          </ac:spMkLst>
        </pc:spChg>
      </pc:sldChg>
      <pc:sldChg chg="modSp">
        <pc:chgData name="AGUEDA LATORRE ROMERO" userId="S::agueda_us.es#ext#@uniluxembourg.onmicrosoft.com::825e993e-a99c-401b-9c5b-299683457af5" providerId="AD" clId="Web-{565F7D91-EA85-4FCF-FBAF-C66C52522254}" dt="2025-06-13T11:29:12.079" v="38" actId="14100"/>
        <pc:sldMkLst>
          <pc:docMk/>
          <pc:sldMk cId="3965449608" sldId="263"/>
        </pc:sldMkLst>
        <pc:spChg chg="mod">
          <ac:chgData name="AGUEDA LATORRE ROMERO" userId="S::agueda_us.es#ext#@uniluxembourg.onmicrosoft.com::825e993e-a99c-401b-9c5b-299683457af5" providerId="AD" clId="Web-{565F7D91-EA85-4FCF-FBAF-C66C52522254}" dt="2025-06-13T11:29:12.079" v="38" actId="14100"/>
          <ac:spMkLst>
            <pc:docMk/>
            <pc:sldMk cId="3965449608" sldId="263"/>
            <ac:spMk id="23" creationId="{B887EEE6-318A-6C43-DC27-D4B3A4D0ADDC}"/>
          </ac:spMkLst>
        </pc:spChg>
      </pc:sldChg>
      <pc:sldChg chg="modSp">
        <pc:chgData name="AGUEDA LATORRE ROMERO" userId="S::agueda_us.es#ext#@uniluxembourg.onmicrosoft.com::825e993e-a99c-401b-9c5b-299683457af5" providerId="AD" clId="Web-{565F7D91-EA85-4FCF-FBAF-C66C52522254}" dt="2025-06-13T11:30:43.118" v="60" actId="20577"/>
        <pc:sldMkLst>
          <pc:docMk/>
          <pc:sldMk cId="2993650247" sldId="265"/>
        </pc:sldMkLst>
        <pc:spChg chg="mod">
          <ac:chgData name="AGUEDA LATORRE ROMERO" userId="S::agueda_us.es#ext#@uniluxembourg.onmicrosoft.com::825e993e-a99c-401b-9c5b-299683457af5" providerId="AD" clId="Web-{565F7D91-EA85-4FCF-FBAF-C66C52522254}" dt="2025-06-13T11:30:43.118" v="60" actId="20577"/>
          <ac:spMkLst>
            <pc:docMk/>
            <pc:sldMk cId="2993650247" sldId="265"/>
            <ac:spMk id="2" creationId="{845BE3AA-9E36-4BE3-AAA9-F54AB02803C3}"/>
          </ac:spMkLst>
        </pc:spChg>
      </pc:sldChg>
      <pc:sldChg chg="modSp">
        <pc:chgData name="AGUEDA LATORRE ROMERO" userId="S::agueda_us.es#ext#@uniluxembourg.onmicrosoft.com::825e993e-a99c-401b-9c5b-299683457af5" providerId="AD" clId="Web-{565F7D91-EA85-4FCF-FBAF-C66C52522254}" dt="2025-06-13T11:30:27.101" v="55" actId="20577"/>
        <pc:sldMkLst>
          <pc:docMk/>
          <pc:sldMk cId="1260110158" sldId="267"/>
        </pc:sldMkLst>
        <pc:spChg chg="mod">
          <ac:chgData name="AGUEDA LATORRE ROMERO" userId="S::agueda_us.es#ext#@uniluxembourg.onmicrosoft.com::825e993e-a99c-401b-9c5b-299683457af5" providerId="AD" clId="Web-{565F7D91-EA85-4FCF-FBAF-C66C52522254}" dt="2025-06-13T11:30:27.101" v="55" actId="20577"/>
          <ac:spMkLst>
            <pc:docMk/>
            <pc:sldMk cId="1260110158" sldId="267"/>
            <ac:spMk id="2" creationId="{BD03C0EB-B009-C370-2973-BAF0216FA243}"/>
          </ac:spMkLst>
        </pc:spChg>
      </pc:sldChg>
      <pc:sldChg chg="modSp">
        <pc:chgData name="AGUEDA LATORRE ROMERO" userId="S::agueda_us.es#ext#@uniluxembourg.onmicrosoft.com::825e993e-a99c-401b-9c5b-299683457af5" providerId="AD" clId="Web-{565F7D91-EA85-4FCF-FBAF-C66C52522254}" dt="2025-06-13T11:29:57.817" v="48" actId="20577"/>
        <pc:sldMkLst>
          <pc:docMk/>
          <pc:sldMk cId="3997582036" sldId="268"/>
        </pc:sldMkLst>
        <pc:spChg chg="mod">
          <ac:chgData name="AGUEDA LATORRE ROMERO" userId="S::agueda_us.es#ext#@uniluxembourg.onmicrosoft.com::825e993e-a99c-401b-9c5b-299683457af5" providerId="AD" clId="Web-{565F7D91-EA85-4FCF-FBAF-C66C52522254}" dt="2025-06-13T11:29:57.817" v="48" actId="20577"/>
          <ac:spMkLst>
            <pc:docMk/>
            <pc:sldMk cId="3997582036" sldId="268"/>
            <ac:spMk id="2" creationId="{DA83722C-1BAD-B37C-FC40-F1399F3BCC78}"/>
          </ac:spMkLst>
        </pc:spChg>
      </pc:sldChg>
      <pc:sldChg chg="modSp">
        <pc:chgData name="AGUEDA LATORRE ROMERO" userId="S::agueda_us.es#ext#@uniluxembourg.onmicrosoft.com::825e993e-a99c-401b-9c5b-299683457af5" providerId="AD" clId="Web-{565F7D91-EA85-4FCF-FBAF-C66C52522254}" dt="2025-06-13T11:29:37.050" v="43" actId="20577"/>
        <pc:sldMkLst>
          <pc:docMk/>
          <pc:sldMk cId="54603091" sldId="269"/>
        </pc:sldMkLst>
        <pc:spChg chg="mod">
          <ac:chgData name="AGUEDA LATORRE ROMERO" userId="S::agueda_us.es#ext#@uniluxembourg.onmicrosoft.com::825e993e-a99c-401b-9c5b-299683457af5" providerId="AD" clId="Web-{565F7D91-EA85-4FCF-FBAF-C66C52522254}" dt="2025-06-13T11:29:37.050" v="43" actId="20577"/>
          <ac:spMkLst>
            <pc:docMk/>
            <pc:sldMk cId="54603091" sldId="269"/>
            <ac:spMk id="2" creationId="{9674AD20-F9D3-DADE-C5ED-43A228294555}"/>
          </ac:spMkLst>
        </pc:spChg>
      </pc:sldChg>
    </pc:docChg>
  </pc:docChgLst>
  <pc:docChgLst>
    <pc:chgData name="AGUEDA LATORRE ROMERO" userId="S::agueda_us.es#ext#@uniluxembourg.onmicrosoft.com::825e993e-a99c-401b-9c5b-299683457af5" providerId="AD" clId="Web-{698125B5-927D-B636-1457-CCBA7B9973D4}"/>
    <pc:docChg chg="addSld modSld">
      <pc:chgData name="AGUEDA LATORRE ROMERO" userId="S::agueda_us.es#ext#@uniluxembourg.onmicrosoft.com::825e993e-a99c-401b-9c5b-299683457af5" providerId="AD" clId="Web-{698125B5-927D-B636-1457-CCBA7B9973D4}" dt="2025-06-09T11:22:41.253" v="21" actId="20577"/>
      <pc:docMkLst>
        <pc:docMk/>
      </pc:docMkLst>
      <pc:sldChg chg="modSp">
        <pc:chgData name="AGUEDA LATORRE ROMERO" userId="S::agueda_us.es#ext#@uniluxembourg.onmicrosoft.com::825e993e-a99c-401b-9c5b-299683457af5" providerId="AD" clId="Web-{698125B5-927D-B636-1457-CCBA7B9973D4}" dt="2025-06-09T11:12:55.748" v="2" actId="1076"/>
        <pc:sldMkLst>
          <pc:docMk/>
          <pc:sldMk cId="2394168313" sldId="256"/>
        </pc:sldMkLst>
        <pc:spChg chg="mod">
          <ac:chgData name="AGUEDA LATORRE ROMERO" userId="S::agueda_us.es#ext#@uniluxembourg.onmicrosoft.com::825e993e-a99c-401b-9c5b-299683457af5" providerId="AD" clId="Web-{698125B5-927D-B636-1457-CCBA7B9973D4}" dt="2025-06-09T11:12:45.404" v="1" actId="20577"/>
          <ac:spMkLst>
            <pc:docMk/>
            <pc:sldMk cId="2394168313" sldId="256"/>
            <ac:spMk id="20" creationId="{646247E2-3D3F-EB7D-AB88-EBF3C4D555DC}"/>
          </ac:spMkLst>
        </pc:spChg>
        <pc:spChg chg="mod">
          <ac:chgData name="AGUEDA LATORRE ROMERO" userId="S::agueda_us.es#ext#@uniluxembourg.onmicrosoft.com::825e993e-a99c-401b-9c5b-299683457af5" providerId="AD" clId="Web-{698125B5-927D-B636-1457-CCBA7B9973D4}" dt="2025-06-09T11:12:55.748" v="2" actId="1076"/>
          <ac:spMkLst>
            <pc:docMk/>
            <pc:sldMk cId="2394168313" sldId="256"/>
            <ac:spMk id="23" creationId="{2F232D74-1B6C-39CD-1BC3-80E737A0D8CE}"/>
          </ac:spMkLst>
        </pc:spChg>
      </pc:sldChg>
      <pc:sldChg chg="modSp">
        <pc:chgData name="AGUEDA LATORRE ROMERO" userId="S::agueda_us.es#ext#@uniluxembourg.onmicrosoft.com::825e993e-a99c-401b-9c5b-299683457af5" providerId="AD" clId="Web-{698125B5-927D-B636-1457-CCBA7B9973D4}" dt="2025-06-09T11:14:57.002" v="9" actId="20577"/>
        <pc:sldMkLst>
          <pc:docMk/>
          <pc:sldMk cId="1177783784" sldId="257"/>
        </pc:sldMkLst>
        <pc:spChg chg="mod">
          <ac:chgData name="AGUEDA LATORRE ROMERO" userId="S::agueda_us.es#ext#@uniluxembourg.onmicrosoft.com::825e993e-a99c-401b-9c5b-299683457af5" providerId="AD" clId="Web-{698125B5-927D-B636-1457-CCBA7B9973D4}" dt="2025-06-09T11:14:57.002" v="9" actId="20577"/>
          <ac:spMkLst>
            <pc:docMk/>
            <pc:sldMk cId="1177783784" sldId="257"/>
            <ac:spMk id="2" creationId="{5C8E0875-3BED-B867-5123-62F54BE5DBDD}"/>
          </ac:spMkLst>
        </pc:spChg>
      </pc:sldChg>
      <pc:sldChg chg="modSp">
        <pc:chgData name="AGUEDA LATORRE ROMERO" userId="S::agueda_us.es#ext#@uniluxembourg.onmicrosoft.com::825e993e-a99c-401b-9c5b-299683457af5" providerId="AD" clId="Web-{698125B5-927D-B636-1457-CCBA7B9973D4}" dt="2025-06-09T11:16:11.724" v="16" actId="20577"/>
        <pc:sldMkLst>
          <pc:docMk/>
          <pc:sldMk cId="2633883869" sldId="259"/>
        </pc:sldMkLst>
        <pc:spChg chg="mod">
          <ac:chgData name="AGUEDA LATORRE ROMERO" userId="S::agueda_us.es#ext#@uniluxembourg.onmicrosoft.com::825e993e-a99c-401b-9c5b-299683457af5" providerId="AD" clId="Web-{698125B5-927D-B636-1457-CCBA7B9973D4}" dt="2025-06-09T11:16:11.724" v="16" actId="20577"/>
          <ac:spMkLst>
            <pc:docMk/>
            <pc:sldMk cId="2633883869" sldId="259"/>
            <ac:spMk id="2" creationId="{A680B650-77CA-4300-3022-68943A5B111F}"/>
          </ac:spMkLst>
        </pc:spChg>
      </pc:sldChg>
      <pc:sldChg chg="modSp">
        <pc:chgData name="AGUEDA LATORRE ROMERO" userId="S::agueda_us.es#ext#@uniluxembourg.onmicrosoft.com::825e993e-a99c-401b-9c5b-299683457af5" providerId="AD" clId="Web-{698125B5-927D-B636-1457-CCBA7B9973D4}" dt="2025-06-09T11:21:42.782" v="19" actId="1076"/>
        <pc:sldMkLst>
          <pc:docMk/>
          <pc:sldMk cId="2180625575" sldId="260"/>
        </pc:sldMkLst>
        <pc:spChg chg="mod">
          <ac:chgData name="AGUEDA LATORRE ROMERO" userId="S::agueda_us.es#ext#@uniluxembourg.onmicrosoft.com::825e993e-a99c-401b-9c5b-299683457af5" providerId="AD" clId="Web-{698125B5-927D-B636-1457-CCBA7B9973D4}" dt="2025-06-09T11:21:42.782" v="19" actId="1076"/>
          <ac:spMkLst>
            <pc:docMk/>
            <pc:sldMk cId="2180625575" sldId="260"/>
            <ac:spMk id="17" creationId="{47C3C11A-BFC9-3C3D-7E4D-2E6823B8C495}"/>
          </ac:spMkLst>
        </pc:spChg>
      </pc:sldChg>
      <pc:sldChg chg="modSp">
        <pc:chgData name="AGUEDA LATORRE ROMERO" userId="S::agueda_us.es#ext#@uniluxembourg.onmicrosoft.com::825e993e-a99c-401b-9c5b-299683457af5" providerId="AD" clId="Web-{698125B5-927D-B636-1457-CCBA7B9973D4}" dt="2025-06-09T11:22:41.253" v="21" actId="20577"/>
        <pc:sldMkLst>
          <pc:docMk/>
          <pc:sldMk cId="1759264826" sldId="262"/>
        </pc:sldMkLst>
        <pc:spChg chg="mod">
          <ac:chgData name="AGUEDA LATORRE ROMERO" userId="S::agueda_us.es#ext#@uniluxembourg.onmicrosoft.com::825e993e-a99c-401b-9c5b-299683457af5" providerId="AD" clId="Web-{698125B5-927D-B636-1457-CCBA7B9973D4}" dt="2025-06-09T11:22:41.253" v="21" actId="20577"/>
          <ac:spMkLst>
            <pc:docMk/>
            <pc:sldMk cId="1759264826" sldId="262"/>
            <ac:spMk id="13" creationId="{B3A35EC5-4C7E-5DEA-61DA-5454C6F12A5B}"/>
          </ac:spMkLst>
        </pc:spChg>
      </pc:sldChg>
      <pc:sldChg chg="modSp add replId">
        <pc:chgData name="AGUEDA LATORRE ROMERO" userId="S::agueda_us.es#ext#@uniluxembourg.onmicrosoft.com::825e993e-a99c-401b-9c5b-299683457af5" providerId="AD" clId="Web-{698125B5-927D-B636-1457-CCBA7B9973D4}" dt="2025-06-09T11:15:30.441" v="14" actId="20577"/>
        <pc:sldMkLst>
          <pc:docMk/>
          <pc:sldMk cId="3923666190" sldId="270"/>
        </pc:sldMkLst>
        <pc:spChg chg="mod">
          <ac:chgData name="AGUEDA LATORRE ROMERO" userId="S::agueda_us.es#ext#@uniluxembourg.onmicrosoft.com::825e993e-a99c-401b-9c5b-299683457af5" providerId="AD" clId="Web-{698125B5-927D-B636-1457-CCBA7B9973D4}" dt="2025-06-09T11:15:30.441" v="14" actId="20577"/>
          <ac:spMkLst>
            <pc:docMk/>
            <pc:sldMk cId="3923666190" sldId="270"/>
            <ac:spMk id="2" creationId="{A2043A15-92AE-415D-7817-2D7FD3CF5225}"/>
          </ac:spMkLst>
        </pc:spChg>
      </pc:sldChg>
    </pc:docChg>
  </pc:docChgLst>
  <pc:docChgLst>
    <pc:chgData name="MARIA JOSE LASAGA RODRIGUEZ" userId="S::mlasaga_us.es#ext#@uniluxembourg.onmicrosoft.com::6a643d27-eae4-4c2d-b198-a8541ccb0ea3" providerId="AD" clId="Web-{916C75E5-EEBF-F6A4-B523-290F8A999617}"/>
    <pc:docChg chg="modSld">
      <pc:chgData name="MARIA JOSE LASAGA RODRIGUEZ" userId="S::mlasaga_us.es#ext#@uniluxembourg.onmicrosoft.com::6a643d27-eae4-4c2d-b198-a8541ccb0ea3" providerId="AD" clId="Web-{916C75E5-EEBF-F6A4-B523-290F8A999617}" dt="2025-06-13T14:35:02.987" v="82" actId="20577"/>
      <pc:docMkLst>
        <pc:docMk/>
      </pc:docMkLst>
      <pc:sldChg chg="modSp">
        <pc:chgData name="MARIA JOSE LASAGA RODRIGUEZ" userId="S::mlasaga_us.es#ext#@uniluxembourg.onmicrosoft.com::6a643d27-eae4-4c2d-b198-a8541ccb0ea3" providerId="AD" clId="Web-{916C75E5-EEBF-F6A4-B523-290F8A999617}" dt="2025-06-13T14:26:05.985" v="25" actId="20577"/>
        <pc:sldMkLst>
          <pc:docMk/>
          <pc:sldMk cId="1177783784" sldId="257"/>
        </pc:sldMkLst>
        <pc:spChg chg="mod">
          <ac:chgData name="MARIA JOSE LASAGA RODRIGUEZ" userId="S::mlasaga_us.es#ext#@uniluxembourg.onmicrosoft.com::6a643d27-eae4-4c2d-b198-a8541ccb0ea3" providerId="AD" clId="Web-{916C75E5-EEBF-F6A4-B523-290F8A999617}" dt="2025-06-13T14:26:05.985" v="25" actId="20577"/>
          <ac:spMkLst>
            <pc:docMk/>
            <pc:sldMk cId="1177783784" sldId="257"/>
            <ac:spMk id="2" creationId="{5C8E0875-3BED-B867-5123-62F54BE5DBDD}"/>
          </ac:spMkLst>
        </pc:spChg>
      </pc:sldChg>
      <pc:sldChg chg="modSp">
        <pc:chgData name="MARIA JOSE LASAGA RODRIGUEZ" userId="S::mlasaga_us.es#ext#@uniluxembourg.onmicrosoft.com::6a643d27-eae4-4c2d-b198-a8541ccb0ea3" providerId="AD" clId="Web-{916C75E5-EEBF-F6A4-B523-290F8A999617}" dt="2025-06-13T14:26:41.127" v="45" actId="20577"/>
        <pc:sldMkLst>
          <pc:docMk/>
          <pc:sldMk cId="2633883869" sldId="259"/>
        </pc:sldMkLst>
        <pc:spChg chg="mod">
          <ac:chgData name="MARIA JOSE LASAGA RODRIGUEZ" userId="S::mlasaga_us.es#ext#@uniluxembourg.onmicrosoft.com::6a643d27-eae4-4c2d-b198-a8541ccb0ea3" providerId="AD" clId="Web-{916C75E5-EEBF-F6A4-B523-290F8A999617}" dt="2025-06-13T14:26:41.127" v="45" actId="20577"/>
          <ac:spMkLst>
            <pc:docMk/>
            <pc:sldMk cId="2633883869" sldId="259"/>
            <ac:spMk id="2" creationId="{A680B650-77CA-4300-3022-68943A5B111F}"/>
          </ac:spMkLst>
        </pc:spChg>
      </pc:sldChg>
      <pc:sldChg chg="modSp">
        <pc:chgData name="MARIA JOSE LASAGA RODRIGUEZ" userId="S::mlasaga_us.es#ext#@uniluxembourg.onmicrosoft.com::6a643d27-eae4-4c2d-b198-a8541ccb0ea3" providerId="AD" clId="Web-{916C75E5-EEBF-F6A4-B523-290F8A999617}" dt="2025-06-13T14:35:02.987" v="82" actId="20577"/>
        <pc:sldMkLst>
          <pc:docMk/>
          <pc:sldMk cId="2180625575" sldId="260"/>
        </pc:sldMkLst>
        <pc:spChg chg="mod">
          <ac:chgData name="MARIA JOSE LASAGA RODRIGUEZ" userId="S::mlasaga_us.es#ext#@uniluxembourg.onmicrosoft.com::6a643d27-eae4-4c2d-b198-a8541ccb0ea3" providerId="AD" clId="Web-{916C75E5-EEBF-F6A4-B523-290F8A999617}" dt="2025-06-13T14:27:30.394" v="65" actId="20577"/>
          <ac:spMkLst>
            <pc:docMk/>
            <pc:sldMk cId="2180625575" sldId="260"/>
            <ac:spMk id="13" creationId="{AD2EA3D2-120F-128C-5237-F314E4EE4E5F}"/>
          </ac:spMkLst>
        </pc:spChg>
        <pc:spChg chg="mod">
          <ac:chgData name="MARIA JOSE LASAGA RODRIGUEZ" userId="S::mlasaga_us.es#ext#@uniluxembourg.onmicrosoft.com::6a643d27-eae4-4c2d-b198-a8541ccb0ea3" providerId="AD" clId="Web-{916C75E5-EEBF-F6A4-B523-290F8A999617}" dt="2025-06-13T14:35:02.987" v="82" actId="20577"/>
          <ac:spMkLst>
            <pc:docMk/>
            <pc:sldMk cId="2180625575" sldId="260"/>
            <ac:spMk id="17" creationId="{47C3C11A-BFC9-3C3D-7E4D-2E6823B8C495}"/>
          </ac:spMkLst>
        </pc:spChg>
        <pc:spChg chg="mod">
          <ac:chgData name="MARIA JOSE LASAGA RODRIGUEZ" userId="S::mlasaga_us.es#ext#@uniluxembourg.onmicrosoft.com::6a643d27-eae4-4c2d-b198-a8541ccb0ea3" providerId="AD" clId="Web-{916C75E5-EEBF-F6A4-B523-290F8A999617}" dt="2025-06-13T14:27:49.051" v="72" actId="20577"/>
          <ac:spMkLst>
            <pc:docMk/>
            <pc:sldMk cId="2180625575" sldId="260"/>
            <ac:spMk id="19" creationId="{0AE31963-7182-A84D-D99D-B2A3BF3BFEC9}"/>
          </ac:spMkLst>
        </pc:spChg>
      </pc:sldChg>
      <pc:sldChg chg="modSp">
        <pc:chgData name="MARIA JOSE LASAGA RODRIGUEZ" userId="S::mlasaga_us.es#ext#@uniluxembourg.onmicrosoft.com::6a643d27-eae4-4c2d-b198-a8541ccb0ea3" providerId="AD" clId="Web-{916C75E5-EEBF-F6A4-B523-290F8A999617}" dt="2025-06-13T14:27:16.675" v="63" actId="1076"/>
        <pc:sldMkLst>
          <pc:docMk/>
          <pc:sldMk cId="3923666190" sldId="270"/>
        </pc:sldMkLst>
        <pc:spChg chg="mod">
          <ac:chgData name="MARIA JOSE LASAGA RODRIGUEZ" userId="S::mlasaga_us.es#ext#@uniluxembourg.onmicrosoft.com::6a643d27-eae4-4c2d-b198-a8541ccb0ea3" providerId="AD" clId="Web-{916C75E5-EEBF-F6A4-B523-290F8A999617}" dt="2025-06-13T14:27:16.675" v="63" actId="1076"/>
          <ac:spMkLst>
            <pc:docMk/>
            <pc:sldMk cId="3923666190" sldId="270"/>
            <ac:spMk id="2" creationId="{A2043A15-92AE-415D-7817-2D7FD3CF522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24009-D0E6-1618-8D33-170E318C5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36E5EB-158C-EA09-A648-294F5A29C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AB6064-893A-E9F2-D56B-C26B8A41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7BA720-9F91-D68E-1C68-30D62213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1FDDA9-241A-2DEF-C67C-8DC23BDB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62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955FD-703B-B716-BDB4-A63949AF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452782-C44D-E16F-7A0E-307E25BD9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3E392-A590-0A69-3EFC-B003E6BE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A86387-3C12-ECDA-17E0-734650F0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2A167-D0A0-E3E1-7A76-A3034AA5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17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1FC50A-2825-5E61-9184-D2B364CAD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7BB696-8B0A-C9EE-C67D-B1A0401FB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6764E6-00DD-0B94-D508-BF79D576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64F82E-0BB8-E0B1-80B3-DAC51B66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9BE1A-1A54-5B46-922B-8CDBC62A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38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65533-F340-A479-FA6C-0B4C5F26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EBC6A-7F5B-C7E0-3E08-C4A63E6F8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ADB63C-35A2-98A7-CDAD-1A6C3474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C2920-F94F-973F-834B-35B509FA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787197-49CB-4954-C08F-FE2138E2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16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F989C-691B-018E-AF31-23117FB5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B8E874-A722-0D80-6615-83BDC1AB0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B01F1B-CAD0-BB6B-A4DA-899D20DB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C5A2E-E447-CE84-32EB-473CF487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0708D-8B8D-5B4A-EF10-88F32D3F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66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FD7A6-7480-FE5E-8E7B-BD60A4D2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B3DC00-CD7D-E294-F271-2723F3176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858EC4-FC43-A68A-F184-D00E55BCB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17E2A8-1820-37D4-95DA-A0C7A5A0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4AA7B4-80EA-D63A-FC1C-75BBC3BA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8CE550-2E0D-D5A5-7CD5-80D009AD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14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AE2E0-C064-9251-E739-C3B06698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805656-BFB0-C48C-F668-A6CEDAD11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AE4E40-4155-60B6-993E-A2481D893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DF5FB6-E0DA-6687-6570-4F14D3577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97352F-EBDA-7A8D-2B9C-946C2A8C0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1135CA-EB90-7538-12DA-7504A19E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7F1BF4-4EF6-5CA8-A6C9-77537593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628F28-0FAF-BD8B-64F1-31B2458B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65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6ECA6-F3A6-B79D-9767-3C679C6C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AFF3FE4-620C-3E4C-C95E-149CB044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3FCB-AE80-C524-8FF5-569DEFD3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CCCA62-7FE5-6148-5AC5-6FBE9763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86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B03A28-E98D-78C6-665E-7B3972B7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AA3341-5F16-400E-3FAE-2606BE3F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FBAA42-0149-909A-FC74-8244DF7F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1B0B4-FBD7-D844-2DD2-C57EA887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E5C9DC-432A-3AFA-8F9D-719AEDF4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DD4D1B-EE37-04BC-7678-3EF78A8F5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59D222-1021-29E9-C0DC-C4F341D5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D7670E-5EC3-36A8-B662-AA0D2B08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FDCED3-35A1-A0BE-4DA4-5C1489C3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84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5DC64-EF68-8D94-40F5-4626E403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3CC8D7-268D-F218-24FF-A916EA582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E90339-AD28-FEC2-3190-04404166E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EEF20A-5323-D064-EBE9-CCA9762F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5F904-21BE-5DD6-F4D0-5613EE96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EE938E-F14E-7327-7741-427F259C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30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3F784F-7FFE-B501-E52E-720F6BFF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821352-9E0C-9781-B90D-D64EFDE8D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D2ECBD-1359-B5AF-0F5C-CD5135479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CA754E-BAF0-7B49-8FDD-F1A30911E344}" type="datetimeFigureOut">
              <a:rPr lang="es-ES" smtClean="0"/>
              <a:t>16/06/2025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9E1380-1CF2-8359-2B45-8D3C1BF27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2F4E2-2C83-7641-1E57-26B4AEBB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28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package" Target="../embeddings/Documento_de_Microsoft_D9A01163.docx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package" Target="../embeddings/Documento_de_Microsoft_73ACA4A7.docx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package" Target="../embeddings/Documento_de_Microsoft_E819DBF9.docx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package" Target="../embeddings/Documento_de_Microsoft_E83798FE.docx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5" Type="http://schemas.openxmlformats.org/officeDocument/2006/relationships/image" Target="../media/image20.emf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package" Target="../embeddings/Documento_de_Microsoft_1428DA23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package" Target="../embeddings/Documento_de_Microsoft_94D2C6DD.docx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package" Target="../embeddings/Documento_de_Microsoft_1E49A473.docx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package" Target="../embeddings/Documento_de_Microsoft_3F583A2E.docx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5F7EE30A-8C3C-DB13-CB1B-FBBC9FCA9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18DD6A0-71EF-15A2-C9BB-4DB336700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0803642A-31FB-BF67-C8C1-55A5CEDF8F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16CC96F3-91DF-6B99-D04C-5FB83494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9495C6FF-1E88-FBEF-10C2-3EBC8DF469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67" t="19962" r="11861" b="22964"/>
          <a:stretch>
            <a:fillRect/>
          </a:stretch>
        </p:blipFill>
        <p:spPr>
          <a:xfrm>
            <a:off x="7191672" y="5902575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12ED44C5-07B3-A614-BB1E-FA93AD9552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5003B3E5-C5B7-33A3-A471-9B627A2BCC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C9CEFA6D-BDC8-C0D4-CBC7-1A0CADA9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5">
            <a:extLst>
              <a:ext uri="{FF2B5EF4-FFF2-40B4-BE49-F238E27FC236}">
                <a16:creationId xmlns:a16="http://schemas.microsoft.com/office/drawing/2014/main" id="{2F232D74-1B6C-39CD-1BC3-80E737A0D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808" y="5038789"/>
            <a:ext cx="78848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Esta obra está bajo la licencia 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Creative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Commons Reconocimiento 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4.0 Internacional.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http://creativecommons.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org/licenses/by/4.0/   </a:t>
            </a:r>
            <a:endParaRPr kumimoji="0" lang="es-ES" alt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E9408357-219E-6650-D497-CF9B4AE43B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31094C7C-0C94-849C-88D6-160D8E3661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D1F3E232-9F75-67C2-9774-E7DACA3D9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85" y="600622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E274A9EE-2150-483A-A13A-FF3B5D906E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3855"/>
            <a:ext cx="12192000" cy="3930678"/>
          </a:xfrm>
          <a:prstGeom prst="rect">
            <a:avLst/>
          </a:prstGeom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646247E2-3D3F-EB7D-AB88-EBF3C4D55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0325" y="1865434"/>
            <a:ext cx="6586961" cy="1446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 dirty="0">
                <a:latin typeface="Tahoma"/>
                <a:ea typeface="Tahoma"/>
                <a:cs typeface="Tahoma"/>
              </a:rPr>
              <a:t> 5: </a:t>
            </a:r>
            <a:r>
              <a:rPr lang="en-US" sz="2400" b="1" dirty="0" err="1">
                <a:latin typeface="Tahoma"/>
                <a:ea typeface="Tahoma"/>
                <a:cs typeface="Tahoma"/>
              </a:rPr>
              <a:t>Diseño</a:t>
            </a:r>
            <a:r>
              <a:rPr lang="en-US" sz="2400" b="1" dirty="0">
                <a:latin typeface="Tahoma"/>
                <a:ea typeface="Tahoma"/>
                <a:cs typeface="Tahoma"/>
              </a:rPr>
              <a:t> de </a:t>
            </a:r>
            <a:r>
              <a:rPr lang="en-US" sz="2400" b="1" dirty="0" err="1">
                <a:latin typeface="Tahoma"/>
                <a:ea typeface="Tahoma"/>
                <a:cs typeface="Tahoma"/>
              </a:rPr>
              <a:t>actividades</a:t>
            </a:r>
            <a:endParaRPr lang="en-GB" sz="2400" dirty="0" err="1">
              <a:latin typeface="Tahoma"/>
              <a:ea typeface="Tahoma"/>
              <a:cs typeface="Tahoma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F685CC8-BEB5-1493-4AA7-E8301EBB9B54}"/>
              </a:ext>
            </a:extLst>
          </p:cNvPr>
          <p:cNvSpPr txBox="1"/>
          <p:nvPr/>
        </p:nvSpPr>
        <p:spPr>
          <a:xfrm>
            <a:off x="3958936" y="2378425"/>
            <a:ext cx="7945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/>
          </a:p>
        </p:txBody>
      </p:sp>
      <p:pic>
        <p:nvPicPr>
          <p:cNvPr id="1069" name="Picture 45">
            <a:extLst>
              <a:ext uri="{FF2B5EF4-FFF2-40B4-BE49-F238E27FC236}">
                <a16:creationId xmlns:a16="http://schemas.microsoft.com/office/drawing/2014/main" id="{380AEEED-0D4C-D1A1-B879-E3C2AB46E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9" b="68131"/>
          <a:stretch>
            <a:fillRect/>
          </a:stretch>
        </p:blipFill>
        <p:spPr bwMode="auto">
          <a:xfrm>
            <a:off x="1571935" y="4999712"/>
            <a:ext cx="1418359" cy="5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16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4FA54-76FD-3BD9-23DD-A2BEF059E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452082B3-CEAD-66E6-6F0B-C0597E3C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4E42D566-17E7-D11A-B37A-4F7E30CE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3FF46884-FA2B-90FB-2F98-5E17D550E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434993E5-448F-F13D-9571-0CC9993676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26F34652-057B-E549-C775-26360D748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40DAAF80-101D-C7F7-81B7-D8D5397B6B9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FB242E15-913B-D15D-2547-6DCB565475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8CF68762-A430-E4F9-6BD3-6288BE7C132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7C392335-D08B-3BDB-219F-9A6013E2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E324D3F2-21C3-6420-C53A-B96E07EFD2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D49E7562-CB1A-5820-C709-8C9599840F2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C83FD47E-B07E-F1BC-ADEE-945CE2A1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531E5DE6-5E77-0385-BFE5-ABDBFAB9C0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Otsikko 4">
            <a:extLst>
              <a:ext uri="{FF2B5EF4-FFF2-40B4-BE49-F238E27FC236}">
                <a16:creationId xmlns:a16="http://schemas.microsoft.com/office/drawing/2014/main" id="{AB343C57-EF1F-0F54-1AD4-D23C000F2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Sección 5: Actividades de diseño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BD03C0EB-B009-C370-2973-BAF0216FA243}"/>
              </a:ext>
            </a:extLst>
          </p:cNvPr>
          <p:cNvSpPr/>
          <p:nvPr/>
        </p:nvSpPr>
        <p:spPr>
          <a:xfrm>
            <a:off x="3664465" y="1211245"/>
            <a:ext cx="4582083" cy="53057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</a:rPr>
              <a:t>EJEMPLO "UNIDAD 1: ¿quién salta?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D06143CD-5B08-56AF-A62C-485E65A34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24106"/>
              </p:ext>
            </p:extLst>
          </p:nvPr>
        </p:nvGraphicFramePr>
        <p:xfrm>
          <a:off x="2460625" y="2155825"/>
          <a:ext cx="6988175" cy="308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12" imgW="5943600" imgH="2628900" progId="Word.Document.12">
                  <p:embed/>
                </p:oleObj>
              </mc:Choice>
              <mc:Fallback>
                <p:oleObj name="Documento" r:id="rId12" imgW="5943600" imgH="2628900" progId="Word.Document.12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D06143CD-5B08-56AF-A62C-485E65A34C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60625" y="2155825"/>
                        <a:ext cx="6988175" cy="308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01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E0DAE-2B49-80F4-8E99-44ED87717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E3742559-172E-A030-8B27-D6C646CC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7ECA22D6-F486-8B67-2A39-7109AB550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0DA2B580-FCE9-357F-6E6E-17DF7672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CBEC9B44-F7F7-7E77-927F-20F5C362E9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B9E27C62-4F4D-577C-1B32-7AB1545AE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B3EC7D97-A597-9D94-0B47-AF92F10E3C0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ABE891E9-AD69-A528-EED3-29518910E9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9EAB8581-6FF8-9963-F552-C64381FECB1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5FA7B1A0-D0DF-F8F0-C9FD-602898109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805984D2-36D8-D76D-B1D6-0976C7DAA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4D3A6176-B228-69EB-F7F4-E6BFC18EBCC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6E45DA63-39A0-F49F-6838-C303CDF37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A652477-D33A-F1BE-9197-90B628AD13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Otsikko 4">
            <a:extLst>
              <a:ext uri="{FF2B5EF4-FFF2-40B4-BE49-F238E27FC236}">
                <a16:creationId xmlns:a16="http://schemas.microsoft.com/office/drawing/2014/main" id="{373CE670-87C3-C631-C993-BE92B9C30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Sección 5: Actividades de diseño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9674AD20-F9D3-DADE-C5ED-43A228294555}"/>
              </a:ext>
            </a:extLst>
          </p:cNvPr>
          <p:cNvSpPr/>
          <p:nvPr/>
        </p:nvSpPr>
        <p:spPr>
          <a:xfrm>
            <a:off x="3776318" y="1204254"/>
            <a:ext cx="4521607" cy="53057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</a:rPr>
              <a:t>EJEMPLO "UNIDAD 1: ¿quién salta?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8FD8CD62-6C9C-5468-A390-1946547F79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514319"/>
              </p:ext>
            </p:extLst>
          </p:nvPr>
        </p:nvGraphicFramePr>
        <p:xfrm>
          <a:off x="1988533" y="2372679"/>
          <a:ext cx="7722223" cy="2937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12" imgW="5943600" imgH="2260600" progId="Word.Document.12">
                  <p:embed/>
                </p:oleObj>
              </mc:Choice>
              <mc:Fallback>
                <p:oleObj name="Documento" r:id="rId12" imgW="5943600" imgH="2260600" progId="Word.Documen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8FD8CD62-6C9C-5468-A390-1946547F79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88533" y="2372679"/>
                        <a:ext cx="7722223" cy="2937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25174-C7A5-93C3-93E2-4791309B7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486B3DCE-5B42-AECE-2EB6-37BDF5D32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66AF0589-3F61-BCFB-E416-58BC03374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3F3AC650-232E-E098-CF70-C7F94DB42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953DDC5B-4879-9D68-6681-81601F8E3A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8CBCEEC7-E9F2-0924-94DD-F20638EA3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8312F666-33AA-070C-B881-E47F0FE7D2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09D8D39D-FC32-55CE-47D9-E44223EC1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F5E07D73-C002-1934-8118-A3675E8212F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580B53C0-BAB3-2984-9B2A-687547B59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B0EBF90B-9353-80D6-6A7F-5BBB844F28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4A9CEC13-376B-D081-BC76-8D3CACE8874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F6F01F34-DA75-EF31-85D1-5E6A742E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B1CD6542-5DD3-86E8-39CC-1DECE7CFF3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Otsikko 4">
            <a:extLst>
              <a:ext uri="{FF2B5EF4-FFF2-40B4-BE49-F238E27FC236}">
                <a16:creationId xmlns:a16="http://schemas.microsoft.com/office/drawing/2014/main" id="{0C4B87EB-47E9-F881-C3D9-97851F3BE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Sección 5: Actividades de diseño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DA83722C-1BAD-B37C-FC40-F1399F3BCC78}"/>
              </a:ext>
            </a:extLst>
          </p:cNvPr>
          <p:cNvSpPr/>
          <p:nvPr/>
        </p:nvSpPr>
        <p:spPr>
          <a:xfrm>
            <a:off x="3776318" y="1204254"/>
            <a:ext cx="4449035" cy="53057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</a:rPr>
              <a:t>EJEMPLO "UNIDAD 1: ¿quién salta?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257D42C-F25F-C64F-1B1A-045EC756D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671127"/>
              </p:ext>
            </p:extLst>
          </p:nvPr>
        </p:nvGraphicFramePr>
        <p:xfrm>
          <a:off x="2513195" y="2133065"/>
          <a:ext cx="6629932" cy="4193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12" imgW="5943600" imgH="3759200" progId="Word.Document.12">
                  <p:embed/>
                </p:oleObj>
              </mc:Choice>
              <mc:Fallback>
                <p:oleObj name="Documento" r:id="rId12" imgW="5943600" imgH="3759200" progId="Word.Documen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9257D42C-F25F-C64F-1B1A-045EC756D5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13195" y="2133065"/>
                        <a:ext cx="6629932" cy="4193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58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CEA10-4BE2-7832-866F-3FF44C9EB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660C6C04-6C65-FA33-7865-DA8353CC8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B77026CF-1B98-1355-2350-FE294B09D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027DF30A-58B8-91E9-EB37-964F1F3CE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89177D94-7864-EFF3-8B23-CB7440444C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E390CCBF-3E50-B2B9-36D0-12879E10E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54A04BB3-EF50-A296-E1A8-EE48B03872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69D0BBFF-2D24-21A9-C07E-19C1D7787B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DB6C38EF-23E7-7DC7-FC24-0F6C6D74C24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9FD8A120-E8EA-BC15-0745-DBEF11207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A4993726-1AFC-244F-FBE3-CAFA84EB7C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26425D5C-9343-15D9-1560-18E5C408B54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C2652016-6E40-66C8-3B0A-05DF3ED57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57A55E6F-0C94-73C8-8CAD-B5E3DD938E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Otsikko 4">
            <a:extLst>
              <a:ext uri="{FF2B5EF4-FFF2-40B4-BE49-F238E27FC236}">
                <a16:creationId xmlns:a16="http://schemas.microsoft.com/office/drawing/2014/main" id="{43F32D73-17B1-EE85-BD95-1E61E5B62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Sección 5: Actividades de diseño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13C6511A-883E-B062-3981-AB2FC46E8648}"/>
              </a:ext>
            </a:extLst>
          </p:cNvPr>
          <p:cNvSpPr/>
          <p:nvPr/>
        </p:nvSpPr>
        <p:spPr>
          <a:xfrm>
            <a:off x="3776318" y="1055010"/>
            <a:ext cx="4146655" cy="61523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2000" b="1">
                <a:solidFill>
                  <a:schemeClr val="tx1"/>
                </a:solidFill>
              </a:rPr>
              <a:t>MODELO DE UNIDAD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26D9336C-3D5F-CC52-D994-93D33C2E9E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883570"/>
              </p:ext>
            </p:extLst>
          </p:nvPr>
        </p:nvGraphicFramePr>
        <p:xfrm>
          <a:off x="1218103" y="2110967"/>
          <a:ext cx="7136150" cy="4057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12" imgW="5943600" imgH="3378200" progId="Word.Document.12">
                  <p:embed/>
                </p:oleObj>
              </mc:Choice>
              <mc:Fallback>
                <p:oleObj name="Documento" r:id="rId12" imgW="5943600" imgH="3378200" progId="Word.Document.12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26D9336C-3D5F-CC52-D994-93D33C2E9E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18103" y="2110967"/>
                        <a:ext cx="7136150" cy="4057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6ED04246-18A8-5584-CC1D-DD16B8F32B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071169"/>
              </p:ext>
            </p:extLst>
          </p:nvPr>
        </p:nvGraphicFramePr>
        <p:xfrm>
          <a:off x="6582679" y="2110967"/>
          <a:ext cx="5746750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14" imgW="5943600" imgH="4445000" progId="Word.Document.12">
                  <p:embed/>
                </p:oleObj>
              </mc:Choice>
              <mc:Fallback>
                <p:oleObj name="Documento" r:id="rId14" imgW="5943600" imgH="4445000" progId="Word.Document.12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6ED04246-18A8-5584-CC1D-DD16B8F32B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82679" y="2110967"/>
                        <a:ext cx="5746750" cy="430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43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AC7D3-1CE8-50B5-7DFA-2A8CA868D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4D69565F-0C68-0758-42FC-250BEE556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ADF86285-DFB7-C21E-BE0A-A73C1CDF6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90A91CD9-2D90-CD75-DCDD-3A4BF62A7D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C268FD5E-1C6E-7C1A-CC49-B7D61AF30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047E5DFE-1728-495D-404F-AB81C454ED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67" t="19962" r="11861" b="22964"/>
          <a:stretch>
            <a:fillRect/>
          </a:stretch>
        </p:blipFill>
        <p:spPr>
          <a:xfrm>
            <a:off x="7191672" y="5902575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21D94B1D-34D4-AB9E-0BA1-725E3AB484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31C81862-6BF4-CB9B-6234-B97083A41B0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6D1293A9-3BA9-D077-B3C0-FDF6A9EB5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5">
            <a:extLst>
              <a:ext uri="{FF2B5EF4-FFF2-40B4-BE49-F238E27FC236}">
                <a16:creationId xmlns:a16="http://schemas.microsoft.com/office/drawing/2014/main" id="{8CC2F2B2-3D23-EEB6-9D62-5E7CDE986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808" y="5038789"/>
            <a:ext cx="78848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Esta obra está bajo la licencia 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Creative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Commons Reconocimiento 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4.0 Internacional.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http://creativecommons.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org/licenses/by/4.0/   </a:t>
            </a:r>
            <a:endParaRPr kumimoji="0" lang="es-ES" alt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3A9BE631-243E-0E09-A5BA-FD8E851F4A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6D374FA9-A90E-2F53-36E8-355DCF2DAFB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2A8E225F-3D5F-17FE-226A-C15A83115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85" y="600622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DD9F6874-3592-BB33-3920-1FA124798F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3855"/>
            <a:ext cx="12192000" cy="3930678"/>
          </a:xfrm>
          <a:prstGeom prst="rect">
            <a:avLst/>
          </a:prstGeom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09744490-4381-E08B-4A0B-8835098B2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0325" y="1865434"/>
            <a:ext cx="6586961" cy="1446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 dirty="0">
                <a:latin typeface="Tahoma"/>
                <a:ea typeface="Tahoma"/>
                <a:cs typeface="Tahoma"/>
              </a:rPr>
              <a:t> 5: </a:t>
            </a:r>
            <a:r>
              <a:rPr lang="en-US" sz="2400" b="1" dirty="0" err="1">
                <a:latin typeface="Tahoma"/>
                <a:ea typeface="Tahoma"/>
                <a:cs typeface="Tahoma"/>
              </a:rPr>
              <a:t>Diseño</a:t>
            </a:r>
            <a:r>
              <a:rPr lang="en-US" sz="2400" b="1" dirty="0">
                <a:latin typeface="Tahoma"/>
                <a:ea typeface="Tahoma"/>
                <a:cs typeface="Tahoma"/>
              </a:rPr>
              <a:t> de </a:t>
            </a:r>
            <a:r>
              <a:rPr lang="en-US" sz="2400" b="1" dirty="0" err="1">
                <a:latin typeface="Tahoma"/>
                <a:ea typeface="Tahoma"/>
                <a:cs typeface="Tahoma"/>
              </a:rPr>
              <a:t>actividades</a:t>
            </a:r>
            <a:endParaRPr lang="en-GB" sz="2400" dirty="0" err="1">
              <a:latin typeface="Tahoma"/>
              <a:ea typeface="Tahoma"/>
              <a:cs typeface="Tahoma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B9BC803-469E-214C-42F6-07631349C87D}"/>
              </a:ext>
            </a:extLst>
          </p:cNvPr>
          <p:cNvSpPr txBox="1"/>
          <p:nvPr/>
        </p:nvSpPr>
        <p:spPr>
          <a:xfrm>
            <a:off x="3958936" y="2378425"/>
            <a:ext cx="7945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/>
          </a:p>
        </p:txBody>
      </p:sp>
      <p:pic>
        <p:nvPicPr>
          <p:cNvPr id="1069" name="Picture 45">
            <a:extLst>
              <a:ext uri="{FF2B5EF4-FFF2-40B4-BE49-F238E27FC236}">
                <a16:creationId xmlns:a16="http://schemas.microsoft.com/office/drawing/2014/main" id="{895E517A-F6F1-93DE-BD41-A887209F7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9" b="68131"/>
          <a:stretch>
            <a:fillRect/>
          </a:stretch>
        </p:blipFill>
        <p:spPr bwMode="auto">
          <a:xfrm>
            <a:off x="1571935" y="4999712"/>
            <a:ext cx="1418359" cy="5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9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A4D12-F8CA-9810-3DDF-DD31C55C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EB0BBA3F-7F3B-E6D6-261D-9FC3787B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AD7B1A1F-A005-429B-D15F-4F2CD14CE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D530581-4FA5-BD91-BBB6-ED734A9B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B08C75A0-BCE1-0270-CF8E-7DB36BF206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F9E223FA-CB5D-03FF-324B-3B8ED7114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DDE06B47-8799-9D98-0E78-56E1E67B72B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88124C9B-1FE6-21C2-6C7B-A51EE1C95A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81AE0199-B173-8D1C-976F-CCE2DE18CF6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B4616421-0640-AFD1-2675-BB6656AE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50712DF4-C434-DE96-750A-DC1E47C5F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ahoma"/>
                <a:ea typeface="Tahoma"/>
                <a:cs typeface="Tahoma"/>
              </a:rPr>
              <a:t>Sección</a:t>
            </a:r>
            <a:r>
              <a:rPr lang="en-US" sz="2400" b="1" dirty="0">
                <a:latin typeface="Tahoma"/>
                <a:ea typeface="Tahoma"/>
                <a:cs typeface="Tahoma"/>
              </a:rPr>
              <a:t> 5: </a:t>
            </a:r>
            <a:r>
              <a:rPr lang="en-US" sz="2400" b="1" dirty="0" err="1">
                <a:latin typeface="Tahoma"/>
                <a:ea typeface="Tahoma"/>
                <a:cs typeface="Tahoma"/>
              </a:rPr>
              <a:t>Diseño</a:t>
            </a:r>
            <a:r>
              <a:rPr lang="en-US" sz="2400" b="1" dirty="0">
                <a:latin typeface="Tahoma"/>
                <a:ea typeface="Tahoma"/>
                <a:cs typeface="Tahoma"/>
              </a:rPr>
              <a:t> de </a:t>
            </a:r>
            <a:r>
              <a:rPr lang="en-US" sz="2400" b="1" dirty="0" err="1">
                <a:latin typeface="Tahoma"/>
                <a:ea typeface="Tahoma"/>
                <a:cs typeface="Tahoma"/>
              </a:rPr>
              <a:t>actividades</a:t>
            </a:r>
            <a:endParaRPr lang="en-GB" sz="2400" dirty="0" err="1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6670625D-E107-9326-2534-97DDFBB221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FEEF16BB-E15C-C5FA-40C4-0EC2FCE76A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CBA38EC8-500A-435A-3805-3E0938C9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EC60080-0C55-8755-0DF1-BD9F8C1BEA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8E0875-3BED-B867-5123-62F54BE5DBDD}"/>
              </a:ext>
            </a:extLst>
          </p:cNvPr>
          <p:cNvSpPr txBox="1"/>
          <p:nvPr/>
        </p:nvSpPr>
        <p:spPr>
          <a:xfrm>
            <a:off x="957675" y="1466620"/>
            <a:ext cx="8702637" cy="3880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75"/>
              </a:lnSpc>
            </a:pPr>
            <a:endParaRPr lang="en-GB" sz="1600" b="1">
              <a:cs typeface="Segoe UI"/>
            </a:endParaRPr>
          </a:p>
          <a:p>
            <a:pPr algn="just">
              <a:lnSpc>
                <a:spcPts val="1275"/>
              </a:lnSpc>
            </a:pPr>
            <a:r>
              <a:rPr lang="en-GB" sz="1600" b="1" dirty="0" err="1">
                <a:cs typeface="Segoe UI"/>
              </a:rPr>
              <a:t>Introducción</a:t>
            </a:r>
            <a:endParaRPr lang="en-GB" sz="16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1600" b="1">
              <a:cs typeface="Segoe UI"/>
            </a:endParaRPr>
          </a:p>
          <a:p>
            <a:pPr algn="just">
              <a:lnSpc>
                <a:spcPct val="150000"/>
              </a:lnSpc>
            </a:pPr>
            <a:r>
              <a:rPr lang="en-GB" sz="1600" dirty="0"/>
              <a:t>En </a:t>
            </a:r>
            <a:r>
              <a:rPr lang="en-GB" sz="1600" dirty="0" err="1"/>
              <a:t>esta</a:t>
            </a:r>
            <a:r>
              <a:rPr lang="en-GB" sz="1600" dirty="0"/>
              <a:t> </a:t>
            </a:r>
            <a:r>
              <a:rPr lang="en-GB" sz="1600" dirty="0" err="1"/>
              <a:t>sección</a:t>
            </a:r>
            <a:r>
              <a:rPr lang="en-GB" sz="1600" dirty="0"/>
              <a:t> 5 </a:t>
            </a:r>
            <a:r>
              <a:rPr lang="en-GB" sz="1600" dirty="0" err="1"/>
              <a:t>titulada</a:t>
            </a:r>
            <a:r>
              <a:rPr lang="en-GB" sz="1600" dirty="0"/>
              <a:t> "</a:t>
            </a:r>
            <a:r>
              <a:rPr lang="en-GB" sz="1600" dirty="0" err="1"/>
              <a:t>diseño</a:t>
            </a:r>
            <a:r>
              <a:rPr lang="en-GB" sz="1600" dirty="0"/>
              <a:t> de </a:t>
            </a:r>
            <a:r>
              <a:rPr lang="en-GB" sz="1600" dirty="0" err="1"/>
              <a:t>actividades</a:t>
            </a:r>
            <a:r>
              <a:rPr lang="en-GB" sz="1600" dirty="0"/>
              <a:t>" </a:t>
            </a:r>
            <a:r>
              <a:rPr lang="en-GB" sz="1600" dirty="0" err="1"/>
              <a:t>explicamos</a:t>
            </a:r>
            <a:r>
              <a:rPr lang="en-GB" sz="1600" dirty="0"/>
              <a:t> las </a:t>
            </a:r>
            <a:r>
              <a:rPr lang="en-GB" sz="1600" dirty="0" err="1"/>
              <a:t>plantillas</a:t>
            </a:r>
            <a:r>
              <a:rPr lang="en-GB" sz="1600" dirty="0"/>
              <a:t> de </a:t>
            </a:r>
            <a:r>
              <a:rPr lang="en-GB" sz="1600" dirty="0" err="1"/>
              <a:t>los</a:t>
            </a:r>
            <a:r>
              <a:rPr lang="en-GB" sz="1600" dirty="0"/>
              <a:t> </a:t>
            </a:r>
            <a:r>
              <a:rPr lang="en-GB" sz="1600" dirty="0" err="1"/>
              <a:t>módulos</a:t>
            </a:r>
            <a:r>
              <a:rPr lang="en-GB" sz="1600" dirty="0"/>
              <a:t> y </a:t>
            </a:r>
            <a:r>
              <a:rPr lang="en-GB" sz="1600" dirty="0" err="1"/>
              <a:t>unidades</a:t>
            </a:r>
            <a:r>
              <a:rPr lang="en-GB" sz="1600" dirty="0"/>
              <a:t> </a:t>
            </a:r>
            <a:r>
              <a:rPr lang="en-GB" sz="1600" dirty="0" err="1"/>
              <a:t>incluidas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la </a:t>
            </a:r>
            <a:r>
              <a:rPr lang="en-GB" sz="1600" dirty="0" err="1"/>
              <a:t>guía</a:t>
            </a:r>
            <a:r>
              <a:rPr lang="en-GB" sz="1600" dirty="0"/>
              <a:t> del </a:t>
            </a:r>
            <a:r>
              <a:rPr lang="en-GB" sz="1600" dirty="0" err="1"/>
              <a:t>profesor</a:t>
            </a:r>
            <a:r>
              <a:rPr lang="en-GB" sz="1600" dirty="0"/>
              <a:t> y </a:t>
            </a:r>
            <a:r>
              <a:rPr lang="en-GB" sz="1600" dirty="0" err="1"/>
              <a:t>presentamos</a:t>
            </a:r>
            <a:r>
              <a:rPr lang="en-GB" sz="1600" dirty="0"/>
              <a:t> </a:t>
            </a:r>
            <a:r>
              <a:rPr lang="en-GB" sz="1600" dirty="0" err="1"/>
              <a:t>ejemplos</a:t>
            </a:r>
            <a:r>
              <a:rPr lang="en-GB" sz="1600" dirty="0"/>
              <a:t> para </a:t>
            </a:r>
            <a:r>
              <a:rPr lang="en-GB" sz="1600" dirty="0" err="1"/>
              <a:t>entender</a:t>
            </a:r>
            <a:r>
              <a:rPr lang="en-GB" sz="1600" dirty="0"/>
              <a:t> </a:t>
            </a:r>
            <a:r>
              <a:rPr lang="en-GB" sz="1600" dirty="0" err="1"/>
              <a:t>cómo</a:t>
            </a:r>
            <a:r>
              <a:rPr lang="en-GB" sz="1600" dirty="0"/>
              <a:t> </a:t>
            </a:r>
            <a:r>
              <a:rPr lang="en-GB" sz="1600" dirty="0" err="1"/>
              <a:t>el</a:t>
            </a:r>
            <a:r>
              <a:rPr lang="en-GB" sz="1600" dirty="0"/>
              <a:t> </a:t>
            </a:r>
            <a:r>
              <a:rPr lang="en-GB" sz="1600" dirty="0" err="1"/>
              <a:t>profesorado</a:t>
            </a:r>
            <a:r>
              <a:rPr lang="en-GB" sz="1600" dirty="0"/>
              <a:t> de </a:t>
            </a:r>
            <a:r>
              <a:rPr lang="en-GB" sz="1600" dirty="0" err="1"/>
              <a:t>Educación</a:t>
            </a:r>
            <a:r>
              <a:rPr lang="en-GB" sz="1600" dirty="0"/>
              <a:t> </a:t>
            </a:r>
            <a:r>
              <a:rPr lang="en-GB" sz="1600" dirty="0" err="1"/>
              <a:t>Física</a:t>
            </a:r>
            <a:r>
              <a:rPr lang="en-GB" sz="1600" dirty="0"/>
              <a:t> </a:t>
            </a:r>
            <a:r>
              <a:rPr lang="en-GB" sz="1600" dirty="0" err="1"/>
              <a:t>puede</a:t>
            </a:r>
            <a:r>
              <a:rPr lang="en-GB" sz="1600" dirty="0"/>
              <a:t> </a:t>
            </a:r>
            <a:r>
              <a:rPr lang="en-GB" sz="1600" dirty="0" err="1"/>
              <a:t>diseñar</a:t>
            </a:r>
            <a:r>
              <a:rPr lang="en-GB" sz="1600" dirty="0"/>
              <a:t> </a:t>
            </a:r>
            <a:r>
              <a:rPr lang="en-GB" sz="1600" dirty="0" err="1"/>
              <a:t>actividades</a:t>
            </a:r>
            <a:r>
              <a:rPr lang="en-GB" sz="1600" dirty="0"/>
              <a:t> y </a:t>
            </a:r>
            <a:r>
              <a:rPr lang="en-GB" sz="1600" dirty="0" err="1"/>
              <a:t>sesiones</a:t>
            </a:r>
            <a:r>
              <a:rPr lang="en-GB" sz="1600" dirty="0"/>
              <a:t>  para </a:t>
            </a:r>
            <a:r>
              <a:rPr lang="en-GB" sz="1600" dirty="0" err="1"/>
              <a:t>promover</a:t>
            </a:r>
            <a:r>
              <a:rPr lang="en-GB" sz="1600" dirty="0"/>
              <a:t> </a:t>
            </a:r>
            <a:r>
              <a:rPr lang="en-GB" sz="1600" dirty="0" err="1"/>
              <a:t>el</a:t>
            </a:r>
            <a:r>
              <a:rPr lang="en-GB" sz="1600" dirty="0"/>
              <a:t> </a:t>
            </a:r>
            <a:r>
              <a:rPr lang="en-GB" sz="1600" dirty="0" err="1"/>
              <a:t>aprendizaje</a:t>
            </a:r>
            <a:r>
              <a:rPr lang="en-GB" sz="1600" dirty="0"/>
              <a:t> de </a:t>
            </a:r>
            <a:r>
              <a:rPr lang="en-GB" sz="1600" dirty="0" err="1"/>
              <a:t>habilidades</a:t>
            </a:r>
            <a:r>
              <a:rPr lang="en-GB" sz="1600" dirty="0"/>
              <a:t> </a:t>
            </a:r>
            <a:r>
              <a:rPr lang="en-GB" sz="1600" dirty="0" err="1"/>
              <a:t>sociales</a:t>
            </a:r>
            <a:r>
              <a:rPr lang="en-GB" sz="1600" dirty="0"/>
              <a:t> y </a:t>
            </a:r>
            <a:r>
              <a:rPr lang="en-GB" sz="1600" dirty="0" err="1"/>
              <a:t>emocionales</a:t>
            </a:r>
            <a:r>
              <a:rPr lang="en-GB" sz="1600" dirty="0"/>
              <a:t> (SHE) y las </a:t>
            </a:r>
            <a:r>
              <a:rPr lang="en-GB" sz="1600" dirty="0" err="1"/>
              <a:t>competencias</a:t>
            </a:r>
            <a:r>
              <a:rPr lang="en-GB" sz="1600" dirty="0"/>
              <a:t> de </a:t>
            </a:r>
            <a:r>
              <a:rPr lang="en-GB" sz="1600" dirty="0" err="1"/>
              <a:t>Educación</a:t>
            </a:r>
            <a:r>
              <a:rPr lang="en-GB" sz="1600" dirty="0"/>
              <a:t> </a:t>
            </a:r>
            <a:r>
              <a:rPr lang="en-GB" sz="1600" dirty="0" err="1"/>
              <a:t>Física</a:t>
            </a:r>
            <a:r>
              <a:rPr lang="en-GB" sz="1600" dirty="0"/>
              <a:t> (</a:t>
            </a:r>
            <a:r>
              <a:rPr lang="en-GB" sz="1600" dirty="0" err="1"/>
              <a:t>habilidades</a:t>
            </a:r>
            <a:r>
              <a:rPr lang="en-GB" sz="1600" dirty="0"/>
              <a:t> </a:t>
            </a:r>
            <a:r>
              <a:rPr lang="en-GB" sz="1600" dirty="0" err="1"/>
              <a:t>motoras</a:t>
            </a:r>
            <a:r>
              <a:rPr lang="en-GB" sz="1600" dirty="0"/>
              <a:t> </a:t>
            </a:r>
            <a:r>
              <a:rPr lang="en-GB" sz="1600" dirty="0" err="1"/>
              <a:t>básicas</a:t>
            </a:r>
            <a:r>
              <a:rPr lang="en-GB" sz="1600" dirty="0"/>
              <a:t> y </a:t>
            </a:r>
            <a:r>
              <a:rPr lang="en-GB" sz="1600" dirty="0" err="1"/>
              <a:t>condición</a:t>
            </a:r>
            <a:r>
              <a:rPr lang="en-GB" sz="1600" dirty="0"/>
              <a:t> </a:t>
            </a:r>
            <a:r>
              <a:rPr lang="en-GB" sz="1600" dirty="0" err="1"/>
              <a:t>física</a:t>
            </a:r>
            <a:r>
              <a:rPr lang="en-GB" sz="1600" dirty="0"/>
              <a:t>), a </a:t>
            </a:r>
            <a:r>
              <a:rPr lang="en-GB" sz="1600" dirty="0" err="1"/>
              <a:t>través</a:t>
            </a:r>
            <a:r>
              <a:rPr lang="en-GB" sz="1600" dirty="0"/>
              <a:t> de la </a:t>
            </a:r>
            <a:r>
              <a:rPr lang="en-GB" sz="1600" dirty="0" err="1"/>
              <a:t>educación</a:t>
            </a:r>
            <a:r>
              <a:rPr lang="en-GB" sz="1600" dirty="0"/>
              <a:t> de </a:t>
            </a:r>
            <a:r>
              <a:rPr lang="en-GB" sz="1600" dirty="0" err="1"/>
              <a:t>aventura</a:t>
            </a:r>
            <a:r>
              <a:rPr lang="en-GB" sz="1600" dirty="0"/>
              <a:t> al </a:t>
            </a:r>
            <a:r>
              <a:rPr lang="en-GB" sz="1600" dirty="0" err="1"/>
              <a:t>aire</a:t>
            </a:r>
            <a:r>
              <a:rPr lang="en-GB" sz="1600" dirty="0"/>
              <a:t> libre (EAL) </a:t>
            </a:r>
            <a:r>
              <a:rPr lang="en-GB" sz="1600" dirty="0" err="1"/>
              <a:t>en</a:t>
            </a:r>
            <a:r>
              <a:rPr lang="en-GB" sz="1600" dirty="0"/>
              <a:t> </a:t>
            </a:r>
            <a:r>
              <a:rPr lang="en-GB" sz="1600" dirty="0" err="1"/>
              <a:t>el</a:t>
            </a:r>
            <a:r>
              <a:rPr lang="en-GB" sz="1600" dirty="0"/>
              <a:t> </a:t>
            </a:r>
            <a:r>
              <a:rPr lang="en-GB" sz="1600" dirty="0" err="1"/>
              <a:t>contexto</a:t>
            </a:r>
            <a:r>
              <a:rPr lang="en-GB" sz="1600" dirty="0"/>
              <a:t> de la </a:t>
            </a:r>
            <a:r>
              <a:rPr lang="en-GB" sz="1600" dirty="0" err="1"/>
              <a:t>Educación</a:t>
            </a:r>
            <a:r>
              <a:rPr lang="en-GB" sz="1600" dirty="0"/>
              <a:t> </a:t>
            </a:r>
            <a:r>
              <a:rPr lang="en-GB" sz="1600" dirty="0" err="1"/>
              <a:t>Física</a:t>
            </a:r>
            <a:r>
              <a:rPr lang="en-GB" sz="1600" dirty="0"/>
              <a:t> (EF).</a:t>
            </a:r>
          </a:p>
          <a:p>
            <a:pPr algn="just">
              <a:lnSpc>
                <a:spcPct val="150000"/>
              </a:lnSpc>
            </a:pPr>
            <a:r>
              <a:rPr lang="en-GB" sz="1600" dirty="0"/>
              <a:t>La </a:t>
            </a:r>
            <a:r>
              <a:rPr lang="en-GB" sz="1600" dirty="0" err="1"/>
              <a:t>plantilla</a:t>
            </a:r>
            <a:r>
              <a:rPr lang="en-GB" sz="1600" dirty="0"/>
              <a:t> de la </a:t>
            </a:r>
            <a:r>
              <a:rPr lang="en-GB" sz="1600" dirty="0" err="1"/>
              <a:t>unidad</a:t>
            </a:r>
            <a:r>
              <a:rPr lang="en-GB" sz="1600" dirty="0"/>
              <a:t> </a:t>
            </a:r>
            <a:r>
              <a:rPr lang="en-GB" sz="1600" dirty="0" err="1"/>
              <a:t>propuesta</a:t>
            </a:r>
            <a:r>
              <a:rPr lang="en-GB" sz="1600" dirty="0"/>
              <a:t> </a:t>
            </a:r>
            <a:r>
              <a:rPr lang="en-GB" sz="1600" dirty="0" err="1"/>
              <a:t>incluye</a:t>
            </a:r>
            <a:r>
              <a:rPr lang="en-GB" sz="1600" dirty="0"/>
              <a:t> </a:t>
            </a:r>
            <a:r>
              <a:rPr lang="en-GB" sz="1600" dirty="0" err="1"/>
              <a:t>instrucciones</a:t>
            </a:r>
            <a:r>
              <a:rPr lang="en-GB" sz="1600" dirty="0"/>
              <a:t> </a:t>
            </a:r>
            <a:r>
              <a:rPr lang="en-GB" sz="1600" dirty="0" err="1"/>
              <a:t>detalladas</a:t>
            </a:r>
            <a:r>
              <a:rPr lang="en-GB" sz="1600" dirty="0"/>
              <a:t>, </a:t>
            </a:r>
            <a:r>
              <a:rPr lang="en-GB" sz="1600" dirty="0" err="1"/>
              <a:t>objetivos</a:t>
            </a:r>
            <a:r>
              <a:rPr lang="en-GB" sz="1600" dirty="0"/>
              <a:t> de </a:t>
            </a:r>
            <a:r>
              <a:rPr lang="en-GB" sz="1600" dirty="0" err="1"/>
              <a:t>aprendizaje</a:t>
            </a:r>
            <a:r>
              <a:rPr lang="en-GB" sz="1600" dirty="0"/>
              <a:t>, </a:t>
            </a:r>
            <a:r>
              <a:rPr lang="en-GB" sz="1600" dirty="0" err="1"/>
              <a:t>materiales</a:t>
            </a:r>
            <a:r>
              <a:rPr lang="en-GB" sz="1600" dirty="0"/>
              <a:t> </a:t>
            </a:r>
            <a:r>
              <a:rPr lang="en-GB" sz="1600" dirty="0" err="1"/>
              <a:t>necesarios</a:t>
            </a:r>
            <a:r>
              <a:rPr lang="en-GB" sz="1600" dirty="0"/>
              <a:t>, directrices de </a:t>
            </a:r>
            <a:r>
              <a:rPr lang="en-GB" sz="1600" dirty="0" err="1"/>
              <a:t>seguridad</a:t>
            </a:r>
            <a:r>
              <a:rPr lang="en-GB" sz="1600" dirty="0"/>
              <a:t> y </a:t>
            </a:r>
            <a:r>
              <a:rPr lang="en-GB" sz="1600" dirty="0" err="1"/>
              <a:t>preguntas</a:t>
            </a:r>
            <a:r>
              <a:rPr lang="en-GB" sz="1600" dirty="0"/>
              <a:t> de </a:t>
            </a:r>
            <a:r>
              <a:rPr lang="en-GB" sz="1600" dirty="0" err="1"/>
              <a:t>reflexión</a:t>
            </a:r>
            <a:r>
              <a:rPr lang="en-GB" sz="1600" dirty="0"/>
              <a:t> para </a:t>
            </a:r>
            <a:r>
              <a:rPr lang="en-GB" sz="1600" dirty="0" err="1"/>
              <a:t>profundizar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</a:t>
            </a:r>
            <a:r>
              <a:rPr lang="en-GB" sz="1600" dirty="0" err="1"/>
              <a:t>el</a:t>
            </a:r>
            <a:r>
              <a:rPr lang="en-GB" sz="1600" dirty="0"/>
              <a:t> </a:t>
            </a:r>
            <a:r>
              <a:rPr lang="en-GB" sz="1600" dirty="0" err="1"/>
              <a:t>aprendizaje</a:t>
            </a:r>
            <a:r>
              <a:rPr lang="en-GB" sz="1600" dirty="0"/>
              <a:t> y </a:t>
            </a:r>
            <a:r>
              <a:rPr lang="en-GB" sz="1600" dirty="0" err="1"/>
              <a:t>mejorar</a:t>
            </a:r>
            <a:r>
              <a:rPr lang="en-GB" sz="1600" dirty="0"/>
              <a:t> la </a:t>
            </a:r>
            <a:r>
              <a:rPr lang="en-GB" sz="1600" dirty="0" err="1"/>
              <a:t>dinámica</a:t>
            </a:r>
            <a:r>
              <a:rPr lang="en-GB" sz="1600" dirty="0"/>
              <a:t> de </a:t>
            </a:r>
            <a:r>
              <a:rPr lang="en-GB" sz="1600" dirty="0" err="1"/>
              <a:t>equipo</a:t>
            </a:r>
            <a:r>
              <a:rPr lang="en-GB" sz="1600" dirty="0"/>
              <a:t>.</a:t>
            </a:r>
            <a:endParaRPr lang="en-GB" sz="1600" b="1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7778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EDC4E-524D-258E-50CB-D884B6846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8473941F-8D44-4281-B382-B7149F09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7870703F-3288-3FAD-F7E0-B145066A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3D5B8824-55EC-F9D6-3B7F-B3CC718CE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733439CC-D5EF-FBBC-4AC7-EF397E9058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0D40D3A2-B097-48E2-1097-35E7FB630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1DE891A5-2C46-327C-C998-7F7986D11C7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FED10D57-A268-B8C7-1AF9-9AB5EC4859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58FA4FE3-1B30-5EE0-E0BC-4E0B627BAB9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00CD0D2B-63BE-BD87-3198-5F0398DB9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1A8E8BE6-1981-5D8B-270D-44CFAFAB8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Sección 5: Actividades de diseño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702C5D4E-B325-9907-0CFE-6765143797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938831A3-1FAA-E817-2835-F6070DCCC71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F2788079-D62F-2326-CF26-80278D24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6BF021AB-1BA3-63B0-7AAD-077B227F37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80B650-77CA-4300-3022-68943A5B111F}"/>
              </a:ext>
            </a:extLst>
          </p:cNvPr>
          <p:cNvSpPr txBox="1"/>
          <p:nvPr/>
        </p:nvSpPr>
        <p:spPr>
          <a:xfrm>
            <a:off x="1212108" y="1987568"/>
            <a:ext cx="10129244" cy="2545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r>
              <a:rPr lang="en-GB" sz="2000" b="1" dirty="0" err="1">
                <a:cs typeface="Segoe UI"/>
              </a:rPr>
              <a:t>Competencias</a:t>
            </a:r>
            <a:r>
              <a:rPr lang="en-GB" sz="2000" b="1" dirty="0">
                <a:cs typeface="Segoe UI"/>
              </a:rPr>
              <a:t> del </a:t>
            </a:r>
            <a:r>
              <a:rPr lang="en-GB" sz="2000" b="1" dirty="0" err="1">
                <a:cs typeface="Segoe UI"/>
              </a:rPr>
              <a:t>profesorado</a:t>
            </a:r>
            <a:r>
              <a:rPr lang="en-GB" sz="2000" b="1" dirty="0">
                <a:cs typeface="Segoe UI"/>
              </a:rPr>
              <a:t> que se </a:t>
            </a:r>
            <a:r>
              <a:rPr lang="en-GB" sz="2000" b="1" dirty="0" err="1">
                <a:cs typeface="Segoe UI"/>
              </a:rPr>
              <a:t>desarrollan</a:t>
            </a:r>
            <a:r>
              <a:rPr lang="en-GB" sz="2000" b="1" dirty="0">
                <a:cs typeface="Segoe UI"/>
              </a:rPr>
              <a:t> a </a:t>
            </a:r>
            <a:r>
              <a:rPr lang="en-GB" sz="2000" b="1" dirty="0" err="1">
                <a:cs typeface="Segoe UI"/>
              </a:rPr>
              <a:t>través</a:t>
            </a:r>
            <a:r>
              <a:rPr lang="en-GB" sz="2000" b="1" dirty="0">
                <a:cs typeface="Segoe UI"/>
              </a:rPr>
              <a:t> de la </a:t>
            </a:r>
            <a:r>
              <a:rPr lang="en-GB" sz="2000" b="1" dirty="0" err="1">
                <a:cs typeface="Segoe UI"/>
              </a:rPr>
              <a:t>sección</a:t>
            </a:r>
            <a:r>
              <a:rPr lang="en-GB" sz="2000" b="1" dirty="0">
                <a:cs typeface="Segoe UI"/>
              </a:rPr>
              <a:t> 5.</a:t>
            </a:r>
          </a:p>
          <a:p>
            <a:pPr algn="just">
              <a:lnSpc>
                <a:spcPts val="1275"/>
              </a:lnSpc>
            </a:pPr>
            <a:endParaRPr lang="en-GB" sz="2000" b="1" dirty="0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>
              <a:lnSpc>
                <a:spcPct val="150000"/>
              </a:lnSpc>
              <a:buFont typeface="Calibri"/>
              <a:buChar char="-"/>
            </a:pPr>
            <a:r>
              <a:rPr lang="en-GB" sz="2000" dirty="0" err="1">
                <a:cs typeface="Segoe UI"/>
              </a:rPr>
              <a:t>Diseñar</a:t>
            </a:r>
            <a:r>
              <a:rPr lang="en-GB" sz="2000" dirty="0">
                <a:cs typeface="Segoe UI"/>
              </a:rPr>
              <a:t> </a:t>
            </a:r>
            <a:r>
              <a:rPr lang="en-GB" sz="2000" dirty="0" err="1">
                <a:cs typeface="Segoe UI"/>
              </a:rPr>
              <a:t>actividades</a:t>
            </a:r>
            <a:r>
              <a:rPr lang="en-GB" sz="2000" dirty="0">
                <a:cs typeface="Segoe UI"/>
              </a:rPr>
              <a:t> de </a:t>
            </a:r>
            <a:r>
              <a:rPr lang="en-GB" sz="2000" dirty="0" err="1">
                <a:cs typeface="Segoe UI"/>
              </a:rPr>
              <a:t>iniciativa</a:t>
            </a:r>
            <a:r>
              <a:rPr lang="en-GB" sz="2000" dirty="0">
                <a:cs typeface="Segoe UI"/>
              </a:rPr>
              <a:t> y al </a:t>
            </a:r>
            <a:r>
              <a:rPr lang="en-GB" sz="2000" dirty="0" err="1">
                <a:cs typeface="Segoe UI"/>
              </a:rPr>
              <a:t>aire</a:t>
            </a:r>
            <a:r>
              <a:rPr lang="en-GB" sz="2000" dirty="0">
                <a:cs typeface="Segoe UI"/>
              </a:rPr>
              <a:t> libre </a:t>
            </a:r>
            <a:r>
              <a:rPr lang="en-GB" sz="2000" dirty="0" err="1">
                <a:cs typeface="Segoe UI"/>
              </a:rPr>
              <a:t>utilizando</a:t>
            </a:r>
            <a:r>
              <a:rPr lang="en-GB" sz="2000" dirty="0">
                <a:cs typeface="Segoe UI"/>
              </a:rPr>
              <a:t> las </a:t>
            </a:r>
            <a:r>
              <a:rPr lang="en-GB" sz="2000" dirty="0" err="1">
                <a:cs typeface="Segoe UI"/>
              </a:rPr>
              <a:t>plantillas</a:t>
            </a:r>
            <a:r>
              <a:rPr lang="en-GB" sz="2000" dirty="0">
                <a:cs typeface="Segoe UI"/>
              </a:rPr>
              <a:t> del </a:t>
            </a:r>
            <a:r>
              <a:rPr lang="en-GB" sz="2000" dirty="0" err="1">
                <a:cs typeface="Segoe UI"/>
              </a:rPr>
              <a:t>módulo</a:t>
            </a:r>
            <a:r>
              <a:rPr lang="en-GB" sz="2000" dirty="0">
                <a:cs typeface="Segoe UI"/>
              </a:rPr>
              <a:t> y de la </a:t>
            </a:r>
            <a:r>
              <a:rPr lang="en-GB" sz="2000" dirty="0" err="1">
                <a:cs typeface="Segoe UI"/>
              </a:rPr>
              <a:t>unidad</a:t>
            </a:r>
            <a:r>
              <a:rPr lang="en-GB" sz="2000" dirty="0">
                <a:cs typeface="Segoe UI"/>
              </a:rPr>
              <a:t> para </a:t>
            </a:r>
            <a:r>
              <a:rPr lang="en-GB" sz="2000" dirty="0" err="1">
                <a:cs typeface="Segoe UI"/>
              </a:rPr>
              <a:t>desarrollar</a:t>
            </a:r>
            <a:r>
              <a:rPr lang="en-GB" sz="2000" dirty="0">
                <a:cs typeface="Segoe UI"/>
              </a:rPr>
              <a:t> la </a:t>
            </a:r>
            <a:r>
              <a:rPr lang="en-GB" sz="2000" dirty="0" err="1">
                <a:cs typeface="Segoe UI"/>
              </a:rPr>
              <a:t>capacidad</a:t>
            </a:r>
            <a:r>
              <a:rPr lang="en-GB" sz="2000" dirty="0">
                <a:cs typeface="Segoe UI"/>
              </a:rPr>
              <a:t> </a:t>
            </a:r>
            <a:r>
              <a:rPr lang="en-GB" sz="2000" dirty="0" err="1">
                <a:cs typeface="Segoe UI"/>
              </a:rPr>
              <a:t>motriz</a:t>
            </a:r>
            <a:r>
              <a:rPr lang="en-GB" sz="2000" dirty="0">
                <a:cs typeface="Segoe UI"/>
              </a:rPr>
              <a:t> y la </a:t>
            </a:r>
            <a:r>
              <a:rPr lang="en-GB" sz="2000" dirty="0" err="1">
                <a:cs typeface="Segoe UI"/>
              </a:rPr>
              <a:t>aptitud</a:t>
            </a:r>
            <a:r>
              <a:rPr lang="en-GB" sz="2000" dirty="0">
                <a:cs typeface="Segoe UI"/>
              </a:rPr>
              <a:t> </a:t>
            </a:r>
            <a:r>
              <a:rPr lang="en-GB" sz="2000" dirty="0" err="1">
                <a:cs typeface="Segoe UI"/>
              </a:rPr>
              <a:t>física</a:t>
            </a:r>
            <a:r>
              <a:rPr lang="en-GB" sz="2000" dirty="0">
                <a:cs typeface="Segoe UI"/>
              </a:rPr>
              <a:t> que </a:t>
            </a:r>
            <a:r>
              <a:rPr lang="en-GB" sz="2000" dirty="0" err="1">
                <a:cs typeface="Segoe UI"/>
              </a:rPr>
              <a:t>mejoran</a:t>
            </a:r>
            <a:r>
              <a:rPr lang="en-GB" sz="2000" dirty="0">
                <a:cs typeface="Segoe UI"/>
              </a:rPr>
              <a:t> las HSE.</a:t>
            </a:r>
          </a:p>
          <a:p>
            <a:pPr algn="just">
              <a:lnSpc>
                <a:spcPts val="1275"/>
              </a:lnSpc>
            </a:pPr>
            <a:endParaRPr lang="en-GB" sz="2000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3388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9B152-90C1-8451-ACC4-60583B755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65A5C1AE-2CB6-1588-8C0C-2D53CA0EC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3A6D91F4-1015-06CF-2D57-6E616E4B3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48B7D0CC-0F98-1C5C-3F8E-DF5F3B272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A38F2C10-7233-69D7-89A9-084FD1E9F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F3D07711-E64F-0EDD-6B63-CA6C1F71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67150BFB-2E7C-24FB-1E3A-C70F009288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A679FC17-00E1-7073-33B4-D2760FF10F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F6AD20F9-FE5A-3403-7377-9BB525FDD0B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0833217B-FBAA-3BD0-5A8A-75E48AE2A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A2D669AB-F271-41A4-358F-AD0E55C68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Sección 5: Actividades de diseño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2E19AA5B-9102-E958-2E44-080651512B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DBEE8DD2-4883-7D55-A893-E35F7FF5A95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2E1EBE9D-61B4-D2E6-C392-925A5DDB6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20149E43-950B-72BD-7029-B32926C6BB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2043A15-92AE-415D-7817-2D7FD3CF5225}"/>
              </a:ext>
            </a:extLst>
          </p:cNvPr>
          <p:cNvSpPr txBox="1"/>
          <p:nvPr/>
        </p:nvSpPr>
        <p:spPr>
          <a:xfrm>
            <a:off x="672486" y="2299155"/>
            <a:ext cx="11293810" cy="2263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>
              <a:cs typeface="Segoe UI"/>
            </a:endParaRPr>
          </a:p>
          <a:p>
            <a:pPr algn="just">
              <a:lnSpc>
                <a:spcPts val="1275"/>
              </a:lnSpc>
            </a:pPr>
            <a:r>
              <a:rPr lang="en-GB" sz="2000" b="1" dirty="0" err="1">
                <a:cs typeface="Segoe UI"/>
              </a:rPr>
              <a:t>Contenido</a:t>
            </a:r>
          </a:p>
          <a:p>
            <a:pPr algn="just">
              <a:lnSpc>
                <a:spcPts val="1275"/>
              </a:lnSpc>
            </a:pPr>
            <a:endParaRPr lang="en-GB" sz="2000" b="1" dirty="0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r>
              <a:rPr lang="en-GB" sz="2000" dirty="0" err="1">
                <a:cs typeface="Segoe UI"/>
              </a:rPr>
              <a:t>Diseñar</a:t>
            </a:r>
            <a:r>
              <a:rPr lang="en-GB" sz="2000" dirty="0">
                <a:cs typeface="Segoe UI"/>
              </a:rPr>
              <a:t> </a:t>
            </a:r>
            <a:r>
              <a:rPr lang="en-GB" sz="2000" dirty="0" err="1">
                <a:cs typeface="Segoe UI"/>
              </a:rPr>
              <a:t>actividades</a:t>
            </a:r>
            <a:r>
              <a:rPr lang="en-GB" sz="2000" dirty="0">
                <a:cs typeface="Segoe UI"/>
              </a:rPr>
              <a:t> de EAL para </a:t>
            </a:r>
            <a:r>
              <a:rPr lang="en-GB" sz="2000" dirty="0" err="1">
                <a:cs typeface="Segoe UI"/>
              </a:rPr>
              <a:t>promover</a:t>
            </a:r>
            <a:r>
              <a:rPr lang="en-GB" sz="2000" dirty="0">
                <a:cs typeface="Segoe UI"/>
              </a:rPr>
              <a:t> las HSE </a:t>
            </a:r>
            <a:r>
              <a:rPr lang="en-GB" sz="2000" dirty="0" err="1">
                <a:cs typeface="Segoe UI"/>
              </a:rPr>
              <a:t>utilizando</a:t>
            </a:r>
            <a:r>
              <a:rPr lang="en-GB" sz="2000" dirty="0">
                <a:cs typeface="Segoe UI"/>
              </a:rPr>
              <a:t> </a:t>
            </a:r>
            <a:r>
              <a:rPr lang="en-GB" sz="2000" dirty="0" err="1">
                <a:cs typeface="Segoe UI"/>
              </a:rPr>
              <a:t>plantillas</a:t>
            </a:r>
            <a:r>
              <a:rPr lang="en-GB" sz="2000" dirty="0">
                <a:cs typeface="Segoe UI"/>
              </a:rPr>
              <a:t> de </a:t>
            </a:r>
            <a:r>
              <a:rPr lang="en-GB" sz="2000" dirty="0" err="1">
                <a:cs typeface="Segoe UI"/>
              </a:rPr>
              <a:t>módulos</a:t>
            </a:r>
            <a:r>
              <a:rPr lang="en-GB" sz="2000" dirty="0">
                <a:cs typeface="Segoe UI"/>
              </a:rPr>
              <a:t> y </a:t>
            </a:r>
            <a:r>
              <a:rPr lang="en-GB" sz="2000" dirty="0" err="1">
                <a:cs typeface="Segoe UI"/>
              </a:rPr>
              <a:t>unidades</a:t>
            </a:r>
            <a:r>
              <a:rPr lang="en-GB" sz="2000" dirty="0">
                <a:cs typeface="Segoe UI"/>
              </a:rPr>
              <a:t>.</a:t>
            </a:r>
          </a:p>
          <a:p>
            <a:pPr marL="342900" indent="-342900" algn="just">
              <a:lnSpc>
                <a:spcPts val="1275"/>
              </a:lnSpc>
              <a:buFont typeface="Calibri"/>
              <a:buChar char="-"/>
            </a:pPr>
            <a:endParaRPr lang="en-GB" sz="2000">
              <a:cs typeface="Segoe UI"/>
            </a:endParaRPr>
          </a:p>
          <a:p>
            <a:endParaRPr lang="en-GB" sz="2000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9236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97D32-FB6F-FF6E-03BF-25945DCCC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5DC72A1A-69E4-7512-7096-2FB5BCA13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EB2D6988-D183-8769-C1CA-F0FE295E4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4F3EF257-FECA-536F-9541-F417C4C82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B36FE859-EEE7-04A0-0295-0E895C4841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4D450CC3-D057-B2BF-1921-72BD9435C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66A9167D-A5AF-353E-3AE6-64BAF20C65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457BF7EC-C369-1FE5-D290-25CE7F242A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7C5FA861-646C-6059-6F6C-58B95D1D859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AB517307-4D52-1F31-8C68-3DE793EE4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C1A4731A-4F25-F25E-336C-D23BDBE1A2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D81B22E9-9B17-BA98-9262-46FB11B0DA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17B53B3E-73FD-15DF-D974-8558D2BC3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84094DF5-67BE-1910-38D9-2BF5411C2D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Otsikko 4">
            <a:extLst>
              <a:ext uri="{FF2B5EF4-FFF2-40B4-BE49-F238E27FC236}">
                <a16:creationId xmlns:a16="http://schemas.microsoft.com/office/drawing/2014/main" id="{4D98FFDE-2AAC-C6E2-01FA-B45EE439C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Sección 5: Actividades de diseño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AD2EA3D2-120F-128C-5237-F314E4EE4E5F}"/>
              </a:ext>
            </a:extLst>
          </p:cNvPr>
          <p:cNvSpPr/>
          <p:nvPr/>
        </p:nvSpPr>
        <p:spPr>
          <a:xfrm>
            <a:off x="3854739" y="1208515"/>
            <a:ext cx="3275841" cy="52685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GUÍA DEL PROFESORADO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6479C68D-17B4-8A32-939A-FA0C0EAFDC07}"/>
              </a:ext>
            </a:extLst>
          </p:cNvPr>
          <p:cNvSpPr/>
          <p:nvPr/>
        </p:nvSpPr>
        <p:spPr>
          <a:xfrm>
            <a:off x="1257034" y="3612763"/>
            <a:ext cx="3209317" cy="72984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MÓDULO</a:t>
            </a:r>
            <a:r>
              <a:rPr lang="es-ES" sz="24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85FF35E8-A8C3-F5AF-A23A-6DCC6960A422}"/>
              </a:ext>
            </a:extLst>
          </p:cNvPr>
          <p:cNvSpPr/>
          <p:nvPr/>
        </p:nvSpPr>
        <p:spPr>
          <a:xfrm>
            <a:off x="957931" y="4597903"/>
            <a:ext cx="1899799" cy="353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UNIDAD 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7C3C11A-BFC9-3C3D-7E4D-2E6823B8C495}"/>
              </a:ext>
            </a:extLst>
          </p:cNvPr>
          <p:cNvSpPr txBox="1"/>
          <p:nvPr/>
        </p:nvSpPr>
        <p:spPr>
          <a:xfrm>
            <a:off x="5576482" y="3758836"/>
            <a:ext cx="5827628" cy="18946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kern="0" dirty="0">
                <a:effectLst/>
                <a:latin typeface="Aptos"/>
                <a:ea typeface="Calibri"/>
                <a:cs typeface="Arial"/>
              </a:rPr>
              <a:t>Para </a:t>
            </a:r>
            <a:r>
              <a:rPr lang="en-GB" sz="2000" kern="0" dirty="0" err="1">
                <a:effectLst/>
                <a:latin typeface="Aptos"/>
                <a:ea typeface="Calibri"/>
                <a:cs typeface="Arial"/>
              </a:rPr>
              <a:t>facilitar</a:t>
            </a:r>
            <a:r>
              <a:rPr lang="en-GB" sz="2000" kern="0" dirty="0">
                <a:effectLst/>
                <a:latin typeface="Aptos"/>
                <a:ea typeface="Calibri"/>
                <a:cs typeface="Arial"/>
              </a:rPr>
              <a:t> la </a:t>
            </a:r>
            <a:r>
              <a:rPr lang="en-GB" sz="2000" kern="0" dirty="0" err="1">
                <a:effectLst/>
                <a:latin typeface="Aptos"/>
                <a:ea typeface="Calibri"/>
                <a:cs typeface="Arial"/>
              </a:rPr>
              <a:t>implementación</a:t>
            </a:r>
            <a:r>
              <a:rPr lang="en-GB" sz="2000" kern="0" dirty="0">
                <a:effectLst/>
                <a:latin typeface="Aptos"/>
                <a:ea typeface="Calibri"/>
                <a:cs typeface="Arial"/>
              </a:rPr>
              <a:t> de </a:t>
            </a:r>
            <a:r>
              <a:rPr lang="en-GB" sz="2000" kern="0" dirty="0">
                <a:latin typeface="Aptos"/>
                <a:ea typeface="Calibri"/>
                <a:cs typeface="Arial"/>
              </a:rPr>
              <a:t>HSE </a:t>
            </a:r>
            <a:r>
              <a:rPr lang="en-GB" sz="2000" kern="0" dirty="0" err="1">
                <a:effectLst/>
                <a:latin typeface="Aptos"/>
                <a:ea typeface="Calibri"/>
                <a:cs typeface="Arial"/>
              </a:rPr>
              <a:t>en</a:t>
            </a:r>
            <a:r>
              <a:rPr lang="en-GB" sz="2000" kern="0" dirty="0">
                <a:effectLst/>
                <a:latin typeface="Aptos"/>
                <a:ea typeface="Calibri"/>
                <a:cs typeface="Arial"/>
              </a:rPr>
              <a:t> las </a:t>
            </a:r>
            <a:r>
              <a:rPr lang="en-GB" sz="2000" kern="0" dirty="0" err="1">
                <a:latin typeface="Aptos"/>
                <a:ea typeface="Calibri"/>
                <a:cs typeface="Arial"/>
              </a:rPr>
              <a:t>sesiones</a:t>
            </a:r>
            <a:r>
              <a:rPr lang="en-GB" sz="2000" kern="0" dirty="0">
                <a:effectLst/>
                <a:latin typeface="Aptos"/>
                <a:ea typeface="Calibri"/>
                <a:cs typeface="Arial"/>
              </a:rPr>
              <a:t> de </a:t>
            </a:r>
            <a:r>
              <a:rPr lang="en-GB" sz="2000" kern="0" dirty="0">
                <a:latin typeface="Aptos"/>
                <a:ea typeface="Calibri"/>
                <a:cs typeface="Arial"/>
              </a:rPr>
              <a:t>EF</a:t>
            </a:r>
            <a:r>
              <a:rPr lang="en-GB" sz="2000" kern="0" dirty="0">
                <a:effectLst/>
                <a:latin typeface="Aptos"/>
                <a:ea typeface="Calibri"/>
                <a:cs typeface="Arial"/>
              </a:rPr>
              <a:t>/</a:t>
            </a:r>
            <a:r>
              <a:rPr lang="en-GB" sz="2000" kern="0" dirty="0">
                <a:latin typeface="Aptos"/>
                <a:ea typeface="Calibri"/>
                <a:cs typeface="Arial"/>
              </a:rPr>
              <a:t>EAL</a:t>
            </a:r>
            <a:r>
              <a:rPr lang="en-GB" sz="2000" kern="0" dirty="0">
                <a:effectLst/>
                <a:latin typeface="Aptos"/>
                <a:ea typeface="Calibri"/>
                <a:cs typeface="Arial"/>
              </a:rPr>
              <a:t>, </a:t>
            </a:r>
            <a:r>
              <a:rPr lang="en-GB" sz="2000" kern="0" dirty="0" err="1">
                <a:effectLst/>
                <a:latin typeface="Aptos"/>
                <a:ea typeface="Calibri"/>
                <a:cs typeface="Arial"/>
              </a:rPr>
              <a:t>el</a:t>
            </a:r>
            <a:r>
              <a:rPr lang="en-GB" sz="2000" kern="0" dirty="0">
                <a:effectLst/>
                <a:latin typeface="Aptos"/>
                <a:ea typeface="Calibri"/>
                <a:cs typeface="Arial"/>
              </a:rPr>
              <a:t> </a:t>
            </a:r>
            <a:r>
              <a:rPr lang="en-GB" sz="2000" kern="0" dirty="0" err="1">
                <a:effectLst/>
                <a:latin typeface="Aptos"/>
                <a:ea typeface="Calibri"/>
                <a:cs typeface="Arial"/>
              </a:rPr>
              <a:t>equipo</a:t>
            </a:r>
            <a:r>
              <a:rPr lang="en-GB" sz="2000" kern="0" dirty="0">
                <a:effectLst/>
                <a:latin typeface="Aptos"/>
                <a:ea typeface="Calibri"/>
                <a:cs typeface="Arial"/>
              </a:rPr>
              <a:t> del </a:t>
            </a:r>
            <a:r>
              <a:rPr lang="en-GB" sz="2000" kern="0" dirty="0" err="1">
                <a:effectLst/>
                <a:latin typeface="Aptos"/>
                <a:ea typeface="Calibri"/>
                <a:cs typeface="Arial"/>
              </a:rPr>
              <a:t>proyecto</a:t>
            </a:r>
            <a:r>
              <a:rPr lang="en-GB" sz="2000" kern="0" dirty="0">
                <a:effectLst/>
                <a:latin typeface="Aptos"/>
                <a:ea typeface="Calibri"/>
                <a:cs typeface="Arial"/>
              </a:rPr>
              <a:t> </a:t>
            </a:r>
            <a:r>
              <a:rPr lang="en-GB" sz="2000" kern="0" dirty="0">
                <a:latin typeface="Aptos"/>
                <a:ea typeface="Calibri"/>
                <a:cs typeface="Arial"/>
              </a:rPr>
              <a:t>ha </a:t>
            </a:r>
            <a:r>
              <a:rPr lang="en-GB" sz="2000" kern="0" dirty="0" err="1">
                <a:latin typeface="Aptos"/>
                <a:ea typeface="Calibri"/>
                <a:cs typeface="Arial"/>
              </a:rPr>
              <a:t>diseñado</a:t>
            </a:r>
            <a:r>
              <a:rPr lang="en-GB" sz="2000" kern="0" dirty="0">
                <a:effectLst/>
                <a:latin typeface="Aptos"/>
                <a:ea typeface="Calibri"/>
                <a:cs typeface="Arial"/>
              </a:rPr>
              <a:t> </a:t>
            </a:r>
            <a:r>
              <a:rPr lang="en-GB" sz="2000" kern="0" dirty="0" err="1">
                <a:effectLst/>
                <a:latin typeface="Aptos"/>
                <a:ea typeface="Calibri"/>
                <a:cs typeface="Arial"/>
              </a:rPr>
              <a:t>varios</a:t>
            </a:r>
            <a:r>
              <a:rPr lang="en-GB" sz="2000" kern="0" dirty="0">
                <a:effectLst/>
                <a:latin typeface="Aptos"/>
                <a:ea typeface="Calibri"/>
                <a:cs typeface="Arial"/>
              </a:rPr>
              <a:t> </a:t>
            </a:r>
            <a:r>
              <a:rPr lang="en-GB" sz="2000" kern="0" dirty="0" err="1">
                <a:effectLst/>
                <a:latin typeface="Aptos"/>
                <a:ea typeface="Calibri"/>
                <a:cs typeface="Arial"/>
              </a:rPr>
              <a:t>módulos</a:t>
            </a:r>
            <a:r>
              <a:rPr lang="en-GB" sz="2000" kern="0" dirty="0">
                <a:effectLst/>
                <a:latin typeface="Aptos"/>
                <a:ea typeface="Calibri"/>
                <a:cs typeface="Arial"/>
              </a:rPr>
              <a:t> con </a:t>
            </a:r>
            <a:r>
              <a:rPr lang="en-GB" sz="2000" kern="0" dirty="0" err="1">
                <a:effectLst/>
                <a:latin typeface="Aptos"/>
                <a:ea typeface="Calibri"/>
                <a:cs typeface="Arial"/>
              </a:rPr>
              <a:t>ejemplos</a:t>
            </a:r>
            <a:r>
              <a:rPr lang="en-GB" sz="2000" kern="0" dirty="0">
                <a:effectLst/>
                <a:latin typeface="Aptos"/>
                <a:ea typeface="Calibri"/>
                <a:cs typeface="Arial"/>
              </a:rPr>
              <a:t> de </a:t>
            </a:r>
            <a:r>
              <a:rPr lang="en-GB" sz="2000" kern="0" dirty="0" err="1">
                <a:effectLst/>
                <a:latin typeface="Aptos"/>
                <a:ea typeface="Calibri"/>
                <a:cs typeface="Arial"/>
              </a:rPr>
              <a:t>unidades</a:t>
            </a:r>
            <a:r>
              <a:rPr lang="en-GB" sz="2000" kern="0" dirty="0">
                <a:effectLst/>
                <a:latin typeface="Aptos"/>
                <a:ea typeface="Calibri"/>
                <a:cs typeface="Arial"/>
              </a:rPr>
              <a:t> </a:t>
            </a:r>
            <a:r>
              <a:rPr lang="en-GB" sz="2000" kern="0" dirty="0" err="1">
                <a:effectLst/>
                <a:latin typeface="Aptos"/>
                <a:ea typeface="Calibri"/>
                <a:cs typeface="Arial"/>
              </a:rPr>
              <a:t>específicas</a:t>
            </a:r>
            <a:r>
              <a:rPr lang="en-GB" sz="2000" kern="0" dirty="0">
                <a:effectLst/>
                <a:latin typeface="Aptos"/>
                <a:ea typeface="Calibri"/>
                <a:cs typeface="Arial"/>
              </a:rPr>
              <a:t> </a:t>
            </a:r>
            <a:r>
              <a:rPr lang="en-GB" sz="2000" kern="0" dirty="0" err="1">
                <a:effectLst/>
                <a:latin typeface="Aptos"/>
                <a:ea typeface="Calibri"/>
                <a:cs typeface="Arial"/>
              </a:rPr>
              <a:t>dentro</a:t>
            </a:r>
            <a:r>
              <a:rPr lang="en-GB" sz="2000" kern="0" dirty="0">
                <a:effectLst/>
                <a:latin typeface="Aptos"/>
                <a:ea typeface="Calibri"/>
                <a:cs typeface="Arial"/>
              </a:rPr>
              <a:t> de </a:t>
            </a:r>
            <a:r>
              <a:rPr lang="en-GB" sz="2000" kern="0" dirty="0" err="1">
                <a:effectLst/>
                <a:latin typeface="Aptos"/>
                <a:ea typeface="Calibri"/>
                <a:cs typeface="Arial"/>
              </a:rPr>
              <a:t>cada</a:t>
            </a:r>
            <a:r>
              <a:rPr lang="en-GB" sz="2000" kern="0" dirty="0">
                <a:effectLst/>
                <a:latin typeface="Aptos"/>
                <a:ea typeface="Calibri"/>
                <a:cs typeface="Arial"/>
              </a:rPr>
              <a:t> </a:t>
            </a:r>
            <a:r>
              <a:rPr lang="en-GB" sz="2000" kern="0" dirty="0" err="1">
                <a:effectLst/>
                <a:latin typeface="Aptos"/>
                <a:ea typeface="Calibri"/>
                <a:cs typeface="Arial"/>
              </a:rPr>
              <a:t>módulo</a:t>
            </a:r>
            <a:r>
              <a:rPr lang="en-GB" sz="2000" kern="0" dirty="0">
                <a:effectLst/>
                <a:latin typeface="Aptos"/>
                <a:ea typeface="Calibri"/>
                <a:cs typeface="Arial"/>
              </a:rPr>
              <a:t>. </a:t>
            </a:r>
            <a:endParaRPr lang="es-ES" sz="2000" dirty="0">
              <a:latin typeface="Aptos"/>
              <a:ea typeface="Calibri"/>
              <a:cs typeface="Arial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AE31963-7182-A84D-D99D-B2A3BF3BFEC9}"/>
              </a:ext>
            </a:extLst>
          </p:cNvPr>
          <p:cNvSpPr txBox="1"/>
          <p:nvPr/>
        </p:nvSpPr>
        <p:spPr>
          <a:xfrm>
            <a:off x="1439158" y="1206926"/>
            <a:ext cx="8819673" cy="22023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en-GB" sz="2000">
              <a:latin typeface="Aptos"/>
              <a:ea typeface="Calibri"/>
              <a:cs typeface="Arial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000" dirty="0">
                <a:ea typeface="+mn-lt"/>
                <a:cs typeface="+mn-lt"/>
              </a:rPr>
              <a:t>El </a:t>
            </a:r>
            <a:r>
              <a:rPr lang="en-GB" sz="2000" err="1">
                <a:ea typeface="+mn-lt"/>
                <a:cs typeface="+mn-lt"/>
              </a:rPr>
              <a:t>capítulo</a:t>
            </a:r>
            <a:r>
              <a:rPr lang="en-GB" sz="2000" dirty="0">
                <a:ea typeface="+mn-lt"/>
                <a:cs typeface="+mn-lt"/>
              </a:rPr>
              <a:t> 3 "</a:t>
            </a:r>
            <a:r>
              <a:rPr lang="en-GB" sz="2000" err="1">
                <a:ea typeface="+mn-lt"/>
                <a:cs typeface="+mn-lt"/>
              </a:rPr>
              <a:t>Actividades</a:t>
            </a:r>
            <a:r>
              <a:rPr lang="en-GB" sz="2000" dirty="0">
                <a:ea typeface="+mn-lt"/>
                <a:cs typeface="+mn-lt"/>
              </a:rPr>
              <a:t>" de la Guía del </a:t>
            </a:r>
            <a:r>
              <a:rPr lang="en-GB" sz="2000" err="1">
                <a:ea typeface="+mn-lt"/>
                <a:cs typeface="+mn-lt"/>
              </a:rPr>
              <a:t>Profesorado</a:t>
            </a:r>
            <a:r>
              <a:rPr lang="en-GB" sz="2000" dirty="0">
                <a:ea typeface="+mn-lt"/>
                <a:cs typeface="+mn-lt"/>
              </a:rPr>
              <a:t> (</a:t>
            </a:r>
            <a:r>
              <a:rPr lang="en-GB" sz="2000" i="1" dirty="0">
                <a:ea typeface="+mn-lt"/>
                <a:cs typeface="+mn-lt"/>
              </a:rPr>
              <a:t>Teachers' guide</a:t>
            </a:r>
            <a:r>
              <a:rPr lang="en-GB" sz="2000" dirty="0">
                <a:ea typeface="+mn-lt"/>
                <a:cs typeface="+mn-lt"/>
              </a:rPr>
              <a:t>)  </a:t>
            </a:r>
            <a:r>
              <a:rPr lang="en-GB" sz="2000" err="1">
                <a:ea typeface="+mn-lt"/>
                <a:cs typeface="+mn-lt"/>
              </a:rPr>
              <a:t>presenta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b="1" err="1">
                <a:ea typeface="+mn-lt"/>
                <a:cs typeface="+mn-lt"/>
              </a:rPr>
              <a:t>actividades</a:t>
            </a:r>
            <a:r>
              <a:rPr lang="en-GB" sz="2000" b="1" dirty="0">
                <a:ea typeface="+mn-lt"/>
                <a:cs typeface="+mn-lt"/>
              </a:rPr>
              <a:t> </a:t>
            </a:r>
            <a:r>
              <a:rPr lang="en-GB" sz="2000" b="1" err="1">
                <a:ea typeface="+mn-lt"/>
                <a:cs typeface="+mn-lt"/>
              </a:rPr>
              <a:t>estructuradas</a:t>
            </a:r>
            <a:r>
              <a:rPr lang="en-GB" sz="2000" b="1" dirty="0">
                <a:ea typeface="+mn-lt"/>
                <a:cs typeface="+mn-lt"/>
              </a:rPr>
              <a:t> </a:t>
            </a:r>
            <a:r>
              <a:rPr lang="en-GB" sz="2000" b="1" err="1">
                <a:ea typeface="+mn-lt"/>
                <a:cs typeface="+mn-lt"/>
              </a:rPr>
              <a:t>diseñadas</a:t>
            </a:r>
            <a:r>
              <a:rPr lang="en-GB" sz="2000" b="1" dirty="0">
                <a:ea typeface="+mn-lt"/>
                <a:cs typeface="+mn-lt"/>
              </a:rPr>
              <a:t> </a:t>
            </a:r>
            <a:r>
              <a:rPr lang="en-GB" sz="2000" dirty="0">
                <a:ea typeface="+mn-lt"/>
                <a:cs typeface="+mn-lt"/>
              </a:rPr>
              <a:t>para </a:t>
            </a:r>
            <a:r>
              <a:rPr lang="en-GB" sz="2000" err="1">
                <a:ea typeface="+mn-lt"/>
                <a:cs typeface="+mn-lt"/>
              </a:rPr>
              <a:t>ayudar</a:t>
            </a:r>
            <a:r>
              <a:rPr lang="en-GB" sz="2000" dirty="0">
                <a:ea typeface="+mn-lt"/>
                <a:cs typeface="+mn-lt"/>
              </a:rPr>
              <a:t> al </a:t>
            </a:r>
            <a:r>
              <a:rPr lang="en-GB" sz="2000" err="1">
                <a:ea typeface="+mn-lt"/>
                <a:cs typeface="+mn-lt"/>
              </a:rPr>
              <a:t>profesorado</a:t>
            </a:r>
            <a:r>
              <a:rPr lang="en-GB" sz="2000" dirty="0">
                <a:ea typeface="+mn-lt"/>
                <a:cs typeface="+mn-lt"/>
              </a:rPr>
              <a:t> a </a:t>
            </a:r>
            <a:r>
              <a:rPr lang="en-GB" sz="2000" err="1">
                <a:ea typeface="+mn-lt"/>
                <a:cs typeface="+mn-lt"/>
              </a:rPr>
              <a:t>aplicar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estos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principios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en</a:t>
            </a:r>
            <a:r>
              <a:rPr lang="en-GB" sz="2000" dirty="0">
                <a:ea typeface="+mn-lt"/>
                <a:cs typeface="+mn-lt"/>
              </a:rPr>
              <a:t> la </a:t>
            </a:r>
            <a:r>
              <a:rPr lang="en-GB" sz="2000" err="1">
                <a:ea typeface="+mn-lt"/>
                <a:cs typeface="+mn-lt"/>
              </a:rPr>
              <a:t>práctica</a:t>
            </a:r>
            <a:r>
              <a:rPr lang="en-GB" sz="2000" dirty="0">
                <a:ea typeface="+mn-lt"/>
                <a:cs typeface="+mn-lt"/>
              </a:rPr>
              <a:t>.</a:t>
            </a:r>
            <a:endParaRPr lang="en-GB" dirty="0"/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02008FE3-598F-E347-E8A9-AB2AB3D0ED22}"/>
              </a:ext>
            </a:extLst>
          </p:cNvPr>
          <p:cNvSpPr/>
          <p:nvPr/>
        </p:nvSpPr>
        <p:spPr>
          <a:xfrm>
            <a:off x="3011381" y="4597903"/>
            <a:ext cx="1825288" cy="37033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UNIDAD 2</a:t>
            </a: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629F53FB-095B-4978-164D-D2011D1C1494}"/>
              </a:ext>
            </a:extLst>
          </p:cNvPr>
          <p:cNvSpPr/>
          <p:nvPr/>
        </p:nvSpPr>
        <p:spPr>
          <a:xfrm>
            <a:off x="965262" y="5192557"/>
            <a:ext cx="1899799" cy="353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UNIDAD 3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FC2FC786-9ECE-391C-4232-4BD6BC10A122}"/>
              </a:ext>
            </a:extLst>
          </p:cNvPr>
          <p:cNvSpPr/>
          <p:nvPr/>
        </p:nvSpPr>
        <p:spPr>
          <a:xfrm>
            <a:off x="3011381" y="5194474"/>
            <a:ext cx="1825288" cy="37033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UNIDAD 4</a:t>
            </a:r>
          </a:p>
        </p:txBody>
      </p:sp>
    </p:spTree>
    <p:extLst>
      <p:ext uri="{BB962C8B-B14F-4D97-AF65-F5344CB8AC3E}">
        <p14:creationId xmlns:p14="http://schemas.microsoft.com/office/powerpoint/2010/main" val="21806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43C51-D8E9-A2F5-074A-850C7F43D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804437D5-E0B7-31F5-F09C-E1BC4DE5E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A77173F5-48CA-E1EA-5DDD-FD8534EA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BEBB971E-B406-E644-6EEC-8411A2F02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320280D6-E1E8-F4FF-3AF8-9CC3C5CFBB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D8BA6DEB-E465-E0F4-CFE8-B88ABD91A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F37D3AC3-FABC-604C-86A1-3F6E99A42C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F902F3ED-26DE-A114-724F-CD56FF575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6CEBFBEC-4198-94A2-910D-04A725E534F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DB0B8152-24AD-5625-293E-244968E40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79735CA1-3B12-9BB1-D8CA-F1A37F1E15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1D3EC11F-F3AA-1371-EAE0-CF15BAE1916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324B5516-6834-84DB-D02B-007546BD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C8A50C7-7433-B142-E62B-DE443F7FCF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Otsikko 4">
            <a:extLst>
              <a:ext uri="{FF2B5EF4-FFF2-40B4-BE49-F238E27FC236}">
                <a16:creationId xmlns:a16="http://schemas.microsoft.com/office/drawing/2014/main" id="{53A5443A-0CCE-7935-17FB-7F4E9CC5D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Sección 5: Actividades de diseño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D365349F-20F7-AB76-1F61-0B348F4E8358}"/>
              </a:ext>
            </a:extLst>
          </p:cNvPr>
          <p:cNvSpPr/>
          <p:nvPr/>
        </p:nvSpPr>
        <p:spPr>
          <a:xfrm>
            <a:off x="3006891" y="2585396"/>
            <a:ext cx="2551463" cy="144530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MÓDULO 1</a:t>
            </a:r>
            <a:endParaRPr lang="es-ES"/>
          </a:p>
          <a:p>
            <a:pPr algn="ctr"/>
            <a:r>
              <a:rPr lang="en-GB" sz="1600"/>
              <a:t>Saltar, explorar y colaborar: Aventura a través del movimiento y el </a:t>
            </a:r>
            <a:r>
              <a:rPr lang="es-ES" sz="1600"/>
              <a:t>trabajo</a:t>
            </a:r>
            <a:r>
              <a:rPr lang="en-GB" sz="1600"/>
              <a:t> en equipo </a:t>
            </a:r>
            <a:endParaRPr lang="es-ES" sz="1600">
              <a:solidFill>
                <a:schemeClr val="tx1"/>
              </a:solidFill>
            </a:endParaRP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B3A35EC5-4C7E-5DEA-61DA-5454C6F12A5B}"/>
              </a:ext>
            </a:extLst>
          </p:cNvPr>
          <p:cNvSpPr/>
          <p:nvPr/>
        </p:nvSpPr>
        <p:spPr>
          <a:xfrm>
            <a:off x="2947104" y="1098731"/>
            <a:ext cx="5782607" cy="11342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tx1"/>
                </a:solidFill>
              </a:rPr>
              <a:t>GUÍA DEL PROFESOR</a:t>
            </a:r>
          </a:p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tx1"/>
                </a:solidFill>
              </a:rPr>
              <a:t>(Capítulo 3: Actividades)</a:t>
            </a: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EE3FC648-E853-AA3A-211F-4669A3E4CA94}"/>
              </a:ext>
            </a:extLst>
          </p:cNvPr>
          <p:cNvSpPr/>
          <p:nvPr/>
        </p:nvSpPr>
        <p:spPr>
          <a:xfrm>
            <a:off x="6098927" y="2595981"/>
            <a:ext cx="2630784" cy="142413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MÓDULO 2</a:t>
            </a:r>
          </a:p>
          <a:p>
            <a:pPr algn="ctr"/>
            <a:r>
              <a:rPr lang="en-GB" sz="1600"/>
              <a:t>Escala, curiosidad y creatividad: Aventura a través del movimiento y el trabajo </a:t>
            </a:r>
            <a:r>
              <a:rPr lang="es-ES" sz="1600"/>
              <a:t>en</a:t>
            </a:r>
            <a:r>
              <a:rPr lang="en-GB" sz="1600"/>
              <a:t> equipo </a:t>
            </a:r>
            <a:endParaRPr lang="es-ES" sz="1600">
              <a:solidFill>
                <a:schemeClr val="tx1"/>
              </a:solidFill>
            </a:endParaRP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A9022BED-9EC3-2896-DC38-23F849F7DA04}"/>
              </a:ext>
            </a:extLst>
          </p:cNvPr>
          <p:cNvSpPr/>
          <p:nvPr/>
        </p:nvSpPr>
        <p:spPr>
          <a:xfrm>
            <a:off x="1376333" y="4345028"/>
            <a:ext cx="2551463" cy="144530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MÓDULO 3</a:t>
            </a:r>
          </a:p>
          <a:p>
            <a:pPr algn="ctr"/>
            <a:r>
              <a:rPr lang="en-GB" sz="1600"/>
              <a:t>Fundamentos de la confianza, el desafío y la cooperación - No dejar </a:t>
            </a:r>
            <a:r>
              <a:rPr lang="es-ES" sz="1600"/>
              <a:t>rastro </a:t>
            </a:r>
            <a:endParaRPr lang="es-ES" sz="1600">
              <a:solidFill>
                <a:schemeClr val="tx1"/>
              </a:solidFill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EFEE7951-FC23-FCFA-BAAD-FCE7B62D94E9}"/>
              </a:ext>
            </a:extLst>
          </p:cNvPr>
          <p:cNvSpPr/>
          <p:nvPr/>
        </p:nvSpPr>
        <p:spPr>
          <a:xfrm>
            <a:off x="4470112" y="4345028"/>
            <a:ext cx="2551463" cy="144530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MÓDULO 4</a:t>
            </a:r>
          </a:p>
          <a:p>
            <a:pPr algn="ctr"/>
            <a:r>
              <a:rPr lang="en-GB" sz="1600"/>
              <a:t>Esconderse, equilibrarse y colaborar: Sociabilidad a través del Movimiento y el Trabajo </a:t>
            </a:r>
            <a:r>
              <a:rPr lang="es-ES" sz="1600"/>
              <a:t>en</a:t>
            </a:r>
            <a:r>
              <a:rPr lang="en-GB" sz="1600"/>
              <a:t> Equipo </a:t>
            </a:r>
            <a:endParaRPr lang="es-ES" sz="1600">
              <a:solidFill>
                <a:schemeClr val="tx1"/>
              </a:solidFill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3BF3A947-5125-A07C-7548-451A93DB962D}"/>
              </a:ext>
            </a:extLst>
          </p:cNvPr>
          <p:cNvSpPr/>
          <p:nvPr/>
        </p:nvSpPr>
        <p:spPr>
          <a:xfrm>
            <a:off x="7665278" y="4330410"/>
            <a:ext cx="2551463" cy="144530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MÓDULO 5</a:t>
            </a:r>
          </a:p>
          <a:p>
            <a:pPr algn="ctr"/>
            <a:r>
              <a:rPr lang="en-GB" sz="1600"/>
              <a:t>Orientació</a:t>
            </a:r>
            <a:r>
              <a:rPr lang="es-ES" sz="1600"/>
              <a:t>n </a:t>
            </a:r>
            <a:endParaRPr lang="es-E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6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5C102-A16C-4CBA-FB75-AD5ECBB4C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A7097023-6492-A909-02B7-DA3010F97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41FAF978-C6B6-20E4-AA9F-68553781A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B0F7F3BC-2589-DED7-39E0-EF1DD625C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0E362B40-F89C-4A38-A56F-D42D51653E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B3A845DE-A8EA-7A95-2B54-D1D40E4B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5F98076E-1315-F290-182E-DA953910871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A20509B2-A3AB-627D-CB4F-AAED087BCA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74C8A6D1-08C9-F450-85E2-913ED9C1687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4B4489C8-A555-B99D-52EC-6AA91DB7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92220E87-7A54-F721-618E-C646977CEE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AE46B48D-8B94-F2FE-30DD-3E1830EBA31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F3C4D4E2-B6A1-0C83-77E9-55B10F8E5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CE3D450-458C-C577-7632-DF286B7756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Otsikko 4">
            <a:extLst>
              <a:ext uri="{FF2B5EF4-FFF2-40B4-BE49-F238E27FC236}">
                <a16:creationId xmlns:a16="http://schemas.microsoft.com/office/drawing/2014/main" id="{9F776C85-9271-12C5-6CE7-5F0B00358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Sección 5: Actividades de diseño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FC766B2D-9F12-79C2-140B-11ECF3DB69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779637"/>
              </p:ext>
            </p:extLst>
          </p:nvPr>
        </p:nvGraphicFramePr>
        <p:xfrm>
          <a:off x="2352554" y="2215332"/>
          <a:ext cx="7420546" cy="395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12" imgW="7137400" imgH="3657600" progId="Word.Document.12">
                  <p:embed/>
                </p:oleObj>
              </mc:Choice>
              <mc:Fallback>
                <p:oleObj name="Documento" r:id="rId12" imgW="7137400" imgH="3657600" progId="Word.Document.12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FC766B2D-9F12-79C2-140B-11ECF3DB69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52554" y="2215332"/>
                        <a:ext cx="7420546" cy="3954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B887EEE6-318A-6C43-DC27-D4B3A4D0ADDC}"/>
              </a:ext>
            </a:extLst>
          </p:cNvPr>
          <p:cNvSpPr/>
          <p:nvPr/>
        </p:nvSpPr>
        <p:spPr>
          <a:xfrm>
            <a:off x="2720325" y="968539"/>
            <a:ext cx="6336278" cy="104100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b="1">
                <a:solidFill>
                  <a:schemeClr val="tx1"/>
                </a:solidFill>
              </a:rPr>
              <a:t>EJEMPLO "MÓDULO 1</a:t>
            </a:r>
          </a:p>
          <a:p>
            <a:pPr algn="ctr"/>
            <a:r>
              <a:rPr lang="en-GB" sz="2000"/>
              <a:t>Saltar, explorar y colaborar: </a:t>
            </a:r>
          </a:p>
          <a:p>
            <a:pPr algn="ctr"/>
            <a:r>
              <a:rPr lang="en-GB" sz="2000"/>
              <a:t>Aventura a través del movimiento y el </a:t>
            </a:r>
            <a:r>
              <a:rPr lang="es-ES" sz="2000"/>
              <a:t>trabajo</a:t>
            </a:r>
            <a:r>
              <a:rPr lang="en-GB" sz="2000"/>
              <a:t> en equipo </a:t>
            </a:r>
            <a:endParaRPr lang="es-E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625AD-D5FC-3559-9C87-B91152B8F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50479035-5E64-90B8-F15A-5C3D3645C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11B007ED-2709-CF23-37BC-62EA77CBE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86C0DB1C-453C-F5D6-0DBF-EBA2D956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E526FD50-6DD7-8ED3-33E0-4E6C7AB900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D9AB9A3D-5950-322F-02B5-6E11E86AC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5408D69A-467F-9FF6-30CF-EE85A4466CE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0FCE66BB-E543-9B0C-FAB5-089E75288C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EF303176-6D13-E401-AD7B-169A425829C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F4074E3E-A5AB-C407-5957-A1D25C8A3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D8C6F0B1-BEEC-FA4B-E524-70258F90E7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500EF68C-DB50-E6A5-E0D4-068A2109D88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DFD2F9A0-8441-97E5-5CAE-052A02115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A1E0AD74-8E0F-AC7D-0497-1CD32EF12A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Otsikko 4">
            <a:extLst>
              <a:ext uri="{FF2B5EF4-FFF2-40B4-BE49-F238E27FC236}">
                <a16:creationId xmlns:a16="http://schemas.microsoft.com/office/drawing/2014/main" id="{D0C274E6-556A-9095-A7E3-701D3B7EC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Sección 5: Actividades de diseño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76EA6C8-8CEB-22E5-DC79-01B82114AC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426455"/>
              </p:ext>
            </p:extLst>
          </p:nvPr>
        </p:nvGraphicFramePr>
        <p:xfrm>
          <a:off x="2575025" y="1923655"/>
          <a:ext cx="6340621" cy="4755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12" imgW="6134100" imgH="4762500" progId="Word.Document.12">
                  <p:embed/>
                </p:oleObj>
              </mc:Choice>
              <mc:Fallback>
                <p:oleObj name="Documento" r:id="rId12" imgW="6134100" imgH="4762500" progId="Word.Document.12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E76EA6C8-8CEB-22E5-DC79-01B82114AC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75025" y="1923655"/>
                        <a:ext cx="6340621" cy="4755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3F6AFE76-3B1C-FC0D-EF8A-D04A66AA65F3}"/>
              </a:ext>
            </a:extLst>
          </p:cNvPr>
          <p:cNvSpPr/>
          <p:nvPr/>
        </p:nvSpPr>
        <p:spPr>
          <a:xfrm>
            <a:off x="3776318" y="1055010"/>
            <a:ext cx="4146655" cy="61523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2000" b="1">
                <a:solidFill>
                  <a:schemeClr val="tx1"/>
                </a:solidFill>
              </a:rPr>
              <a:t>PLANTILLA DE MÓDULO</a:t>
            </a:r>
          </a:p>
        </p:txBody>
      </p:sp>
    </p:spTree>
    <p:extLst>
      <p:ext uri="{BB962C8B-B14F-4D97-AF65-F5344CB8AC3E}">
        <p14:creationId xmlns:p14="http://schemas.microsoft.com/office/powerpoint/2010/main" val="43499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419BA-E058-8E2A-FCD9-2E0F47C63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A64495CE-ECD3-35C0-41D4-66868D5A4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91EB4E8D-936E-160B-985E-F800C3BC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132729A3-9CE4-05B5-C6BA-BEE4E0B1B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A80EDD53-9451-25A9-1E37-0BBF32AF91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4E768B63-11B3-F274-4A46-31948F0C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306FAB05-A19D-297E-5C97-F0FFFD76CE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7507CB7E-711A-7C3D-B4B2-8077361089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E75E0F44-CE45-23A3-4893-D691EA4555B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A0363BCC-2271-4836-D68E-EF6A4F183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1B07C43F-A502-0277-1A48-81DFB5DE95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94D23753-32F0-6917-652B-609A8699175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949C8927-81C7-0DA0-31F1-6B2FEA198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CC0D4560-6B2C-5EBA-FFAC-19E230363A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Otsikko 4">
            <a:extLst>
              <a:ext uri="{FF2B5EF4-FFF2-40B4-BE49-F238E27FC236}">
                <a16:creationId xmlns:a16="http://schemas.microsoft.com/office/drawing/2014/main" id="{86DC51E4-3A53-6283-D1B5-A4653DE0C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Sección 5: Actividades de diseño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845BE3AA-9E36-4BE3-AAA9-F54AB02803C3}"/>
              </a:ext>
            </a:extLst>
          </p:cNvPr>
          <p:cNvSpPr/>
          <p:nvPr/>
        </p:nvSpPr>
        <p:spPr>
          <a:xfrm>
            <a:off x="3520236" y="1185516"/>
            <a:ext cx="4497416" cy="53057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</a:rPr>
              <a:t>EJEMPLO "UNIDAD 1: ¿quién salta?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D0DF15A-3B08-0BEE-A6A5-063B98AFBE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589874"/>
              </p:ext>
            </p:extLst>
          </p:nvPr>
        </p:nvGraphicFramePr>
        <p:xfrm>
          <a:off x="3332676" y="1941265"/>
          <a:ext cx="5045075" cy="4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12" imgW="5943600" imgH="4978400" progId="Word.Document.12">
                  <p:embed/>
                </p:oleObj>
              </mc:Choice>
              <mc:Fallback>
                <p:oleObj name="Documento" r:id="rId12" imgW="5943600" imgH="4978400" progId="Word.Document.12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3D0DF15A-3B08-0BEE-A6A5-063B98AFB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32676" y="1941265"/>
                        <a:ext cx="5045075" cy="422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65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6791b8-b591-4015-b146-e2703a0e8e00" xsi:nil="true"/>
    <lcf76f155ced4ddcb4097134ff3c332f xmlns="d54d3dba-8627-4c5b-8fa1-b229ff45d33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E0E336A00EE44B15E630127290E8A" ma:contentTypeVersion="15" ma:contentTypeDescription="Create a new document." ma:contentTypeScope="" ma:versionID="94f7d022d784a8681471fe8daf6369b2">
  <xsd:schema xmlns:xsd="http://www.w3.org/2001/XMLSchema" xmlns:xs="http://www.w3.org/2001/XMLSchema" xmlns:p="http://schemas.microsoft.com/office/2006/metadata/properties" xmlns:ns2="d54d3dba-8627-4c5b-8fa1-b229ff45d334" xmlns:ns3="2e6791b8-b591-4015-b146-e2703a0e8e00" targetNamespace="http://schemas.microsoft.com/office/2006/metadata/properties" ma:root="true" ma:fieldsID="ca0381c583dfb4d8c2e62dd2f4a976da" ns2:_="" ns3:_="">
    <xsd:import namespace="d54d3dba-8627-4c5b-8fa1-b229ff45d334"/>
    <xsd:import namespace="2e6791b8-b591-4015-b146-e2703a0e8e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d3dba-8627-4c5b-8fa1-b229ff45d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1350db3-1762-4bf1-805b-8e7c55ddee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791b8-b591-4015-b146-e2703a0e8e0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df7650f-df5b-44df-9f57-db253a4966a7}" ma:internalName="TaxCatchAll" ma:showField="CatchAllData" ma:web="2e6791b8-b591-4015-b146-e2703a0e8e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D352B2-E757-4556-940B-03E252EF11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8982A5-72D1-4D76-99D9-B477942F5B35}">
  <ds:schemaRefs>
    <ds:schemaRef ds:uri="2e6791b8-b591-4015-b146-e2703a0e8e00"/>
    <ds:schemaRef ds:uri="d54d3dba-8627-4c5b-8fa1-b229ff45d3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CECC0D6-2B89-4089-81DD-B3E21B8F4660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de Office</vt:lpstr>
      <vt:lpstr>Sección 5: Diseño de actividades</vt:lpstr>
      <vt:lpstr>Sección 5: Diseño de actividades</vt:lpstr>
      <vt:lpstr>Sección 5: Actividades de diseño</vt:lpstr>
      <vt:lpstr>Sección 5: Actividades de diseño</vt:lpstr>
      <vt:lpstr>Sección 5: Actividades de diseño</vt:lpstr>
      <vt:lpstr>Sección 5: Actividades de diseño</vt:lpstr>
      <vt:lpstr>Sección 5: Actividades de diseño</vt:lpstr>
      <vt:lpstr>Sección 5: Actividades de diseño</vt:lpstr>
      <vt:lpstr>Sección 5: Actividades de diseño</vt:lpstr>
      <vt:lpstr>Sección 5: Actividades de diseño</vt:lpstr>
      <vt:lpstr>Sección 5: Actividades de diseño</vt:lpstr>
      <vt:lpstr>Sección 5: Actividades de diseño</vt:lpstr>
      <vt:lpstr>Sección 5: Actividades de diseño</vt:lpstr>
      <vt:lpstr>Sección 5: Diseño de actividades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JESUS CABALLERO BLANCO</dc:creator>
  <cp:keywords>, docId:95E3A02EBADAC21302BF6A53998F8147</cp:keywords>
  <cp:revision>86</cp:revision>
  <dcterms:created xsi:type="dcterms:W3CDTF">2025-05-27T07:37:44Z</dcterms:created>
  <dcterms:modified xsi:type="dcterms:W3CDTF">2025-06-16T11:41:26Z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0x010100FC6E0E336A00EE44B15E630127290E8A</vt:lpwstr>
  </property>
  <property fmtid="{D5CDD505-2E9C-101B-9397-08002B2CF9AE}" pid="3" name="MediaServiceImageTags">
    <vt:lpwstr/>
  </property>
</Properties>
</file>