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0" r:id="rId7"/>
    <p:sldId id="271" r:id="rId8"/>
    <p:sldId id="258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0D728-48E4-86F9-6B91-2276CB0A4A9F}" v="139" dt="2025-06-09T10:27:48.130"/>
    <p1510:client id="{824EE107-E916-DE6F-C1A4-A72DD55B96FB}" v="54" dt="2025-06-09T10:23:17.990"/>
    <p1510:client id="{94E6DD18-3720-7A5D-010E-252AE6571358}" v="9" dt="2025-06-07T17:41:22.152"/>
    <p1510:client id="{C08E76F5-B9C5-6011-342C-E2385D86FC48}" v="1" dt="2025-06-09T10:54:51.463"/>
    <p1510:client id="{C8690D5F-385C-F7F2-AEBF-905A63AED86C}" v="1" dt="2025-06-09T10:08:09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EDA LATORRE ROMERO" userId="S::agueda_us.es#ext#@uniluxembourg.onmicrosoft.com::825e993e-a99c-401b-9c5b-299683457af5" providerId="AD" clId="Web-{824EE107-E916-DE6F-C1A4-A72DD55B96FB}"/>
    <pc:docChg chg="addSld modSld">
      <pc:chgData name="AGUEDA LATORRE ROMERO" userId="S::agueda_us.es#ext#@uniluxembourg.onmicrosoft.com::825e993e-a99c-401b-9c5b-299683457af5" providerId="AD" clId="Web-{824EE107-E916-DE6F-C1A4-A72DD55B96FB}" dt="2025-06-09T10:23:17.990" v="39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824EE107-E916-DE6F-C1A4-A72DD55B96FB}" dt="2025-06-09T10:11:43.214" v="4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824EE107-E916-DE6F-C1A4-A72DD55B96FB}" dt="2025-06-09T10:11:43.214" v="4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AGUEDA LATORRE ROMERO" userId="S::agueda_us.es#ext#@uniluxembourg.onmicrosoft.com::825e993e-a99c-401b-9c5b-299683457af5" providerId="AD" clId="Web-{824EE107-E916-DE6F-C1A4-A72DD55B96FB}" dt="2025-06-09T10:20:47.531" v="36" actId="20577"/>
        <pc:sldMkLst>
          <pc:docMk/>
          <pc:sldMk cId="3003660830" sldId="258"/>
        </pc:sldMkLst>
        <pc:spChg chg="mod">
          <ac:chgData name="AGUEDA LATORRE ROMERO" userId="S::agueda_us.es#ext#@uniluxembourg.onmicrosoft.com::825e993e-a99c-401b-9c5b-299683457af5" providerId="AD" clId="Web-{824EE107-E916-DE6F-C1A4-A72DD55B96FB}" dt="2025-06-09T10:20:47.531" v="36" actId="20577"/>
          <ac:spMkLst>
            <pc:docMk/>
            <pc:sldMk cId="3003660830" sldId="258"/>
            <ac:spMk id="12" creationId="{A0FDF3AC-04BA-4767-8909-0BA1A52EAAA3}"/>
          </ac:spMkLst>
        </pc:spChg>
      </pc:sldChg>
      <pc:sldChg chg="modSp">
        <pc:chgData name="AGUEDA LATORRE ROMERO" userId="S::agueda_us.es#ext#@uniluxembourg.onmicrosoft.com::825e993e-a99c-401b-9c5b-299683457af5" providerId="AD" clId="Web-{824EE107-E916-DE6F-C1A4-A72DD55B96FB}" dt="2025-06-09T10:23:17.990" v="39" actId="20577"/>
        <pc:sldMkLst>
          <pc:docMk/>
          <pc:sldMk cId="2188883696" sldId="266"/>
        </pc:sldMkLst>
        <pc:spChg chg="mod">
          <ac:chgData name="AGUEDA LATORRE ROMERO" userId="S::agueda_us.es#ext#@uniluxembourg.onmicrosoft.com::825e993e-a99c-401b-9c5b-299683457af5" providerId="AD" clId="Web-{824EE107-E916-DE6F-C1A4-A72DD55B96FB}" dt="2025-06-09T10:23:17.990" v="39" actId="20577"/>
          <ac:spMkLst>
            <pc:docMk/>
            <pc:sldMk cId="2188883696" sldId="266"/>
            <ac:spMk id="23" creationId="{91C675C2-CCFA-4F0C-BA4F-34E9BFF3793A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824EE107-E916-DE6F-C1A4-A72DD55B96FB}" dt="2025-06-09T10:15:43.255" v="34" actId="20577"/>
        <pc:sldMkLst>
          <pc:docMk/>
          <pc:sldMk cId="2169571426" sldId="270"/>
        </pc:sldMkLst>
        <pc:spChg chg="mod">
          <ac:chgData name="AGUEDA LATORRE ROMERO" userId="S::agueda_us.es#ext#@uniluxembourg.onmicrosoft.com::825e993e-a99c-401b-9c5b-299683457af5" providerId="AD" clId="Web-{824EE107-E916-DE6F-C1A4-A72DD55B96FB}" dt="2025-06-09T10:15:43.255" v="34" actId="20577"/>
          <ac:spMkLst>
            <pc:docMk/>
            <pc:sldMk cId="2169571426" sldId="270"/>
            <ac:spMk id="2" creationId="{4A71E470-319A-314B-B2EE-3BA0919734A8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824EE107-E916-DE6F-C1A4-A72DD55B96FB}" dt="2025-06-09T10:14:17.376" v="28" actId="20577"/>
        <pc:sldMkLst>
          <pc:docMk/>
          <pc:sldMk cId="970295003" sldId="271"/>
        </pc:sldMkLst>
        <pc:spChg chg="mod">
          <ac:chgData name="AGUEDA LATORRE ROMERO" userId="S::agueda_us.es#ext#@uniluxembourg.onmicrosoft.com::825e993e-a99c-401b-9c5b-299683457af5" providerId="AD" clId="Web-{824EE107-E916-DE6F-C1A4-A72DD55B96FB}" dt="2025-06-09T10:14:17.376" v="28" actId="20577"/>
          <ac:spMkLst>
            <pc:docMk/>
            <pc:sldMk cId="970295003" sldId="271"/>
            <ac:spMk id="2" creationId="{8AB1695E-C4A6-ACC2-2AB2-FF801C0F4823}"/>
          </ac:spMkLst>
        </pc:spChg>
      </pc:sldChg>
    </pc:docChg>
  </pc:docChgLst>
  <pc:docChgLst>
    <pc:chgData name="GONZALO RAMIREZ MACIAS" userId="S::grm_us.es#ext#@uniluxembourg.onmicrosoft.com::25d4ef42-0af3-4024-88d7-0c7a8e8fd59f" providerId="AD" clId="Web-{3610D728-48E4-86F9-6B91-2276CB0A4A9F}"/>
    <pc:docChg chg="delSld modSld sldOrd">
      <pc:chgData name="GONZALO RAMIREZ MACIAS" userId="S::grm_us.es#ext#@uniluxembourg.onmicrosoft.com::25d4ef42-0af3-4024-88d7-0c7a8e8fd59f" providerId="AD" clId="Web-{3610D728-48E4-86F9-6B91-2276CB0A4A9F}" dt="2025-06-09T10:27:47.833" v="81" actId="20577"/>
      <pc:docMkLst>
        <pc:docMk/>
      </pc:docMkLst>
      <pc:sldChg chg="modSp">
        <pc:chgData name="GONZALO RAMIREZ MACIAS" userId="S::grm_us.es#ext#@uniluxembourg.onmicrosoft.com::25d4ef42-0af3-4024-88d7-0c7a8e8fd59f" providerId="AD" clId="Web-{3610D728-48E4-86F9-6B91-2276CB0A4A9F}" dt="2025-06-09T10:18:48.613" v="15" actId="20577"/>
        <pc:sldMkLst>
          <pc:docMk/>
          <pc:sldMk cId="1177783784" sldId="257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18:48.613" v="15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20:52.433" v="30" actId="20577"/>
        <pc:sldMkLst>
          <pc:docMk/>
          <pc:sldMk cId="3003660830" sldId="258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0:52.433" v="30" actId="20577"/>
          <ac:spMkLst>
            <pc:docMk/>
            <pc:sldMk cId="3003660830" sldId="258"/>
            <ac:spMk id="12" creationId="{A0FDF3AC-04BA-4767-8909-0BA1A52EAAA3}"/>
          </ac:spMkLst>
        </pc:spChg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21:28.701" v="34" actId="20577"/>
        <pc:sldMkLst>
          <pc:docMk/>
          <pc:sldMk cId="3109309879" sldId="263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1:28.701" v="34" actId="20577"/>
          <ac:spMkLst>
            <pc:docMk/>
            <pc:sldMk cId="3109309879" sldId="263"/>
            <ac:spMk id="11" creationId="{0B36FD07-ECAE-43B9-AA83-899E4B52D9AA}"/>
          </ac:spMkLst>
        </pc:spChg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22:24.985" v="37" actId="20577"/>
        <pc:sldMkLst>
          <pc:docMk/>
          <pc:sldMk cId="1681694905" sldId="264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2:24.985" v="37" actId="20577"/>
          <ac:spMkLst>
            <pc:docMk/>
            <pc:sldMk cId="1681694905" sldId="264"/>
            <ac:spMk id="5" creationId="{6A4508DE-1D04-435B-8A0A-D6567BFF6B64}"/>
          </ac:spMkLst>
        </pc:spChg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22:35.002" v="39" actId="20577"/>
        <pc:sldMkLst>
          <pc:docMk/>
          <pc:sldMk cId="876183193" sldId="265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2:35.002" v="39" actId="20577"/>
          <ac:spMkLst>
            <pc:docMk/>
            <pc:sldMk cId="876183193" sldId="265"/>
            <ac:spMk id="13" creationId="{1253DE11-B084-4226-8536-8AD6C3BD8AD4}"/>
          </ac:spMkLst>
        </pc:spChg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27:47.833" v="81" actId="20577"/>
        <pc:sldMkLst>
          <pc:docMk/>
          <pc:sldMk cId="2188883696" sldId="266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7:47.833" v="81" actId="20577"/>
          <ac:spMkLst>
            <pc:docMk/>
            <pc:sldMk cId="2188883696" sldId="266"/>
            <ac:spMk id="23" creationId="{91C675C2-CCFA-4F0C-BA4F-34E9BFF3793A}"/>
          </ac:spMkLst>
        </pc:spChg>
      </pc:sldChg>
      <pc:sldChg chg="modSp ord">
        <pc:chgData name="GONZALO RAMIREZ MACIAS" userId="S::grm_us.es#ext#@uniluxembourg.onmicrosoft.com::25d4ef42-0af3-4024-88d7-0c7a8e8fd59f" providerId="AD" clId="Web-{3610D728-48E4-86F9-6B91-2276CB0A4A9F}" dt="2025-06-09T10:26:38.126" v="70" actId="20577"/>
        <pc:sldMkLst>
          <pc:docMk/>
          <pc:sldMk cId="2610304733" sldId="268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26:38.126" v="70" actId="20577"/>
          <ac:spMkLst>
            <pc:docMk/>
            <pc:sldMk cId="2610304733" sldId="268"/>
            <ac:spMk id="21" creationId="{FF2445E9-8449-4180-BBFA-D918ED56EEA9}"/>
          </ac:spMkLst>
        </pc:spChg>
      </pc:sldChg>
      <pc:sldChg chg="del">
        <pc:chgData name="GONZALO RAMIREZ MACIAS" userId="S::grm_us.es#ext#@uniluxembourg.onmicrosoft.com::25d4ef42-0af3-4024-88d7-0c7a8e8fd59f" providerId="AD" clId="Web-{3610D728-48E4-86F9-6B91-2276CB0A4A9F}" dt="2025-06-09T10:24:47.447" v="42"/>
        <pc:sldMkLst>
          <pc:docMk/>
          <pc:sldMk cId="1544049405" sldId="269"/>
        </pc:sldMkLst>
      </pc:sldChg>
      <pc:sldChg chg="modSp">
        <pc:chgData name="GONZALO RAMIREZ MACIAS" userId="S::grm_us.es#ext#@uniluxembourg.onmicrosoft.com::25d4ef42-0af3-4024-88d7-0c7a8e8fd59f" providerId="AD" clId="Web-{3610D728-48E4-86F9-6B91-2276CB0A4A9F}" dt="2025-06-09T10:19:52.929" v="22" actId="20577"/>
        <pc:sldMkLst>
          <pc:docMk/>
          <pc:sldMk cId="2169571426" sldId="270"/>
        </pc:sldMkLst>
        <pc:spChg chg="mod">
          <ac:chgData name="GONZALO RAMIREZ MACIAS" userId="S::grm_us.es#ext#@uniluxembourg.onmicrosoft.com::25d4ef42-0af3-4024-88d7-0c7a8e8fd59f" providerId="AD" clId="Web-{3610D728-48E4-86F9-6B91-2276CB0A4A9F}" dt="2025-06-09T10:19:52.929" v="22" actId="20577"/>
          <ac:spMkLst>
            <pc:docMk/>
            <pc:sldMk cId="2169571426" sldId="270"/>
            <ac:spMk id="2" creationId="{4A71E470-319A-314B-B2EE-3BA0919734A8}"/>
          </ac:spMkLst>
        </pc:spChg>
      </pc:sldChg>
    </pc:docChg>
  </pc:docChgLst>
  <pc:docChgLst>
    <pc:chgData name="GONZALO RAMIREZ MACIAS" userId="S::grm_us.es#ext#@uniluxembourg.onmicrosoft.com::25d4ef42-0af3-4024-88d7-0c7a8e8fd59f" providerId="AD" clId="Web-{C8690D5F-385C-F7F2-AEBF-905A63AED86C}"/>
    <pc:docChg chg="modSld">
      <pc:chgData name="GONZALO RAMIREZ MACIAS" userId="S::grm_us.es#ext#@uniluxembourg.onmicrosoft.com::25d4ef42-0af3-4024-88d7-0c7a8e8fd59f" providerId="AD" clId="Web-{C8690D5F-385C-F7F2-AEBF-905A63AED86C}" dt="2025-06-09T10:08:09.596" v="0" actId="14100"/>
      <pc:docMkLst>
        <pc:docMk/>
      </pc:docMkLst>
      <pc:sldChg chg="modSp">
        <pc:chgData name="GONZALO RAMIREZ MACIAS" userId="S::grm_us.es#ext#@uniluxembourg.onmicrosoft.com::25d4ef42-0af3-4024-88d7-0c7a8e8fd59f" providerId="AD" clId="Web-{C8690D5F-385C-F7F2-AEBF-905A63AED86C}" dt="2025-06-09T10:08:09.596" v="0" actId="14100"/>
        <pc:sldMkLst>
          <pc:docMk/>
          <pc:sldMk cId="2394168313" sldId="256"/>
        </pc:sldMkLst>
        <pc:picChg chg="mod">
          <ac:chgData name="GONZALO RAMIREZ MACIAS" userId="S::grm_us.es#ext#@uniluxembourg.onmicrosoft.com::25d4ef42-0af3-4024-88d7-0c7a8e8fd59f" providerId="AD" clId="Web-{C8690D5F-385C-F7F2-AEBF-905A63AED86C}" dt="2025-06-09T10:08:09.596" v="0" actId="14100"/>
          <ac:picMkLst>
            <pc:docMk/>
            <pc:sldMk cId="2394168313" sldId="256"/>
            <ac:picMk id="29" creationId="{31094C7C-0C94-849C-88D6-160D8E366103}"/>
          </ac:picMkLst>
        </pc:picChg>
      </pc:sldChg>
    </pc:docChg>
  </pc:docChgLst>
  <pc:docChgLst>
    <pc:chgData name="AGUEDA LATORRE ROMERO" userId="S::agueda_us.es#ext#@uniluxembourg.onmicrosoft.com::825e993e-a99c-401b-9c5b-299683457af5" providerId="AD" clId="Web-{C08E76F5-B9C5-6011-342C-E2385D86FC48}"/>
    <pc:docChg chg="modSld">
      <pc:chgData name="AGUEDA LATORRE ROMERO" userId="S::agueda_us.es#ext#@uniluxembourg.onmicrosoft.com::825e993e-a99c-401b-9c5b-299683457af5" providerId="AD" clId="Web-{C08E76F5-B9C5-6011-342C-E2385D86FC48}" dt="2025-06-09T10:54:51.463" v="0" actId="1076"/>
      <pc:docMkLst>
        <pc:docMk/>
      </pc:docMkLst>
      <pc:sldChg chg="modSp">
        <pc:chgData name="AGUEDA LATORRE ROMERO" userId="S::agueda_us.es#ext#@uniluxembourg.onmicrosoft.com::825e993e-a99c-401b-9c5b-299683457af5" providerId="AD" clId="Web-{C08E76F5-B9C5-6011-342C-E2385D86FC48}" dt="2025-06-09T10:54:51.463" v="0" actId="1076"/>
        <pc:sldMkLst>
          <pc:docMk/>
          <pc:sldMk cId="2394168313" sldId="256"/>
        </pc:sldMkLst>
        <pc:spChg chg="mod">
          <ac:chgData name="AGUEDA LATORRE ROMERO" userId="S::agueda_us.es#ext#@uniluxembourg.onmicrosoft.com::825e993e-a99c-401b-9c5b-299683457af5" providerId="AD" clId="Web-{C08E76F5-B9C5-6011-342C-E2385D86FC48}" dt="2025-06-09T10:54:51.463" v="0" actId="1076"/>
          <ac:spMkLst>
            <pc:docMk/>
            <pc:sldMk cId="2394168313" sldId="256"/>
            <ac:spMk id="23" creationId="{2F232D74-1B6C-39CD-1BC3-80E737A0D8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'#'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808" y="5038789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Tämä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teos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lisensoitu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Nimeä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Kansainvälinen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lisenssi.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450936" y="4791562"/>
            <a:ext cx="2741064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865434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4508DE-1D04-435B-8A0A-D6567BFF6B64}"/>
              </a:ext>
            </a:extLst>
          </p:cNvPr>
          <p:cNvSpPr txBox="1"/>
          <p:nvPr/>
        </p:nvSpPr>
        <p:spPr>
          <a:xfrm>
            <a:off x="876300" y="1536700"/>
            <a:ext cx="940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b="1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1C675C2-CCFA-4F0C-BA4F-34E9BFF3793A}"/>
              </a:ext>
            </a:extLst>
          </p:cNvPr>
          <p:cNvSpPr txBox="1"/>
          <p:nvPr/>
        </p:nvSpPr>
        <p:spPr>
          <a:xfrm>
            <a:off x="5562505" y="1846059"/>
            <a:ext cx="4715918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000"/>
              <a:t>Opetussuunnitelman </a:t>
            </a:r>
            <a:r>
              <a:rPr lang="cs-CZ" sz="2000" err="1"/>
              <a:t>suunnitteluun kuuluu </a:t>
            </a:r>
            <a:r>
              <a:rPr lang="cs-CZ" sz="2000" err="1"/>
              <a:t>järjestelmällinen </a:t>
            </a:r>
            <a:r>
              <a:rPr lang="cs-CZ" sz="2000"/>
              <a:t>ja </a:t>
            </a:r>
            <a:r>
              <a:rPr lang="cs-CZ" sz="2000" err="1"/>
              <a:t>harkittu </a:t>
            </a:r>
            <a:r>
              <a:rPr lang="cs-CZ" sz="2000" err="1"/>
              <a:t>lähestymistapa</a:t>
            </a:r>
            <a:r>
              <a:rPr lang="cs-CZ" sz="2000"/>
              <a:t>, jolla </a:t>
            </a:r>
            <a:r>
              <a:rPr lang="cs-CZ" sz="2000" err="1"/>
              <a:t>varmistetaan</a:t>
            </a:r>
            <a:r>
              <a:rPr lang="cs-CZ" sz="2000" err="1"/>
              <a:t>, että </a:t>
            </a:r>
            <a:r>
              <a:rPr lang="cs-CZ" sz="2000"/>
              <a:t>opetussuunnitelma </a:t>
            </a:r>
            <a:r>
              <a:rPr lang="cs-CZ" sz="2000" err="1"/>
              <a:t>vastaa </a:t>
            </a:r>
            <a:r>
              <a:rPr lang="cs-CZ" sz="2000" err="1"/>
              <a:t>haluttuja </a:t>
            </a:r>
            <a:r>
              <a:rPr lang="cs-CZ" sz="2000" err="1"/>
              <a:t>oppimistuloksia</a:t>
            </a:r>
            <a:r>
              <a:rPr lang="cs-CZ" sz="2000"/>
              <a:t>. </a:t>
            </a:r>
            <a:endParaRPr lang="es-ES"/>
          </a:p>
          <a:p>
            <a:r>
              <a:rPr lang="cs-CZ" sz="2000" err="1"/>
              <a:t>Tätä </a:t>
            </a:r>
            <a:r>
              <a:rPr lang="cs-CZ" sz="2000"/>
              <a:t>varten </a:t>
            </a:r>
            <a:r>
              <a:rPr lang="cs-CZ" sz="2000" err="1"/>
              <a:t>etenemme </a:t>
            </a:r>
            <a:r>
              <a:rPr lang="cs-CZ" sz="2000"/>
              <a:t>opetussuunnitelman </a:t>
            </a:r>
            <a:r>
              <a:rPr lang="cs-CZ" sz="2000" err="1"/>
              <a:t>ulottuvuuksien </a:t>
            </a:r>
            <a:r>
              <a:rPr lang="cs-CZ" sz="2000"/>
              <a:t>mukaisesti </a:t>
            </a:r>
            <a:r>
              <a:rPr lang="cs-CZ" sz="2000" err="1"/>
              <a:t>aloittaen </a:t>
            </a:r>
            <a:r>
              <a:rPr lang="cs-CZ" sz="2000" err="1"/>
              <a:t>tavoitteiden </a:t>
            </a:r>
            <a:r>
              <a:rPr lang="cs-CZ" sz="2000" err="1"/>
              <a:t>ulottuvuudesta</a:t>
            </a:r>
            <a:r>
              <a:rPr lang="cs-CZ" sz="2000"/>
              <a:t>. </a:t>
            </a:r>
            <a:r>
              <a:rPr lang="cs-CZ" sz="2000" err="1"/>
              <a:t>On kuitenkin </a:t>
            </a:r>
            <a:r>
              <a:rPr lang="cs-CZ" sz="2000"/>
              <a:t>tärkeää </a:t>
            </a:r>
            <a:r>
              <a:rPr lang="cs-CZ" sz="2000" err="1"/>
              <a:t>ymmärtää</a:t>
            </a:r>
            <a:r>
              <a:rPr lang="cs-CZ" sz="2000" err="1"/>
              <a:t>, </a:t>
            </a:r>
            <a:r>
              <a:rPr lang="cs-CZ" sz="2000"/>
              <a:t>että</a:t>
            </a:r>
            <a:r>
              <a:rPr lang="cs-CZ" sz="2000" err="1"/>
              <a:t> kaikki </a:t>
            </a:r>
            <a:r>
              <a:rPr lang="cs-CZ" sz="2000" err="1"/>
              <a:t>ulottuvuudet </a:t>
            </a:r>
            <a:r>
              <a:rPr lang="cs-CZ" sz="2000" err="1"/>
              <a:t>liittyvät toisiinsa </a:t>
            </a:r>
            <a:r>
              <a:rPr lang="cs-CZ" sz="2000"/>
              <a:t>ja </a:t>
            </a:r>
            <a:r>
              <a:rPr lang="cs-CZ" sz="2000" err="1"/>
              <a:t>muodostavat </a:t>
            </a:r>
            <a:r>
              <a:rPr lang="cs-CZ" sz="2000" err="1"/>
              <a:t>yhden yhteisen </a:t>
            </a:r>
            <a:r>
              <a:rPr lang="cs-CZ" sz="2000"/>
              <a:t>(</a:t>
            </a:r>
            <a:r>
              <a:rPr lang="cs-CZ" sz="2000" err="1"/>
              <a:t>neliulotteisen</a:t>
            </a:r>
            <a:r>
              <a:rPr lang="cs-CZ" sz="2000"/>
              <a:t>) </a:t>
            </a:r>
            <a:r>
              <a:rPr lang="cs-CZ" sz="2000" err="1"/>
              <a:t>kokonaisuuden</a:t>
            </a:r>
            <a:r>
              <a:rPr lang="cs-CZ" sz="2000"/>
              <a:t>. </a:t>
            </a:r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93B3CB1-7682-4691-9A56-3CF6F618AD7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63" y="1444678"/>
            <a:ext cx="3746571" cy="39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1 jakso: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8E0875-3BED-B867-5123-62F54BE5DBDD}"/>
              </a:ext>
            </a:extLst>
          </p:cNvPr>
          <p:cNvSpPr txBox="1"/>
          <p:nvPr/>
        </p:nvSpPr>
        <p:spPr>
          <a:xfrm>
            <a:off x="957931" y="1985888"/>
            <a:ext cx="9810779" cy="3391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Johdanto</a:t>
            </a:r>
            <a:endParaRPr lang="cs-CZ" sz="2000" b="1">
              <a:cs typeface="Segoe UI"/>
            </a:endParaRPr>
          </a:p>
          <a:p>
            <a:pPr algn="just">
              <a:lnSpc>
                <a:spcPct val="150000"/>
              </a:lnSpc>
            </a:pPr>
            <a:r>
              <a:rPr lang="en-GB" sz="2000">
                <a:ea typeface="+mn-lt"/>
                <a:cs typeface="+mn-lt"/>
              </a:rPr>
              <a:t>Tässä ensimmäisessä osassa esitellään ulkoseikkailukasvatuksen (OAE) ja sosiaalisten tunteiden oppimisen (SEL) teoreettiset perusteet ja korostetaan niiden integrointia liikunnanopetuksen opetussuunnitelmaan. Siinä korostetaan, miten ulkoilma-aktiviteetit, kuten patikointi ja köysirata, edistävät henkilökohtaista kasvua, taitojen kehittymistä ja luonteen kehittymistä. Kokonaisvaltainen lähestymistapa yhdistää seikkailuun perustuvat haasteet ja SEL:n tietojen, sosiaalisten ja emotionaalisten taitojen kehittämiseksi.</a:t>
            </a:r>
            <a:endParaRPr lang="en-GB"/>
          </a:p>
          <a:p>
            <a:pPr algn="just">
              <a:lnSpc>
                <a:spcPts val="1275"/>
              </a:lnSpc>
            </a:pPr>
            <a:endParaRPr lang="es-ES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77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0B08B-AD9A-FD9D-0288-3B5FAAA0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BD5B4D75-7A26-F983-B8B1-6AF96D39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6116F9C-3432-8AFE-6769-E10E3AE2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9B7AA78-AFFA-2059-E135-109199BA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74CB8DD-7CD2-696E-0567-9D3819F8BB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D5507767-5390-D27C-5F7F-E77DA7E4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264033D6-356A-2E78-3A0C-F5332E9902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9198E41D-163B-856B-8882-112ECEC64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97CD16D-3C89-532C-FEB2-048D6369CE0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34853AD2-F4E0-0AD9-40BD-8B38BE0E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2562530-8D99-1EFD-18E2-F2D29CC50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B4EE04A0-F331-C657-A203-4CF7AF6A2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1666DD0D-0D0D-0007-E247-449F013410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05027E4-9A06-3974-CF1A-30073D18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7A98750B-1B74-7EC2-75B6-65208F64A0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71E470-319A-314B-B2EE-3BA0919734A8}"/>
              </a:ext>
            </a:extLst>
          </p:cNvPr>
          <p:cNvSpPr txBox="1"/>
          <p:nvPr/>
        </p:nvSpPr>
        <p:spPr>
          <a:xfrm>
            <a:off x="957931" y="1985888"/>
            <a:ext cx="9789415" cy="26865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Opettajan osaaminen kehittyy jakson 1 aikana.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marL="285750" indent="-285750" algn="just">
              <a:buFont typeface="Aptos"/>
              <a:buChar char="•"/>
            </a:pPr>
            <a:r>
              <a:rPr lang="en-GB" sz="2000">
                <a:cs typeface="Segoe UI"/>
              </a:rPr>
              <a:t>Tieto OAE:stä.</a:t>
            </a:r>
          </a:p>
          <a:p>
            <a:pPr marL="285750" indent="-285750" algn="just">
              <a:buFont typeface="Aptos"/>
              <a:buChar char="•"/>
            </a:pPr>
            <a:r>
              <a:rPr lang="en-GB" sz="2000">
                <a:cs typeface="Segoe UI"/>
              </a:rPr>
              <a:t>Tieto SEL:stä.</a:t>
            </a:r>
          </a:p>
          <a:p>
            <a:pPr marL="285750" indent="-285750" algn="just">
              <a:buFont typeface="Aptos"/>
              <a:buChar char="•"/>
            </a:pPr>
            <a:r>
              <a:rPr lang="en-GB" sz="2000">
                <a:cs typeface="Segoe UI"/>
              </a:rPr>
              <a:t>Ymmärtää, miten OAE ja SEL liittyvät toisiinsa liikunnan opetussuunnitelman avulla.</a:t>
            </a:r>
          </a:p>
          <a:p>
            <a:pPr marL="285750" indent="-285750" algn="just">
              <a:buFont typeface="Aptos"/>
              <a:buChar char="•"/>
            </a:pPr>
            <a:r>
              <a:rPr lang="en-GB" sz="2000">
                <a:cs typeface="Segoe UI"/>
              </a:rPr>
              <a:t>Ymmärtää oppimisympäristön mahdollisuudet.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s-ES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695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4AE0-CD01-1D63-DB1D-1626EC4E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A63FB45-B684-C5EC-15A3-4DAA9858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15C6E70-6311-9224-5F11-65A05A39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CEADA11-7012-7295-0E6D-B002193D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452FBBB-9AEC-5899-7C30-44ACF20C4E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4022768-53EA-D285-FE48-6A93D4B6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A019888-0873-EADC-52C8-B42972B4AE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506FFAFA-2975-E4FB-5927-FC0C39588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395B5808-60DD-120D-AA97-54500EFF860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B9FD7A0-BE3F-0869-D874-DEF1842E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DF66557F-9A4E-439A-30AB-14A521257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836E7FA-315B-40BC-631F-41E57C267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AE6EA36-4311-2AB6-B895-5AD4EA1593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18C52C94-EC71-F9D5-8AE8-54F9657F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D03C61D-897B-5D13-7009-64DCAFF791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AB1695E-C4A6-ACC2-2AB2-FF801C0F4823}"/>
              </a:ext>
            </a:extLst>
          </p:cNvPr>
          <p:cNvSpPr txBox="1"/>
          <p:nvPr/>
        </p:nvSpPr>
        <p:spPr>
          <a:xfrm>
            <a:off x="957931" y="1985888"/>
            <a:ext cx="9789415" cy="1788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Sisältö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>
                <a:cs typeface="Segoe UI"/>
              </a:rPr>
              <a:t>Teoreettinen lähestymistapa </a:t>
            </a:r>
            <a:r>
              <a:rPr lang="en-US" sz="2000">
                <a:cs typeface="Segoe UI"/>
              </a:rPr>
              <a:t>OAE:hen, SEL:ään, liikunnan opetussuunnitelmaan ja oppimisympäristöön</a:t>
            </a:r>
            <a:r>
              <a:rPr lang="es-ES" sz="2000"/>
              <a:t>. </a:t>
            </a:r>
            <a:endParaRPr lang="es-ES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702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9B9D-5241-6FBD-D35A-4C540109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E6CC48E-DE84-18B6-B0C3-952BEFF1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C5BE53A-EC29-4BD0-6750-F566AD39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F96D2DE-2DB7-49A6-8FAF-BFB0564F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5EC98B9-79A7-F7DB-442F-0FA7A41F8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C5AF0D3-E448-86E7-65A4-B52CD1A1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30D3F1F-9A76-1898-8AAE-3B8F5EAF84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BD3D7F4-74D3-36FD-B34F-EB80BAB1B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86246E4-8148-4DCF-CE6A-89606919A6A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4149C336-47D1-E189-8D9E-A8891651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BFEE8A1-D074-3294-989D-132328738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Moduuli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C6D7A46-6BD2-4CDA-4CC4-49AEE581E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8160E4F-B271-1820-6866-ABE2CAC23E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B99D0B4-93C8-A69D-7D8C-79763AF9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8F2F713-277F-2005-FD33-63C09B7E2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FDF3AC-04BA-4767-8909-0BA1A52EAAA3}"/>
              </a:ext>
            </a:extLst>
          </p:cNvPr>
          <p:cNvSpPr txBox="1"/>
          <p:nvPr/>
        </p:nvSpPr>
        <p:spPr>
          <a:xfrm flipH="1">
            <a:off x="1291488" y="1695484"/>
            <a:ext cx="867138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/>
              <a:t>Mitä on </a:t>
            </a:r>
            <a:r>
              <a:rPr lang="cs-CZ" sz="2000" b="1" err="1"/>
              <a:t>ulkoseikkailukasvatus</a:t>
            </a:r>
            <a:r>
              <a:rPr lang="cs-CZ" sz="2000" b="1"/>
              <a:t>?</a:t>
            </a:r>
          </a:p>
          <a:p>
            <a:endParaRPr lang="cs-CZ" sz="2000" b="1">
              <a:latin typeface="Aptos"/>
              <a:ea typeface="Calibri"/>
              <a:cs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err="1">
                <a:latin typeface="Aptos"/>
                <a:ea typeface="Calibri"/>
                <a:cs typeface="MinionPro-Regular"/>
              </a:rPr>
              <a:t>Erikoistunut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kokemuksellisen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oppimisen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muoto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,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joka tapahtuu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useimmiten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ulkona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jossa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keskitytään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edistämään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henkilökohtaista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sosiaalista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ympäristöön liittyvää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kehitystä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seikkailullisen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toiminnan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haasteiden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avulla</a:t>
            </a:r>
            <a:r>
              <a:rPr lang="cs-CZ" sz="2000">
                <a:latin typeface="Aptos"/>
                <a:ea typeface="Calibri"/>
                <a:cs typeface="MinionPro-Regular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effectLst/>
              <a:latin typeface="Aptos"/>
              <a:ea typeface="Calibri" panose="020F0502020204030204" pitchFamily="34" charset="0"/>
              <a:cs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err="1">
                <a:latin typeface="Aptos"/>
                <a:ea typeface="Calibri"/>
                <a:cs typeface="MinionPro-Regular"/>
              </a:rPr>
              <a:t>Henkilökohtainen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kasvu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seikkailun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kautta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,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joka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perustuu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neljään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ehdottomaan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piirteeseen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, jotka ovat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pääasiassa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ulkona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oleminen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kokemuksellinen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oppiminen,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valinnaiset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haasteet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hallittu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riski.</a:t>
            </a:r>
            <a:endParaRPr lang="cs-CZ" sz="2000">
              <a:effectLst/>
              <a:latin typeface="Aptos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>
              <a:effectLst/>
              <a:latin typeface="Aptos"/>
              <a:ea typeface="Calibri" panose="020F0502020204030204" pitchFamily="34" charset="0"/>
              <a:cs typeface="MinionPro-Regular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6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8E0875-3BED-B867-5123-62F54BE5DBDD}"/>
              </a:ext>
            </a:extLst>
          </p:cNvPr>
          <p:cNvSpPr txBox="1"/>
          <p:nvPr/>
        </p:nvSpPr>
        <p:spPr>
          <a:xfrm>
            <a:off x="957931" y="1974412"/>
            <a:ext cx="3914454" cy="1118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cs-CZ" sz="2000" b="1" err="1">
                <a:cs typeface="Segoe UI"/>
              </a:rPr>
              <a:t>Kokonaisvaltainen </a:t>
            </a:r>
            <a:r>
              <a:rPr lang="cs-CZ" sz="2000" b="1" err="1">
                <a:cs typeface="Segoe UI"/>
              </a:rPr>
              <a:t>lähestymistapa </a:t>
            </a:r>
            <a:r>
              <a:rPr lang="cs-CZ" sz="2000" b="1">
                <a:cs typeface="Segoe UI"/>
              </a:rPr>
              <a:t>OAE:</a:t>
            </a:r>
            <a:r>
              <a:rPr lang="cs-CZ" sz="2000" b="1" err="1">
                <a:cs typeface="Segoe UI"/>
              </a:rPr>
              <a:t>hen</a:t>
            </a:r>
          </a:p>
          <a:p>
            <a:pPr algn="just">
              <a:lnSpc>
                <a:spcPts val="1275"/>
              </a:lnSpc>
            </a:pPr>
            <a:endParaRPr lang="cs-CZ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cs-CZ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cs-CZ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s-ES" sz="2000">
              <a:cs typeface="Segoe U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36FD07-ECAE-43B9-AA83-899E4B52D9AA}"/>
              </a:ext>
            </a:extLst>
          </p:cNvPr>
          <p:cNvSpPr txBox="1"/>
          <p:nvPr/>
        </p:nvSpPr>
        <p:spPr>
          <a:xfrm>
            <a:off x="6198742" y="3045328"/>
            <a:ext cx="5138068" cy="1727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>
                <a:effectLst/>
                <a:latin typeface="Aptos"/>
                <a:ea typeface="Calibri"/>
                <a:cs typeface="MinionPro-Regular"/>
              </a:rPr>
              <a:t>Näiden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osatekijöiden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yhdistelmä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antaa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osallistujille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mahdollisuuden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hankkia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tietoja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taitoja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asiantuntemusta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osallistumalla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seikkailutoimintaan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ulkoilmaympäristössä 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latin typeface="Aptos"/>
                <a:ea typeface="Calibri"/>
                <a:cs typeface="MinionPro-Regular"/>
              </a:rPr>
              <a:t>osallistumalla </a:t>
            </a:r>
            <a:r>
              <a:rPr lang="cs-CZ" sz="2000" b="1">
                <a:effectLst/>
                <a:latin typeface="Aptos"/>
                <a:ea typeface="Calibri"/>
                <a:cs typeface="MinionPro-Bold"/>
              </a:rPr>
              <a:t>SEL-toimintaan</a:t>
            </a:r>
            <a:r>
              <a:rPr lang="cs-CZ" sz="2000">
                <a:effectLst/>
                <a:latin typeface="Aptos"/>
                <a:ea typeface="Calibri"/>
                <a:cs typeface="MinionPro-Regular"/>
              </a:rPr>
              <a:t>.</a:t>
            </a:r>
            <a:endParaRPr lang="cs-CZ" sz="2000">
              <a:effectLst/>
              <a:latin typeface="Aptos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A0E8C1B-02D4-48CD-A692-BCC643A0B16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19883" y="2804846"/>
            <a:ext cx="3914454" cy="25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1 jakso: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4508DE-1D04-435B-8A0A-D6567BFF6B64}"/>
              </a:ext>
            </a:extLst>
          </p:cNvPr>
          <p:cNvSpPr txBox="1"/>
          <p:nvPr/>
        </p:nvSpPr>
        <p:spPr>
          <a:xfrm>
            <a:off x="876300" y="1536700"/>
            <a:ext cx="9400538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/>
              <a:t>Mitä on </a:t>
            </a:r>
            <a:r>
              <a:rPr lang="cs-CZ" sz="2000" b="1" err="1"/>
              <a:t>sosiaalis-emotionaalinen </a:t>
            </a:r>
            <a:r>
              <a:rPr lang="cs-CZ" sz="2000" b="1"/>
              <a:t>oppiminen?</a:t>
            </a:r>
          </a:p>
          <a:p>
            <a:endParaRPr lang="cs-CZ" sz="2000" b="1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>
                <a:effectLst/>
                <a:ea typeface="Calibri"/>
                <a:cs typeface="MinionPro-Regular"/>
              </a:rPr>
              <a:t>Sateenvarjotermi</a:t>
            </a:r>
            <a:r>
              <a:rPr lang="cs-CZ" sz="2000">
                <a:effectLst/>
                <a:ea typeface="Calibri"/>
                <a:cs typeface="MinionPro-Regular"/>
              </a:rPr>
              <a:t>,</a:t>
            </a:r>
            <a:r>
              <a:rPr lang="cs-CZ" sz="2000">
                <a:effectLst/>
                <a:ea typeface="Calibri"/>
                <a:cs typeface="MinionPro-Regular"/>
              </a:rPr>
              <a:t> joka </a:t>
            </a:r>
            <a:r>
              <a:rPr lang="cs-CZ" sz="2000" err="1">
                <a:effectLst/>
                <a:ea typeface="Calibri"/>
                <a:cs typeface="MinionPro-Regular"/>
              </a:rPr>
              <a:t>kuvaa </a:t>
            </a:r>
            <a:r>
              <a:rPr lang="cs-CZ" sz="2000" err="1">
                <a:effectLst/>
                <a:ea typeface="Calibri"/>
                <a:cs typeface="MinionPro-Regular"/>
              </a:rPr>
              <a:t>laajaa </a:t>
            </a:r>
            <a:r>
              <a:rPr lang="cs-CZ" sz="2000" err="1">
                <a:effectLst/>
                <a:ea typeface="Calibri"/>
                <a:cs typeface="MinionPro-Regular"/>
              </a:rPr>
              <a:t>joukkoa </a:t>
            </a:r>
            <a:r>
              <a:rPr lang="cs-CZ" sz="2000">
                <a:effectLst/>
                <a:ea typeface="Calibri"/>
                <a:cs typeface="MinionPro-Regular"/>
              </a:rPr>
              <a:t>muita </a:t>
            </a:r>
            <a:r>
              <a:rPr lang="cs-CZ" sz="2000" err="1">
                <a:effectLst/>
                <a:ea typeface="Calibri"/>
                <a:cs typeface="MinionPro-Regular"/>
              </a:rPr>
              <a:t>kuin</a:t>
            </a:r>
            <a:r>
              <a:rPr lang="cs-CZ" sz="2000">
                <a:effectLst/>
                <a:ea typeface="Calibri"/>
                <a:cs typeface="MinionPro-Regular"/>
              </a:rPr>
              <a:t> akateemisia </a:t>
            </a:r>
            <a:r>
              <a:rPr lang="cs-CZ" sz="2000" err="1">
                <a:effectLst/>
                <a:ea typeface="Calibri"/>
                <a:cs typeface="MinionPro-Regular"/>
              </a:rPr>
              <a:t>taitoja</a:t>
            </a:r>
            <a:r>
              <a:rPr lang="cs-CZ" sz="2000" err="1">
                <a:effectLst/>
                <a:ea typeface="Calibri"/>
                <a:cs typeface="MinionPro-Regular"/>
              </a:rPr>
              <a:t>, </a:t>
            </a:r>
            <a:r>
              <a:rPr lang="cs-CZ" sz="2000">
                <a:effectLst/>
                <a:ea typeface="Calibri"/>
                <a:cs typeface="MinionPro-Regular"/>
              </a:rPr>
              <a:t>joita </a:t>
            </a:r>
            <a:r>
              <a:rPr lang="cs-CZ" sz="2000" err="1">
                <a:effectLst/>
                <a:ea typeface="Calibri"/>
                <a:cs typeface="MinionPro-Regular"/>
              </a:rPr>
              <a:t>yksilöt </a:t>
            </a:r>
            <a:r>
              <a:rPr lang="cs-CZ" sz="2000" err="1">
                <a:effectLst/>
                <a:ea typeface="Calibri"/>
                <a:cs typeface="MinionPro-Regular"/>
              </a:rPr>
              <a:t>tarvitsevat </a:t>
            </a:r>
            <a:r>
              <a:rPr lang="cs-CZ" sz="2000" err="1">
                <a:effectLst/>
                <a:ea typeface="Calibri"/>
                <a:cs typeface="MinionPro-Regular"/>
              </a:rPr>
              <a:t>tavoitteiden </a:t>
            </a:r>
            <a:r>
              <a:rPr lang="cs-CZ" sz="2000">
                <a:effectLst/>
                <a:ea typeface="Calibri"/>
                <a:cs typeface="MinionPro-Regular"/>
              </a:rPr>
              <a:t>asettamiseen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käyttäytymisen </a:t>
            </a:r>
            <a:r>
              <a:rPr lang="cs-CZ" sz="2000" err="1">
                <a:effectLst/>
                <a:ea typeface="Calibri"/>
                <a:cs typeface="MinionPro-Regular"/>
              </a:rPr>
              <a:t>hallintaan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ihmissuhteiden </a:t>
            </a:r>
            <a:r>
              <a:rPr lang="cs-CZ" sz="2000">
                <a:effectLst/>
                <a:ea typeface="Calibri"/>
                <a:cs typeface="MinionPro-Regular"/>
              </a:rPr>
              <a:t>rakentamiseen </a:t>
            </a:r>
            <a:r>
              <a:rPr lang="cs-CZ" sz="2000">
                <a:effectLst/>
                <a:ea typeface="Calibri"/>
                <a:cs typeface="MinionPro-Regular"/>
              </a:rPr>
              <a:t>sekä </a:t>
            </a:r>
            <a:r>
              <a:rPr lang="cs-CZ" sz="2000" err="1">
                <a:effectLst/>
                <a:ea typeface="Calibri"/>
                <a:cs typeface="MinionPro-Regular"/>
              </a:rPr>
              <a:t>tiedon </a:t>
            </a:r>
            <a:r>
              <a:rPr lang="cs-CZ" sz="2000" err="1">
                <a:effectLst/>
                <a:ea typeface="Calibri"/>
                <a:cs typeface="MinionPro-Regular"/>
              </a:rPr>
              <a:t>käsittelyyn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muistamiseen</a:t>
            </a:r>
            <a:r>
              <a:rPr lang="cs-CZ" sz="2000">
                <a:effectLst/>
                <a:ea typeface="Calibri"/>
                <a:cs typeface="MinionPro-Regular"/>
              </a:rPr>
              <a:t>. </a:t>
            </a:r>
            <a:endParaRPr lang="cs-CZ" sz="2000"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>
                <a:effectLst/>
                <a:ea typeface="Calibri"/>
                <a:cs typeface="MinionPro-Regular"/>
              </a:rPr>
              <a:t>Nämä </a:t>
            </a:r>
            <a:r>
              <a:rPr lang="cs-CZ" sz="2000" err="1">
                <a:effectLst/>
                <a:ea typeface="Calibri"/>
                <a:cs typeface="MinionPro-Regular"/>
              </a:rPr>
              <a:t>taidot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pätevyydet </a:t>
            </a:r>
            <a:r>
              <a:rPr lang="cs-CZ" sz="2000" err="1">
                <a:effectLst/>
                <a:ea typeface="Calibri"/>
                <a:cs typeface="MinionPro-Regular"/>
              </a:rPr>
              <a:t>kehittyvät </a:t>
            </a:r>
            <a:r>
              <a:rPr lang="cs-CZ" sz="2000" err="1">
                <a:effectLst/>
                <a:ea typeface="Calibri"/>
                <a:cs typeface="MinionPro-Regular"/>
              </a:rPr>
              <a:t>koko </a:t>
            </a:r>
            <a:r>
              <a:rPr lang="cs-CZ" sz="2000" err="1">
                <a:effectLst/>
                <a:ea typeface="Calibri"/>
                <a:cs typeface="MinionPro-Regular"/>
              </a:rPr>
              <a:t>elämämme </a:t>
            </a:r>
            <a:r>
              <a:rPr lang="cs-CZ" sz="2000" err="1">
                <a:effectLst/>
                <a:ea typeface="Calibri"/>
                <a:cs typeface="MinionPro-Regular"/>
              </a:rPr>
              <a:t>ajan</a:t>
            </a:r>
            <a:r>
              <a:rPr lang="cs-CZ" sz="2000">
                <a:effectLst/>
                <a:ea typeface="Calibri"/>
                <a:cs typeface="MinionPro-Regular"/>
              </a:rPr>
              <a:t>, ja ne ovat </a:t>
            </a:r>
            <a:r>
              <a:rPr lang="cs-CZ" sz="2000" err="1">
                <a:effectLst/>
                <a:ea typeface="Calibri"/>
                <a:cs typeface="MinionPro-Regular"/>
              </a:rPr>
              <a:t>välttämättömiä </a:t>
            </a:r>
            <a:r>
              <a:rPr lang="cs-CZ" sz="2000" err="1">
                <a:effectLst/>
                <a:ea typeface="Calibri"/>
                <a:cs typeface="MinionPro-Regular"/>
              </a:rPr>
              <a:t>menestymiselle </a:t>
            </a:r>
            <a:r>
              <a:rPr lang="cs-CZ" sz="2000" err="1">
                <a:effectLst/>
                <a:ea typeface="Calibri"/>
                <a:cs typeface="MinionPro-Regular"/>
              </a:rPr>
              <a:t>koulussa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työssä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kotona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yhteisössä</a:t>
            </a:r>
            <a:r>
              <a:rPr lang="cs-CZ" sz="2000">
                <a:effectLst/>
                <a:ea typeface="Calibri"/>
                <a:cs typeface="MinionPro-Regular"/>
              </a:rPr>
              <a:t>. </a:t>
            </a:r>
            <a:endParaRPr lang="cs-CZ" sz="2000"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err="1">
                <a:effectLst/>
                <a:ea typeface="Calibri"/>
                <a:cs typeface="MinionPro-Regular"/>
              </a:rPr>
              <a:t>Yleisesti </a:t>
            </a:r>
            <a:r>
              <a:rPr lang="cs-CZ" sz="2000">
                <a:effectLst/>
                <a:ea typeface="Calibri"/>
                <a:cs typeface="MinionPro-Regular"/>
              </a:rPr>
              <a:t>ottaen </a:t>
            </a:r>
            <a:r>
              <a:rPr lang="cs-CZ" sz="2000">
                <a:effectLst/>
                <a:ea typeface="Calibri"/>
                <a:cs typeface="MinionPro-Regular"/>
              </a:rPr>
              <a:t>nämä </a:t>
            </a:r>
            <a:r>
              <a:rPr lang="cs-CZ" sz="2000" err="1">
                <a:effectLst/>
                <a:ea typeface="Calibri"/>
                <a:cs typeface="MinionPro-Regular"/>
              </a:rPr>
              <a:t>taidot </a:t>
            </a:r>
            <a:r>
              <a:rPr lang="cs-CZ" sz="2000" err="1">
                <a:effectLst/>
                <a:ea typeface="Calibri"/>
                <a:cs typeface="MinionPro-Regular"/>
              </a:rPr>
              <a:t>voidaan </a:t>
            </a:r>
            <a:r>
              <a:rPr lang="cs-CZ" sz="2000" err="1">
                <a:effectLst/>
                <a:ea typeface="Calibri"/>
                <a:cs typeface="MinionPro-Regular"/>
              </a:rPr>
              <a:t>jakaa kolmeen </a:t>
            </a:r>
            <a:r>
              <a:rPr lang="cs-CZ" sz="2000" err="1">
                <a:effectLst/>
                <a:ea typeface="Calibri"/>
                <a:cs typeface="MinionPro-Regular"/>
              </a:rPr>
              <a:t>toisiinsa liittyvään </a:t>
            </a:r>
            <a:r>
              <a:rPr lang="cs-CZ" sz="2000" err="1">
                <a:effectLst/>
                <a:ea typeface="Calibri"/>
                <a:cs typeface="MinionPro-Regular"/>
              </a:rPr>
              <a:t>osa-alueeseen</a:t>
            </a:r>
            <a:r>
              <a:rPr lang="cs-CZ" sz="2000">
                <a:effectLst/>
                <a:ea typeface="Calibri"/>
                <a:cs typeface="MinionPro-Regular"/>
              </a:rPr>
              <a:t>: </a:t>
            </a:r>
            <a:r>
              <a:rPr lang="cs-CZ" sz="2000" err="1">
                <a:effectLst/>
                <a:ea typeface="Calibri"/>
                <a:cs typeface="MinionPro-Regular"/>
              </a:rPr>
              <a:t>kognitiiviset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sosiaaliset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emotionaaliset </a:t>
            </a:r>
            <a:r>
              <a:rPr lang="cs-CZ" sz="2000">
                <a:effectLst/>
                <a:ea typeface="Calibri"/>
                <a:cs typeface="MinionPro-Regular"/>
              </a:rPr>
              <a:t>taidot. </a:t>
            </a:r>
            <a:r>
              <a:rPr lang="cs-CZ" sz="2000" err="1">
                <a:effectLst/>
                <a:ea typeface="Calibri"/>
                <a:cs typeface="MinionPro-Regular"/>
              </a:rPr>
              <a:t>On tärkeää</a:t>
            </a:r>
            <a:r>
              <a:rPr lang="cs-CZ" sz="2000">
                <a:effectLst/>
                <a:ea typeface="Calibri"/>
                <a:cs typeface="MinionPro-Regular"/>
              </a:rPr>
              <a:t>, että nämä </a:t>
            </a:r>
            <a:r>
              <a:rPr lang="cs-CZ" sz="2000" err="1">
                <a:effectLst/>
                <a:ea typeface="Calibri"/>
                <a:cs typeface="MinionPro-Regular"/>
              </a:rPr>
              <a:t>taidot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pätevyydet </a:t>
            </a:r>
            <a:r>
              <a:rPr lang="cs-CZ" sz="2000" err="1">
                <a:effectLst/>
                <a:ea typeface="Calibri"/>
                <a:cs typeface="MinionPro-Regular"/>
              </a:rPr>
              <a:t>kehittyvät </a:t>
            </a:r>
            <a:r>
              <a:rPr lang="cs-CZ" sz="2000">
                <a:effectLst/>
                <a:ea typeface="Calibri"/>
                <a:cs typeface="MinionPro-Regular"/>
              </a:rPr>
              <a:t>ja ovat </a:t>
            </a:r>
            <a:r>
              <a:rPr lang="cs-CZ" sz="2000" err="1">
                <a:effectLst/>
                <a:ea typeface="Calibri"/>
                <a:cs typeface="MinionPro-Regular"/>
              </a:rPr>
              <a:t>dynaamisessa </a:t>
            </a:r>
            <a:r>
              <a:rPr lang="cs-CZ" sz="2000" err="1">
                <a:effectLst/>
                <a:ea typeface="Calibri"/>
                <a:cs typeface="MinionPro-Regular"/>
              </a:rPr>
              <a:t>vuorovaikutuksessa </a:t>
            </a:r>
            <a:r>
              <a:rPr lang="cs-CZ" sz="2000" err="1">
                <a:effectLst/>
                <a:ea typeface="Calibri"/>
                <a:cs typeface="MinionPro-Regular"/>
              </a:rPr>
              <a:t>asenteiden</a:t>
            </a:r>
            <a:r>
              <a:rPr lang="cs-CZ" sz="2000">
                <a:effectLst/>
                <a:ea typeface="Calibri"/>
                <a:cs typeface="MinionPro-Regular"/>
              </a:rPr>
              <a:t>, </a:t>
            </a:r>
            <a:r>
              <a:rPr lang="cs-CZ" sz="2000" err="1">
                <a:effectLst/>
                <a:ea typeface="Calibri"/>
                <a:cs typeface="MinionPro-Regular"/>
              </a:rPr>
              <a:t>uskomusten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ajattelutapojen </a:t>
            </a:r>
            <a:r>
              <a:rPr lang="cs-CZ" sz="2000" err="1">
                <a:effectLst/>
                <a:ea typeface="Calibri"/>
                <a:cs typeface="MinionPro-Regular"/>
              </a:rPr>
              <a:t>sekä </a:t>
            </a:r>
            <a:r>
              <a:rPr lang="cs-CZ" sz="2000" err="1">
                <a:effectLst/>
                <a:ea typeface="Calibri"/>
                <a:cs typeface="MinionPro-Regular"/>
              </a:rPr>
              <a:t>luonteen </a:t>
            </a:r>
            <a:r>
              <a:rPr lang="cs-CZ" sz="2000">
                <a:effectLst/>
                <a:ea typeface="Calibri"/>
                <a:cs typeface="MinionPro-Regular"/>
              </a:rPr>
              <a:t>ja </a:t>
            </a:r>
            <a:r>
              <a:rPr lang="cs-CZ" sz="2000" err="1">
                <a:effectLst/>
                <a:ea typeface="Calibri"/>
                <a:cs typeface="MinionPro-Regular"/>
              </a:rPr>
              <a:t>arvojen </a:t>
            </a:r>
            <a:r>
              <a:rPr lang="cs-CZ" sz="2000" err="1">
                <a:effectLst/>
                <a:ea typeface="Calibri"/>
                <a:cs typeface="MinionPro-Regular"/>
              </a:rPr>
              <a:t>kanssa</a:t>
            </a:r>
            <a:r>
              <a:rPr lang="cs-CZ" sz="2000" err="1">
                <a:effectLst/>
                <a:ea typeface="Calibri"/>
                <a:cs typeface="MinionPro-Regular"/>
              </a:rPr>
              <a:t>, jotka </a:t>
            </a:r>
            <a:r>
              <a:rPr lang="cs-CZ" sz="2000" err="1">
                <a:effectLst/>
                <a:ea typeface="Calibri"/>
                <a:cs typeface="MinionPro-Regular"/>
              </a:rPr>
              <a:t>kaikki </a:t>
            </a:r>
            <a:r>
              <a:rPr lang="cs-CZ" sz="2000" err="1">
                <a:effectLst/>
                <a:ea typeface="Calibri"/>
                <a:cs typeface="MinionPro-Regular"/>
              </a:rPr>
              <a:t>ovat olennaisesti </a:t>
            </a:r>
            <a:r>
              <a:rPr lang="cs-CZ" sz="2000">
                <a:effectLst/>
                <a:ea typeface="Calibri"/>
                <a:cs typeface="MinionPro-Regular"/>
              </a:rPr>
              <a:t>sidoksissa </a:t>
            </a:r>
            <a:r>
              <a:rPr lang="cs-CZ" sz="2000" err="1">
                <a:effectLst/>
                <a:ea typeface="Calibri"/>
                <a:cs typeface="MinionPro-Regular"/>
              </a:rPr>
              <a:t>ympäristöjen </a:t>
            </a:r>
            <a:r>
              <a:rPr lang="cs-CZ" sz="2000" err="1">
                <a:effectLst/>
                <a:ea typeface="Calibri"/>
                <a:cs typeface="MinionPro-Regular"/>
              </a:rPr>
              <a:t>ominaisuuksiin</a:t>
            </a:r>
            <a:r>
              <a:rPr lang="cs-CZ" sz="2000">
                <a:effectLst/>
                <a:ea typeface="Calibri"/>
                <a:cs typeface="MinionPro-Regular"/>
              </a:rPr>
              <a:t>.</a:t>
            </a:r>
            <a:endParaRPr lang="cs-CZ" sz="2000">
              <a:effectLst/>
              <a:ea typeface="Calibri"/>
              <a:cs typeface="Times New Roman" panose="02020603050405020304" pitchFamily="18" charset="0"/>
            </a:endParaRPr>
          </a:p>
          <a:p>
            <a:endParaRPr lang="cs-CZ" sz="1800" b="1"/>
          </a:p>
        </p:txBody>
      </p:sp>
    </p:spTree>
    <p:extLst>
      <p:ext uri="{BB962C8B-B14F-4D97-AF65-F5344CB8AC3E}">
        <p14:creationId xmlns:p14="http://schemas.microsoft.com/office/powerpoint/2010/main" val="16816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1 jakso: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4508DE-1D04-435B-8A0A-D6567BFF6B64}"/>
              </a:ext>
            </a:extLst>
          </p:cNvPr>
          <p:cNvSpPr txBox="1"/>
          <p:nvPr/>
        </p:nvSpPr>
        <p:spPr>
          <a:xfrm>
            <a:off x="876300" y="1536700"/>
            <a:ext cx="940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b="1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D680E7-3BE5-4F81-B32A-E4E3287089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6862" y="1867700"/>
            <a:ext cx="3789802" cy="8813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1C80F04-E10C-458D-80F1-FCC3C74D3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6862" y="2972634"/>
            <a:ext cx="3767769" cy="21482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253DE11-B084-4226-8536-8AD6C3BD8AD4}"/>
              </a:ext>
            </a:extLst>
          </p:cNvPr>
          <p:cNvSpPr txBox="1"/>
          <p:nvPr/>
        </p:nvSpPr>
        <p:spPr>
          <a:xfrm flipH="1">
            <a:off x="1164168" y="3429000"/>
            <a:ext cx="9585788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Näiden osatekijöiden yhdistelmä antaa osallistujille mahdollisuuden hankkia</a:t>
            </a:r>
          </a:p>
          <a:p>
            <a:r>
              <a:rPr lang="en-US" sz="2000"/>
              <a:t>tiedot, taidot ja asiantuntemus osallistumalla monipuoliseen seikkailutoimintaan.</a:t>
            </a:r>
          </a:p>
          <a:p>
            <a:r>
              <a:rPr lang="en-US" sz="2000"/>
              <a:t>samalla kun hän on mukana SEL:ssä. </a:t>
            </a:r>
            <a:endParaRPr lang="cs-CZ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OAE-sisällöt </a:t>
            </a:r>
            <a:r>
              <a:rPr lang="cs-CZ" sz="2000"/>
              <a:t>osana </a:t>
            </a:r>
            <a:r>
              <a:rPr lang="en-US" sz="2000"/>
              <a:t>liikunnanopetuksen opetussuunnitelmaa toimivat väylänä, jossa helpottaminen, </a:t>
            </a:r>
            <a:r>
              <a:rPr lang="en-US" sz="2000"/>
              <a:t>kokeminen ja pohtiminen ovat keskeisessä asemassa.</a:t>
            </a:r>
            <a:endParaRPr lang="cs-CZ" sz="2000"/>
          </a:p>
          <a:p>
            <a:endParaRPr lang="cs-CZ" sz="2400" b="1" u="sng"/>
          </a:p>
        </p:txBody>
      </p:sp>
    </p:spTree>
    <p:extLst>
      <p:ext uri="{BB962C8B-B14F-4D97-AF65-F5344CB8AC3E}">
        <p14:creationId xmlns:p14="http://schemas.microsoft.com/office/powerpoint/2010/main" val="876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13991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1: Johdanto teoreettinen lähestymistapa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4508DE-1D04-435B-8A0A-D6567BFF6B64}"/>
              </a:ext>
            </a:extLst>
          </p:cNvPr>
          <p:cNvSpPr txBox="1"/>
          <p:nvPr/>
        </p:nvSpPr>
        <p:spPr>
          <a:xfrm>
            <a:off x="-493407" y="2358999"/>
            <a:ext cx="940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b="1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F2445E9-8449-4180-BBFA-D918ED56EEA9}"/>
              </a:ext>
            </a:extLst>
          </p:cNvPr>
          <p:cNvSpPr txBox="1"/>
          <p:nvPr/>
        </p:nvSpPr>
        <p:spPr>
          <a:xfrm>
            <a:off x="5063992" y="2432574"/>
            <a:ext cx="6807727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cs-CZ" sz="2000" b="1" i="0" u="none" strike="noStrike" baseline="0">
                <a:latin typeface="Aptos"/>
              </a:rPr>
              <a:t>OAE: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>
                <a:latin typeface="Aptos"/>
              </a:rPr>
              <a:t> Vaellus</a:t>
            </a:r>
            <a:r>
              <a:rPr lang="en-US" sz="2000" b="1" i="0" u="none" strike="noStrike" baseline="0">
                <a:latin typeface="Aptos"/>
              </a:rPr>
              <a:t>, kalliokiipeily, retkeily, melonta, purjehdus,</a:t>
            </a:r>
          </a:p>
          <a:p>
            <a:r>
              <a:rPr lang="en-US" sz="2000" b="1" i="0" u="none" strike="noStrike" baseline="0">
                <a:latin typeface="Aptos"/>
              </a:rPr>
              <a:t>melonta, suunnistus, köysikurssit </a:t>
            </a:r>
            <a:r>
              <a:rPr lang="en-US" sz="2000" b="1">
                <a:latin typeface="Aptos"/>
              </a:rPr>
              <a:t>ja </a:t>
            </a:r>
            <a:r>
              <a:rPr lang="en-US" sz="2000" b="1" i="0" u="none" strike="noStrike" baseline="0">
                <a:latin typeface="Aptos"/>
              </a:rPr>
              <a:t>erämaaretket </a:t>
            </a:r>
            <a:r>
              <a:rPr lang="en-US" sz="2000">
                <a:latin typeface="Aptos"/>
              </a:rPr>
              <a:t>sekä uudet </a:t>
            </a:r>
            <a:r>
              <a:rPr lang="en-US" sz="2000" b="0" i="0" u="none" strike="noStrike" baseline="0">
                <a:latin typeface="Aptos"/>
              </a:rPr>
              <a:t>ja kehittyvät lajit</a:t>
            </a:r>
            <a:r>
              <a:rPr lang="en-US" sz="2000" b="0" i="0" u="none" strike="noStrike" baseline="0">
                <a:latin typeface="Aptos"/>
              </a:rPr>
              <a:t>,</a:t>
            </a:r>
            <a:r>
              <a:rPr lang="en-US" sz="2000" b="0" i="0" u="none" strike="noStrike" baseline="0">
                <a:latin typeface="Aptos"/>
              </a:rPr>
              <a:t> kuten </a:t>
            </a:r>
            <a:r>
              <a:rPr lang="en-US" sz="2000" b="1" i="0" u="none" strike="noStrike" baseline="0">
                <a:latin typeface="Aptos"/>
              </a:rPr>
              <a:t>slack-lining, melonta, parkour </a:t>
            </a:r>
            <a:r>
              <a:rPr lang="en-US" sz="2000" b="1" i="0" u="none" strike="noStrike" baseline="0">
                <a:latin typeface="Aptos"/>
              </a:rPr>
              <a:t>jne. </a:t>
            </a:r>
            <a:endParaRPr lang="cs-CZ" sz="2000" b="1" i="0" u="none" strike="noStrike" baseline="0">
              <a:latin typeface="Apto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>
                <a:latin typeface="Aptos"/>
              </a:rPr>
              <a:t>Tarjota yksilöille </a:t>
            </a:r>
            <a:r>
              <a:rPr lang="en-US" sz="2000" b="0" i="0" u="none" strike="noStrike" baseline="0">
                <a:latin typeface="Aptos"/>
              </a:rPr>
              <a:t>mahdollisuuksia </a:t>
            </a:r>
            <a:r>
              <a:rPr lang="en-US" sz="2000" b="1" i="0" u="none" strike="noStrike" baseline="0">
                <a:latin typeface="Aptos"/>
              </a:rPr>
              <a:t>astua mukavuusalueidensa ulkopuolelle, kehittää pehmeitä/meta-taitoja ja -valmiuksia</a:t>
            </a:r>
            <a:r>
              <a:rPr lang="en-US" sz="2000" b="1" i="0" u="none" strike="noStrike" baseline="0">
                <a:latin typeface="Aptos"/>
              </a:rPr>
              <a:t>, kuten joustavuutta ja ongelmanratkaisutaitoja, kasvattaa itseluottamusta </a:t>
            </a:r>
            <a:r>
              <a:rPr lang="cs-CZ" sz="2000" b="1" i="0" u="none" strike="noStrike" baseline="0" err="1">
                <a:latin typeface="Aptos"/>
              </a:rPr>
              <a:t>ja </a:t>
            </a:r>
            <a:r>
              <a:rPr lang="cs-CZ" sz="2000" b="1" i="0" u="none" strike="noStrike" baseline="0">
                <a:latin typeface="Aptos"/>
              </a:rPr>
              <a:t>kasvattaa </a:t>
            </a:r>
            <a:r>
              <a:rPr lang="cs-CZ" sz="2000" b="1" i="0" u="none" strike="noStrike" baseline="0" err="1">
                <a:latin typeface="Aptos"/>
              </a:rPr>
              <a:t>luonnon </a:t>
            </a:r>
            <a:r>
              <a:rPr lang="cs-CZ" sz="2000" b="1" i="0" u="none" strike="noStrike" baseline="0" err="1">
                <a:latin typeface="Aptos"/>
              </a:rPr>
              <a:t>syvempää </a:t>
            </a:r>
            <a:r>
              <a:rPr lang="cs-CZ" sz="2000" b="1" i="0" u="none" strike="noStrike" baseline="0" err="1">
                <a:latin typeface="Aptos"/>
              </a:rPr>
              <a:t>arvostusta</a:t>
            </a:r>
            <a:r>
              <a:rPr lang="cs-CZ" sz="2000" b="1" i="0" u="none" strike="noStrike" baseline="0">
                <a:latin typeface="Aptos"/>
              </a:rPr>
              <a:t>.</a:t>
            </a:r>
            <a:endParaRPr lang="cs-CZ" sz="2000">
              <a:latin typeface="Apto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3E88921-AF9D-4F44-8B24-3CF3B7C0CC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238"/>
          <a:stretch/>
        </p:blipFill>
        <p:spPr>
          <a:xfrm>
            <a:off x="1159201" y="1888817"/>
            <a:ext cx="3122248" cy="317404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2610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982A5-72D1-4D76-99D9-B477942F5B35}">
  <ds:schemaRefs>
    <ds:schemaRef ds:uri="2e6791b8-b591-4015-b146-e2703a0e8e00"/>
    <ds:schemaRef ds:uri="d54d3dba-8627-4c5b-8fa1-b229ff45d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92F5F9-7F95-41C5-8C2F-F88A6A9D6CB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Section 1: Introduction theoretical approach OAE and SEL</vt:lpstr>
      <vt:lpstr>Section 1: Introduction theoretical approach OAE and SEL</vt:lpstr>
      <vt:lpstr>Section 1: Introduction theoretical approach OAE and SEL</vt:lpstr>
      <vt:lpstr>Section 1: Introduction theoretical approach OAE and SEL</vt:lpstr>
      <vt:lpstr>Module 1: Introduction theoretical approach OAE and SEL</vt:lpstr>
      <vt:lpstr>Section 1: Introduction theoretical approach OAE and SEL</vt:lpstr>
      <vt:lpstr>Section 1: Introduction theoretical approach OAE and SEL</vt:lpstr>
      <vt:lpstr>Section 1: Introduction theoretical approach OAE and SEL</vt:lpstr>
      <vt:lpstr>Section 1: Introduction theoretical approach OAE and SEL</vt:lpstr>
      <vt:lpstr>Section 1: Introduction theoretical approach OAE and 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1: Introduction theoretical approach OAE and SEL</dc:title>
  <dc:creator>PABLO JESUS CABALLERO BLANCO</dc:creator>
  <cp:keywords>, docId:AF4E444218887344A6A7F888E1B5AE6E</cp:keywords>
  <cp:revision>1</cp:revision>
  <dcterms:created xsi:type="dcterms:W3CDTF">2025-05-27T07:37:44Z</dcterms:created>
  <dcterms:modified xsi:type="dcterms:W3CDTF">2025-06-09T10:55:27Z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