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9" r:id="rId6"/>
    <p:sldId id="272" r:id="rId7"/>
    <p:sldId id="270" r:id="rId8"/>
    <p:sldId id="264" r:id="rId9"/>
    <p:sldId id="269" r:id="rId10"/>
    <p:sldId id="265" r:id="rId11"/>
    <p:sldId id="271" r:id="rId12"/>
    <p:sldId id="266" r:id="rId13"/>
    <p:sldId id="261" r:id="rId14"/>
    <p:sldId id="262" r:id="rId15"/>
    <p:sldId id="273" r:id="rId16"/>
    <p:sldId id="267" r:id="rId17"/>
    <p:sldId id="268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52"/>
    <a:srgbClr val="FEF4AF"/>
    <a:srgbClr val="BFE3EF"/>
    <a:srgbClr val="4EA72E"/>
    <a:srgbClr val="D0E1CD"/>
    <a:srgbClr val="E9F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D0758A-77A2-420F-982D-FEC12C1A69B1}" v="1" dt="2025-06-10T19:31:41.8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211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UEDA LATORRE ROMERO" userId="S::agueda_us.es#ext#@uniluxembourg.onmicrosoft.com::825e993e-a99c-401b-9c5b-299683457af5" providerId="AD" clId="Web-{C6A45689-507A-7DD9-5FE2-A5BB8BA2F631}"/>
    <pc:docChg chg="addSld modSld">
      <pc:chgData name="AGUEDA LATORRE ROMERO" userId="S::agueda_us.es#ext#@uniluxembourg.onmicrosoft.com::825e993e-a99c-401b-9c5b-299683457af5" providerId="AD" clId="Web-{C6A45689-507A-7DD9-5FE2-A5BB8BA2F631}" dt="2025-06-09T11:11:20.383" v="59" actId="20577"/>
      <pc:docMkLst>
        <pc:docMk/>
      </pc:docMkLst>
      <pc:sldChg chg="modSp">
        <pc:chgData name="AGUEDA LATORRE ROMERO" userId="S::agueda_us.es#ext#@uniluxembourg.onmicrosoft.com::825e993e-a99c-401b-9c5b-299683457af5" providerId="AD" clId="Web-{C6A45689-507A-7DD9-5FE2-A5BB8BA2F631}" dt="2025-06-09T10:59:27.061" v="27"/>
        <pc:sldMkLst>
          <pc:docMk/>
          <pc:sldMk cId="1636310038" sldId="259"/>
        </pc:sldMkLst>
        <pc:spChg chg="mod">
          <ac:chgData name="AGUEDA LATORRE ROMERO" userId="S::agueda_us.es#ext#@uniluxembourg.onmicrosoft.com::825e993e-a99c-401b-9c5b-299683457af5" providerId="AD" clId="Web-{C6A45689-507A-7DD9-5FE2-A5BB8BA2F631}" dt="2025-06-09T10:59:07.919" v="25" actId="20577"/>
          <ac:spMkLst>
            <pc:docMk/>
            <pc:sldMk cId="1636310038" sldId="259"/>
            <ac:spMk id="2" creationId="{EC06A0C5-BC77-6444-1636-F2913F1FDC06}"/>
          </ac:spMkLst>
        </pc:spChg>
        <pc:spChg chg="mod">
          <ac:chgData name="AGUEDA LATORRE ROMERO" userId="S::agueda_us.es#ext#@uniluxembourg.onmicrosoft.com::825e993e-a99c-401b-9c5b-299683457af5" providerId="AD" clId="Web-{C6A45689-507A-7DD9-5FE2-A5BB8BA2F631}" dt="2025-06-09T10:59:27.061" v="27"/>
          <ac:spMkLst>
            <pc:docMk/>
            <pc:sldMk cId="1636310038" sldId="259"/>
            <ac:spMk id="20" creationId="{132B15E7-26D3-443E-57BD-47D74C6D4551}"/>
          </ac:spMkLst>
        </pc:spChg>
      </pc:sldChg>
      <pc:sldChg chg="addSp modSp">
        <pc:chgData name="AGUEDA LATORRE ROMERO" userId="S::agueda_us.es#ext#@uniluxembourg.onmicrosoft.com::825e993e-a99c-401b-9c5b-299683457af5" providerId="AD" clId="Web-{C6A45689-507A-7DD9-5FE2-A5BB8BA2F631}" dt="2025-06-09T11:05:09.573" v="46" actId="1076"/>
        <pc:sldMkLst>
          <pc:docMk/>
          <pc:sldMk cId="2532397030" sldId="261"/>
        </pc:sldMkLst>
        <pc:spChg chg="add mod">
          <ac:chgData name="AGUEDA LATORRE ROMERO" userId="S::agueda_us.es#ext#@uniluxembourg.onmicrosoft.com::825e993e-a99c-401b-9c5b-299683457af5" providerId="AD" clId="Web-{C6A45689-507A-7DD9-5FE2-A5BB8BA2F631}" dt="2025-06-09T11:05:09.573" v="46" actId="1076"/>
          <ac:spMkLst>
            <pc:docMk/>
            <pc:sldMk cId="2532397030" sldId="261"/>
            <ac:spMk id="17" creationId="{4202DC42-14EF-5AE0-D44A-010475212B89}"/>
          </ac:spMkLst>
        </pc:spChg>
        <pc:spChg chg="mod">
          <ac:chgData name="AGUEDA LATORRE ROMERO" userId="S::agueda_us.es#ext#@uniluxembourg.onmicrosoft.com::825e993e-a99c-401b-9c5b-299683457af5" providerId="AD" clId="Web-{C6A45689-507A-7DD9-5FE2-A5BB8BA2F631}" dt="2025-06-09T11:05:03.994" v="44" actId="1076"/>
          <ac:spMkLst>
            <pc:docMk/>
            <pc:sldMk cId="2532397030" sldId="261"/>
            <ac:spMk id="20" creationId="{1DB07A8A-6B36-8986-8306-A5E1B6B2955A}"/>
          </ac:spMkLst>
        </pc:spChg>
      </pc:sldChg>
      <pc:sldChg chg="addSp modSp">
        <pc:chgData name="AGUEDA LATORRE ROMERO" userId="S::agueda_us.es#ext#@uniluxembourg.onmicrosoft.com::825e993e-a99c-401b-9c5b-299683457af5" providerId="AD" clId="Web-{C6A45689-507A-7DD9-5FE2-A5BB8BA2F631}" dt="2025-06-09T11:05:23.933" v="49" actId="1076"/>
        <pc:sldMkLst>
          <pc:docMk/>
          <pc:sldMk cId="3978038117" sldId="262"/>
        </pc:sldMkLst>
        <pc:spChg chg="add mod">
          <ac:chgData name="AGUEDA LATORRE ROMERO" userId="S::agueda_us.es#ext#@uniluxembourg.onmicrosoft.com::825e993e-a99c-401b-9c5b-299683457af5" providerId="AD" clId="Web-{C6A45689-507A-7DD9-5FE2-A5BB8BA2F631}" dt="2025-06-09T11:05:23.933" v="49" actId="1076"/>
          <ac:spMkLst>
            <pc:docMk/>
            <pc:sldMk cId="3978038117" sldId="262"/>
            <ac:spMk id="5" creationId="{8F2F9688-BD05-2727-EB80-BAD235274469}"/>
          </ac:spMkLst>
        </pc:spChg>
        <pc:spChg chg="mod">
          <ac:chgData name="AGUEDA LATORRE ROMERO" userId="S::agueda_us.es#ext#@uniluxembourg.onmicrosoft.com::825e993e-a99c-401b-9c5b-299683457af5" providerId="AD" clId="Web-{C6A45689-507A-7DD9-5FE2-A5BB8BA2F631}" dt="2025-06-09T11:05:18.807" v="47" actId="1076"/>
          <ac:spMkLst>
            <pc:docMk/>
            <pc:sldMk cId="3978038117" sldId="262"/>
            <ac:spMk id="20" creationId="{10CC7B05-FEF5-FC4D-D400-1255DCF9A765}"/>
          </ac:spMkLst>
        </pc:spChg>
      </pc:sldChg>
      <pc:sldChg chg="addSp modSp">
        <pc:chgData name="AGUEDA LATORRE ROMERO" userId="S::agueda_us.es#ext#@uniluxembourg.onmicrosoft.com::825e993e-a99c-401b-9c5b-299683457af5" providerId="AD" clId="Web-{C6A45689-507A-7DD9-5FE2-A5BB8BA2F631}" dt="2025-06-09T11:03:02.225" v="33" actId="1076"/>
        <pc:sldMkLst>
          <pc:docMk/>
          <pc:sldMk cId="661865658" sldId="264"/>
        </pc:sldMkLst>
        <pc:spChg chg="add mod">
          <ac:chgData name="AGUEDA LATORRE ROMERO" userId="S::agueda_us.es#ext#@uniluxembourg.onmicrosoft.com::825e993e-a99c-401b-9c5b-299683457af5" providerId="AD" clId="Web-{C6A45689-507A-7DD9-5FE2-A5BB8BA2F631}" dt="2025-06-09T11:03:02.225" v="33" actId="1076"/>
          <ac:spMkLst>
            <pc:docMk/>
            <pc:sldMk cId="661865658" sldId="264"/>
            <ac:spMk id="7" creationId="{0F6FE1D3-2EFB-18CD-B7EE-802665C98A2E}"/>
          </ac:spMkLst>
        </pc:spChg>
        <pc:spChg chg="mod">
          <ac:chgData name="AGUEDA LATORRE ROMERO" userId="S::agueda_us.es#ext#@uniluxembourg.onmicrosoft.com::825e993e-a99c-401b-9c5b-299683457af5" providerId="AD" clId="Web-{C6A45689-507A-7DD9-5FE2-A5BB8BA2F631}" dt="2025-06-09T11:02:57.927" v="32" actId="1076"/>
          <ac:spMkLst>
            <pc:docMk/>
            <pc:sldMk cId="661865658" sldId="264"/>
            <ac:spMk id="20" creationId="{5E0F6F53-E1B5-52DC-4F09-1A13D988749B}"/>
          </ac:spMkLst>
        </pc:spChg>
      </pc:sldChg>
      <pc:sldChg chg="addSp modSp">
        <pc:chgData name="AGUEDA LATORRE ROMERO" userId="S::agueda_us.es#ext#@uniluxembourg.onmicrosoft.com::825e993e-a99c-401b-9c5b-299683457af5" providerId="AD" clId="Web-{C6A45689-507A-7DD9-5FE2-A5BB8BA2F631}" dt="2025-06-09T11:03:24.663" v="38"/>
        <pc:sldMkLst>
          <pc:docMk/>
          <pc:sldMk cId="751606900" sldId="265"/>
        </pc:sldMkLst>
        <pc:spChg chg="add">
          <ac:chgData name="AGUEDA LATORRE ROMERO" userId="S::agueda_us.es#ext#@uniluxembourg.onmicrosoft.com::825e993e-a99c-401b-9c5b-299683457af5" providerId="AD" clId="Web-{C6A45689-507A-7DD9-5FE2-A5BB8BA2F631}" dt="2025-06-09T11:03:24.663" v="38"/>
          <ac:spMkLst>
            <pc:docMk/>
            <pc:sldMk cId="751606900" sldId="265"/>
            <ac:spMk id="5" creationId="{816B5BFE-F4B0-756C-94F6-7FEE76BC8BBA}"/>
          </ac:spMkLst>
        </pc:spChg>
        <pc:spChg chg="mod">
          <ac:chgData name="AGUEDA LATORRE ROMERO" userId="S::agueda_us.es#ext#@uniluxembourg.onmicrosoft.com::825e993e-a99c-401b-9c5b-299683457af5" providerId="AD" clId="Web-{C6A45689-507A-7DD9-5FE2-A5BB8BA2F631}" dt="2025-06-09T11:03:21.991" v="37" actId="1076"/>
          <ac:spMkLst>
            <pc:docMk/>
            <pc:sldMk cId="751606900" sldId="265"/>
            <ac:spMk id="20" creationId="{3FF59572-2DC9-38D7-E628-91CBF4AD4485}"/>
          </ac:spMkLst>
        </pc:spChg>
      </pc:sldChg>
      <pc:sldChg chg="addSp modSp">
        <pc:chgData name="AGUEDA LATORRE ROMERO" userId="S::agueda_us.es#ext#@uniluxembourg.onmicrosoft.com::825e993e-a99c-401b-9c5b-299683457af5" providerId="AD" clId="Web-{C6A45689-507A-7DD9-5FE2-A5BB8BA2F631}" dt="2025-06-09T11:04:58.104" v="43" actId="1076"/>
        <pc:sldMkLst>
          <pc:docMk/>
          <pc:sldMk cId="1585211913" sldId="266"/>
        </pc:sldMkLst>
        <pc:spChg chg="add mod">
          <ac:chgData name="AGUEDA LATORRE ROMERO" userId="S::agueda_us.es#ext#@uniluxembourg.onmicrosoft.com::825e993e-a99c-401b-9c5b-299683457af5" providerId="AD" clId="Web-{C6A45689-507A-7DD9-5FE2-A5BB8BA2F631}" dt="2025-06-09T11:04:58.104" v="43" actId="1076"/>
          <ac:spMkLst>
            <pc:docMk/>
            <pc:sldMk cId="1585211913" sldId="266"/>
            <ac:spMk id="16" creationId="{3B145916-49F7-423F-80F2-43A69F8ADD40}"/>
          </ac:spMkLst>
        </pc:spChg>
        <pc:spChg chg="mod">
          <ac:chgData name="AGUEDA LATORRE ROMERO" userId="S::agueda_us.es#ext#@uniluxembourg.onmicrosoft.com::825e993e-a99c-401b-9c5b-299683457af5" providerId="AD" clId="Web-{C6A45689-507A-7DD9-5FE2-A5BB8BA2F631}" dt="2025-06-09T11:04:51.494" v="41" actId="1076"/>
          <ac:spMkLst>
            <pc:docMk/>
            <pc:sldMk cId="1585211913" sldId="266"/>
            <ac:spMk id="20" creationId="{5F904ED2-32AF-F665-1B31-5F42D70C8CDC}"/>
          </ac:spMkLst>
        </pc:spChg>
      </pc:sldChg>
      <pc:sldChg chg="addSp modSp">
        <pc:chgData name="AGUEDA LATORRE ROMERO" userId="S::agueda_us.es#ext#@uniluxembourg.onmicrosoft.com::825e993e-a99c-401b-9c5b-299683457af5" providerId="AD" clId="Web-{C6A45689-507A-7DD9-5FE2-A5BB8BA2F631}" dt="2025-06-09T11:05:41.043" v="52" actId="1076"/>
        <pc:sldMkLst>
          <pc:docMk/>
          <pc:sldMk cId="2133476331" sldId="268"/>
        </pc:sldMkLst>
        <pc:spChg chg="add mod">
          <ac:chgData name="AGUEDA LATORRE ROMERO" userId="S::agueda_us.es#ext#@uniluxembourg.onmicrosoft.com::825e993e-a99c-401b-9c5b-299683457af5" providerId="AD" clId="Web-{C6A45689-507A-7DD9-5FE2-A5BB8BA2F631}" dt="2025-06-09T11:05:41.043" v="52" actId="1076"/>
          <ac:spMkLst>
            <pc:docMk/>
            <pc:sldMk cId="2133476331" sldId="268"/>
            <ac:spMk id="7" creationId="{01ECD601-5121-F334-9E88-3DA423BF3280}"/>
          </ac:spMkLst>
        </pc:spChg>
        <pc:spChg chg="mod">
          <ac:chgData name="AGUEDA LATORRE ROMERO" userId="S::agueda_us.es#ext#@uniluxembourg.onmicrosoft.com::825e993e-a99c-401b-9c5b-299683457af5" providerId="AD" clId="Web-{C6A45689-507A-7DD9-5FE2-A5BB8BA2F631}" dt="2025-06-09T11:05:33.761" v="50" actId="1076"/>
          <ac:spMkLst>
            <pc:docMk/>
            <pc:sldMk cId="2133476331" sldId="268"/>
            <ac:spMk id="20" creationId="{1EC997A4-FDD1-4D11-0D45-460F0505EF3A}"/>
          </ac:spMkLst>
        </pc:spChg>
      </pc:sldChg>
      <pc:sldChg chg="addSp modSp">
        <pc:chgData name="AGUEDA LATORRE ROMERO" userId="S::agueda_us.es#ext#@uniluxembourg.onmicrosoft.com::825e993e-a99c-401b-9c5b-299683457af5" providerId="AD" clId="Web-{C6A45689-507A-7DD9-5FE2-A5BB8BA2F631}" dt="2025-06-09T11:03:15.991" v="36" actId="1076"/>
        <pc:sldMkLst>
          <pc:docMk/>
          <pc:sldMk cId="3672537759" sldId="269"/>
        </pc:sldMkLst>
        <pc:spChg chg="add mod">
          <ac:chgData name="AGUEDA LATORRE ROMERO" userId="S::agueda_us.es#ext#@uniluxembourg.onmicrosoft.com::825e993e-a99c-401b-9c5b-299683457af5" providerId="AD" clId="Web-{C6A45689-507A-7DD9-5FE2-A5BB8BA2F631}" dt="2025-06-09T11:03:15.991" v="36" actId="1076"/>
          <ac:spMkLst>
            <pc:docMk/>
            <pc:sldMk cId="3672537759" sldId="269"/>
            <ac:spMk id="7" creationId="{5F663D05-883D-F6DD-7662-4E48BD3063F5}"/>
          </ac:spMkLst>
        </pc:spChg>
        <pc:spChg chg="mod">
          <ac:chgData name="AGUEDA LATORRE ROMERO" userId="S::agueda_us.es#ext#@uniluxembourg.onmicrosoft.com::825e993e-a99c-401b-9c5b-299683457af5" providerId="AD" clId="Web-{C6A45689-507A-7DD9-5FE2-A5BB8BA2F631}" dt="2025-06-09T11:03:11.084" v="34" actId="1076"/>
          <ac:spMkLst>
            <pc:docMk/>
            <pc:sldMk cId="3672537759" sldId="269"/>
            <ac:spMk id="20" creationId="{452E6FB0-9C01-D50B-1D95-78898A34EB3C}"/>
          </ac:spMkLst>
        </pc:spChg>
      </pc:sldChg>
      <pc:sldChg chg="addSp delSp">
        <pc:chgData name="AGUEDA LATORRE ROMERO" userId="S::agueda_us.es#ext#@uniluxembourg.onmicrosoft.com::825e993e-a99c-401b-9c5b-299683457af5" providerId="AD" clId="Web-{C6A45689-507A-7DD9-5FE2-A5BB8BA2F631}" dt="2025-06-09T11:02:36.567" v="30"/>
        <pc:sldMkLst>
          <pc:docMk/>
          <pc:sldMk cId="2175515739" sldId="270"/>
        </pc:sldMkLst>
        <pc:spChg chg="add">
          <ac:chgData name="AGUEDA LATORRE ROMERO" userId="S::agueda_us.es#ext#@uniluxembourg.onmicrosoft.com::825e993e-a99c-401b-9c5b-299683457af5" providerId="AD" clId="Web-{C6A45689-507A-7DD9-5FE2-A5BB8BA2F631}" dt="2025-06-09T11:02:36.567" v="30"/>
          <ac:spMkLst>
            <pc:docMk/>
            <pc:sldMk cId="2175515739" sldId="270"/>
            <ac:spMk id="7" creationId="{83C97F66-A5CC-1318-8277-505B75A39049}"/>
          </ac:spMkLst>
        </pc:spChg>
        <pc:spChg chg="del">
          <ac:chgData name="AGUEDA LATORRE ROMERO" userId="S::agueda_us.es#ext#@uniluxembourg.onmicrosoft.com::825e993e-a99c-401b-9c5b-299683457af5" providerId="AD" clId="Web-{C6A45689-507A-7DD9-5FE2-A5BB8BA2F631}" dt="2025-06-09T11:02:34.239" v="29"/>
          <ac:spMkLst>
            <pc:docMk/>
            <pc:sldMk cId="2175515739" sldId="270"/>
            <ac:spMk id="20" creationId="{3908E14D-81DC-4D3E-DB66-CA643D7F828F}"/>
          </ac:spMkLst>
        </pc:spChg>
      </pc:sldChg>
      <pc:sldChg chg="addSp modSp">
        <pc:chgData name="AGUEDA LATORRE ROMERO" userId="S::agueda_us.es#ext#@uniluxembourg.onmicrosoft.com::825e993e-a99c-401b-9c5b-299683457af5" providerId="AD" clId="Web-{C6A45689-507A-7DD9-5FE2-A5BB8BA2F631}" dt="2025-06-09T11:04:43.572" v="40"/>
        <pc:sldMkLst>
          <pc:docMk/>
          <pc:sldMk cId="2685385297" sldId="271"/>
        </pc:sldMkLst>
        <pc:spChg chg="add">
          <ac:chgData name="AGUEDA LATORRE ROMERO" userId="S::agueda_us.es#ext#@uniluxembourg.onmicrosoft.com::825e993e-a99c-401b-9c5b-299683457af5" providerId="AD" clId="Web-{C6A45689-507A-7DD9-5FE2-A5BB8BA2F631}" dt="2025-06-09T11:04:43.572" v="40"/>
          <ac:spMkLst>
            <pc:docMk/>
            <pc:sldMk cId="2685385297" sldId="271"/>
            <ac:spMk id="5" creationId="{D689E8EF-0C07-229E-C3F4-D4B4BA8FCB51}"/>
          </ac:spMkLst>
        </pc:spChg>
        <pc:spChg chg="mod">
          <ac:chgData name="AGUEDA LATORRE ROMERO" userId="S::agueda_us.es#ext#@uniluxembourg.onmicrosoft.com::825e993e-a99c-401b-9c5b-299683457af5" providerId="AD" clId="Web-{C6A45689-507A-7DD9-5FE2-A5BB8BA2F631}" dt="2025-06-09T11:04:39.744" v="39" actId="1076"/>
          <ac:spMkLst>
            <pc:docMk/>
            <pc:sldMk cId="2685385297" sldId="271"/>
            <ac:spMk id="20" creationId="{6618CC9C-4FAB-5061-B337-B760A05F8A5E}"/>
          </ac:spMkLst>
        </pc:spChg>
      </pc:sldChg>
      <pc:sldChg chg="modSp add replId">
        <pc:chgData name="AGUEDA LATORRE ROMERO" userId="S::agueda_us.es#ext#@uniluxembourg.onmicrosoft.com::825e993e-a99c-401b-9c5b-299683457af5" providerId="AD" clId="Web-{C6A45689-507A-7DD9-5FE2-A5BB8BA2F631}" dt="2025-06-09T11:02:05.316" v="28" actId="1076"/>
        <pc:sldMkLst>
          <pc:docMk/>
          <pc:sldMk cId="254539732" sldId="272"/>
        </pc:sldMkLst>
        <pc:spChg chg="mod">
          <ac:chgData name="AGUEDA LATORRE ROMERO" userId="S::agueda_us.es#ext#@uniluxembourg.onmicrosoft.com::825e993e-a99c-401b-9c5b-299683457af5" providerId="AD" clId="Web-{C6A45689-507A-7DD9-5FE2-A5BB8BA2F631}" dt="2025-06-09T11:02:05.316" v="28" actId="1076"/>
          <ac:spMkLst>
            <pc:docMk/>
            <pc:sldMk cId="254539732" sldId="272"/>
            <ac:spMk id="7" creationId="{7038D018-E9AB-4C31-BD00-9A3C82038B02}"/>
          </ac:spMkLst>
        </pc:spChg>
      </pc:sldChg>
      <pc:sldChg chg="modSp">
        <pc:chgData name="AGUEDA LATORRE ROMERO" userId="S::agueda_us.es#ext#@uniluxembourg.onmicrosoft.com::825e993e-a99c-401b-9c5b-299683457af5" providerId="AD" clId="Web-{C6A45689-507A-7DD9-5FE2-A5BB8BA2F631}" dt="2025-06-09T11:11:20.383" v="59" actId="20577"/>
        <pc:sldMkLst>
          <pc:docMk/>
          <pc:sldMk cId="2817320061" sldId="273"/>
        </pc:sldMkLst>
        <pc:spChg chg="mod">
          <ac:chgData name="AGUEDA LATORRE ROMERO" userId="S::agueda_us.es#ext#@uniluxembourg.onmicrosoft.com::825e993e-a99c-401b-9c5b-299683457af5" providerId="AD" clId="Web-{C6A45689-507A-7DD9-5FE2-A5BB8BA2F631}" dt="2025-06-09T11:11:20.383" v="59" actId="20577"/>
          <ac:spMkLst>
            <pc:docMk/>
            <pc:sldMk cId="2817320061" sldId="273"/>
            <ac:spMk id="7" creationId="{1E370092-10BD-FCCF-94F3-CED8D2BA7A03}"/>
          </ac:spMkLst>
        </pc:spChg>
      </pc:sldChg>
    </pc:docChg>
  </pc:docChgLst>
  <pc:docChgLst>
    <pc:chgData name="Alina Sarah LEMLING" userId="6e17e117-71f6-494d-adee-15ed9c223811" providerId="ADAL" clId="{7FD0758A-77A2-420F-982D-FEC12C1A69B1}"/>
    <pc:docChg chg="modSld">
      <pc:chgData name="Alina Sarah LEMLING" userId="6e17e117-71f6-494d-adee-15ed9c223811" providerId="ADAL" clId="{7FD0758A-77A2-420F-982D-FEC12C1A69B1}" dt="2025-06-10T19:31:50.031" v="4" actId="1076"/>
      <pc:docMkLst>
        <pc:docMk/>
      </pc:docMkLst>
      <pc:sldChg chg="addSp modSp mod">
        <pc:chgData name="Alina Sarah LEMLING" userId="6e17e117-71f6-494d-adee-15ed9c223811" providerId="ADAL" clId="{7FD0758A-77A2-420F-982D-FEC12C1A69B1}" dt="2025-06-10T19:31:50.031" v="4" actId="1076"/>
        <pc:sldMkLst>
          <pc:docMk/>
          <pc:sldMk cId="2394168313" sldId="256"/>
        </pc:sldMkLst>
        <pc:spChg chg="mod">
          <ac:chgData name="Alina Sarah LEMLING" userId="6e17e117-71f6-494d-adee-15ed9c223811" providerId="ADAL" clId="{7FD0758A-77A2-420F-982D-FEC12C1A69B1}" dt="2025-06-10T19:31:45.985" v="2" actId="1076"/>
          <ac:spMkLst>
            <pc:docMk/>
            <pc:sldMk cId="2394168313" sldId="256"/>
            <ac:spMk id="20" creationId="{646247E2-3D3F-EB7D-AB88-EBF3C4D555DC}"/>
          </ac:spMkLst>
        </pc:spChg>
        <pc:picChg chg="add mod">
          <ac:chgData name="Alina Sarah LEMLING" userId="6e17e117-71f6-494d-adee-15ed9c223811" providerId="ADAL" clId="{7FD0758A-77A2-420F-982D-FEC12C1A69B1}" dt="2025-06-10T19:31:50.031" v="4" actId="1076"/>
          <ac:picMkLst>
            <pc:docMk/>
            <pc:sldMk cId="2394168313" sldId="256"/>
            <ac:picMk id="2" creationId="{16537935-1B7C-A179-7B60-7D8E4D798B63}"/>
          </ac:picMkLst>
        </pc:picChg>
      </pc:sldChg>
    </pc:docChg>
  </pc:docChgLst>
  <pc:docChgLst>
    <pc:chgData name="GONZALO RAMIREZ MACIAS" userId="S::grm_us.es#ext#@uniluxembourg.onmicrosoft.com::25d4ef42-0af3-4024-88d7-0c7a8e8fd59f" providerId="AD" clId="Web-{3C08F094-1940-3ED4-64A8-EE359B88B988}"/>
    <pc:docChg chg="addSld modSld sldOrd">
      <pc:chgData name="GONZALO RAMIREZ MACIAS" userId="S::grm_us.es#ext#@uniluxembourg.onmicrosoft.com::25d4ef42-0af3-4024-88d7-0c7a8e8fd59f" providerId="AD" clId="Web-{3C08F094-1940-3ED4-64A8-EE359B88B988}" dt="2025-06-09T11:12:03.555" v="176" actId="20577"/>
      <pc:docMkLst>
        <pc:docMk/>
      </pc:docMkLst>
      <pc:sldChg chg="addSp delSp modSp">
        <pc:chgData name="GONZALO RAMIREZ MACIAS" userId="S::grm_us.es#ext#@uniluxembourg.onmicrosoft.com::25d4ef42-0af3-4024-88d7-0c7a8e8fd59f" providerId="AD" clId="Web-{3C08F094-1940-3ED4-64A8-EE359B88B988}" dt="2025-06-09T10:54:09.438" v="25" actId="14100"/>
        <pc:sldMkLst>
          <pc:docMk/>
          <pc:sldMk cId="2394168313" sldId="256"/>
        </pc:sldMkLst>
        <pc:spChg chg="add del mod">
          <ac:chgData name="GONZALO RAMIREZ MACIAS" userId="S::grm_us.es#ext#@uniluxembourg.onmicrosoft.com::25d4ef42-0af3-4024-88d7-0c7a8e8fd59f" providerId="AD" clId="Web-{3C08F094-1940-3ED4-64A8-EE359B88B988}" dt="2025-06-09T10:51:09.981" v="12"/>
          <ac:spMkLst>
            <pc:docMk/>
            <pc:sldMk cId="2394168313" sldId="256"/>
            <ac:spMk id="2" creationId="{2F232D74-1B6C-39CD-1BC3-80E737A0D8CE}"/>
          </ac:spMkLst>
        </pc:spChg>
        <pc:spChg chg="add mod">
          <ac:chgData name="GONZALO RAMIREZ MACIAS" userId="S::grm_us.es#ext#@uniluxembourg.onmicrosoft.com::25d4ef42-0af3-4024-88d7-0c7a8e8fd59f" providerId="AD" clId="Web-{3C08F094-1940-3ED4-64A8-EE359B88B988}" dt="2025-06-09T10:54:09.438" v="25" actId="14100"/>
          <ac:spMkLst>
            <pc:docMk/>
            <pc:sldMk cId="2394168313" sldId="256"/>
            <ac:spMk id="3" creationId="{2F232D74-1B6C-39CD-1BC3-80E737A0D8CE}"/>
          </ac:spMkLst>
        </pc:spChg>
        <pc:spChg chg="mod">
          <ac:chgData name="GONZALO RAMIREZ MACIAS" userId="S::grm_us.es#ext#@uniluxembourg.onmicrosoft.com::25d4ef42-0af3-4024-88d7-0c7a8e8fd59f" providerId="AD" clId="Web-{3C08F094-1940-3ED4-64A8-EE359B88B988}" dt="2025-06-09T10:49:38.886" v="0" actId="1076"/>
          <ac:spMkLst>
            <pc:docMk/>
            <pc:sldMk cId="2394168313" sldId="256"/>
            <ac:spMk id="20" creationId="{646247E2-3D3F-EB7D-AB88-EBF3C4D555DC}"/>
          </ac:spMkLst>
        </pc:spChg>
        <pc:spChg chg="del mod">
          <ac:chgData name="GONZALO RAMIREZ MACIAS" userId="S::grm_us.es#ext#@uniluxembourg.onmicrosoft.com::25d4ef42-0af3-4024-88d7-0c7a8e8fd59f" providerId="AD" clId="Web-{3C08F094-1940-3ED4-64A8-EE359B88B988}" dt="2025-06-09T10:50:39.637" v="9"/>
          <ac:spMkLst>
            <pc:docMk/>
            <pc:sldMk cId="2394168313" sldId="256"/>
            <ac:spMk id="23" creationId="{2F232D74-1B6C-39CD-1BC3-80E737A0D8CE}"/>
          </ac:spMkLst>
        </pc:spChg>
        <pc:picChg chg="mod">
          <ac:chgData name="GONZALO RAMIREZ MACIAS" userId="S::grm_us.es#ext#@uniluxembourg.onmicrosoft.com::25d4ef42-0af3-4024-88d7-0c7a8e8fd59f" providerId="AD" clId="Web-{3C08F094-1940-3ED4-64A8-EE359B88B988}" dt="2025-06-09T10:49:53.323" v="1" actId="14100"/>
          <ac:picMkLst>
            <pc:docMk/>
            <pc:sldMk cId="2394168313" sldId="256"/>
            <ac:picMk id="29" creationId="{31094C7C-0C94-849C-88D6-160D8E366103}"/>
          </ac:picMkLst>
        </pc:picChg>
        <pc:picChg chg="mod">
          <ac:chgData name="GONZALO RAMIREZ MACIAS" userId="S::grm_us.es#ext#@uniluxembourg.onmicrosoft.com::25d4ef42-0af3-4024-88d7-0c7a8e8fd59f" providerId="AD" clId="Web-{3C08F094-1940-3ED4-64A8-EE359B88B988}" dt="2025-06-09T10:53:58.907" v="22" actId="1076"/>
          <ac:picMkLst>
            <pc:docMk/>
            <pc:sldMk cId="2394168313" sldId="256"/>
            <ac:picMk id="1069" creationId="{380AEEED-0D4C-D1A1-B879-E3C2AB46EA3D}"/>
          </ac:picMkLst>
        </pc:picChg>
      </pc:sldChg>
      <pc:sldChg chg="modSp ord">
        <pc:chgData name="GONZALO RAMIREZ MACIAS" userId="S::grm_us.es#ext#@uniluxembourg.onmicrosoft.com::25d4ef42-0af3-4024-88d7-0c7a8e8fd59f" providerId="AD" clId="Web-{3C08F094-1940-3ED4-64A8-EE359B88B988}" dt="2025-06-09T11:01:39.667" v="49" actId="20577"/>
        <pc:sldMkLst>
          <pc:docMk/>
          <pc:sldMk cId="1636310038" sldId="259"/>
        </pc:sldMkLst>
        <pc:spChg chg="mod">
          <ac:chgData name="GONZALO RAMIREZ MACIAS" userId="S::grm_us.es#ext#@uniluxembourg.onmicrosoft.com::25d4ef42-0af3-4024-88d7-0c7a8e8fd59f" providerId="AD" clId="Web-{3C08F094-1940-3ED4-64A8-EE359B88B988}" dt="2025-06-09T11:01:39.667" v="49" actId="20577"/>
          <ac:spMkLst>
            <pc:docMk/>
            <pc:sldMk cId="1636310038" sldId="259"/>
            <ac:spMk id="2" creationId="{EC06A0C5-BC77-6444-1636-F2913F1FDC06}"/>
          </ac:spMkLst>
        </pc:spChg>
      </pc:sldChg>
      <pc:sldChg chg="modSp">
        <pc:chgData name="GONZALO RAMIREZ MACIAS" userId="S::grm_us.es#ext#@uniluxembourg.onmicrosoft.com::25d4ef42-0af3-4024-88d7-0c7a8e8fd59f" providerId="AD" clId="Web-{3C08F094-1940-3ED4-64A8-EE359B88B988}" dt="2025-06-09T11:08:38.332" v="133" actId="20577"/>
        <pc:sldMkLst>
          <pc:docMk/>
          <pc:sldMk cId="2532397030" sldId="261"/>
        </pc:sldMkLst>
        <pc:spChg chg="mod">
          <ac:chgData name="GONZALO RAMIREZ MACIAS" userId="S::grm_us.es#ext#@uniluxembourg.onmicrosoft.com::25d4ef42-0af3-4024-88d7-0c7a8e8fd59f" providerId="AD" clId="Web-{3C08F094-1940-3ED4-64A8-EE359B88B988}" dt="2025-06-09T11:08:38.332" v="133" actId="20577"/>
          <ac:spMkLst>
            <pc:docMk/>
            <pc:sldMk cId="2532397030" sldId="261"/>
            <ac:spMk id="2" creationId="{6D5149FE-3A14-C1A5-5987-C160E2BFBAB7}"/>
          </ac:spMkLst>
        </pc:spChg>
        <pc:spChg chg="mod">
          <ac:chgData name="GONZALO RAMIREZ MACIAS" userId="S::grm_us.es#ext#@uniluxembourg.onmicrosoft.com::25d4ef42-0af3-4024-88d7-0c7a8e8fd59f" providerId="AD" clId="Web-{3C08F094-1940-3ED4-64A8-EE359B88B988}" dt="2025-06-09T11:08:29.160" v="131" actId="20577"/>
          <ac:spMkLst>
            <pc:docMk/>
            <pc:sldMk cId="2532397030" sldId="261"/>
            <ac:spMk id="20" creationId="{1DB07A8A-6B36-8986-8306-A5E1B6B2955A}"/>
          </ac:spMkLst>
        </pc:spChg>
      </pc:sldChg>
      <pc:sldChg chg="modSp">
        <pc:chgData name="GONZALO RAMIREZ MACIAS" userId="S::grm_us.es#ext#@uniluxembourg.onmicrosoft.com::25d4ef42-0af3-4024-88d7-0c7a8e8fd59f" providerId="AD" clId="Web-{3C08F094-1940-3ED4-64A8-EE359B88B988}" dt="2025-06-09T11:11:21.601" v="170" actId="20577"/>
        <pc:sldMkLst>
          <pc:docMk/>
          <pc:sldMk cId="3978038117" sldId="262"/>
        </pc:sldMkLst>
        <pc:spChg chg="mod">
          <ac:chgData name="GONZALO RAMIREZ MACIAS" userId="S::grm_us.es#ext#@uniluxembourg.onmicrosoft.com::25d4ef42-0af3-4024-88d7-0c7a8e8fd59f" providerId="AD" clId="Web-{3C08F094-1940-3ED4-64A8-EE359B88B988}" dt="2025-06-09T11:11:21.601" v="170" actId="20577"/>
          <ac:spMkLst>
            <pc:docMk/>
            <pc:sldMk cId="3978038117" sldId="262"/>
            <ac:spMk id="7" creationId="{911D50EB-61EC-4C6B-52B3-80B578370257}"/>
          </ac:spMkLst>
        </pc:spChg>
        <pc:spChg chg="mod">
          <ac:chgData name="GONZALO RAMIREZ MACIAS" userId="S::grm_us.es#ext#@uniluxembourg.onmicrosoft.com::25d4ef42-0af3-4024-88d7-0c7a8e8fd59f" providerId="AD" clId="Web-{3C08F094-1940-3ED4-64A8-EE359B88B988}" dt="2025-06-09T11:09:25.395" v="134" actId="20577"/>
          <ac:spMkLst>
            <pc:docMk/>
            <pc:sldMk cId="3978038117" sldId="262"/>
            <ac:spMk id="20" creationId="{10CC7B05-FEF5-FC4D-D400-1255DCF9A765}"/>
          </ac:spMkLst>
        </pc:spChg>
      </pc:sldChg>
      <pc:sldChg chg="delSp modSp ord">
        <pc:chgData name="GONZALO RAMIREZ MACIAS" userId="S::grm_us.es#ext#@uniluxembourg.onmicrosoft.com::25d4ef42-0af3-4024-88d7-0c7a8e8fd59f" providerId="AD" clId="Web-{3C08F094-1940-3ED4-64A8-EE359B88B988}" dt="2025-06-09T11:05:00.062" v="82" actId="20577"/>
        <pc:sldMkLst>
          <pc:docMk/>
          <pc:sldMk cId="661865658" sldId="264"/>
        </pc:sldMkLst>
        <pc:spChg chg="mod">
          <ac:chgData name="GONZALO RAMIREZ MACIAS" userId="S::grm_us.es#ext#@uniluxembourg.onmicrosoft.com::25d4ef42-0af3-4024-88d7-0c7a8e8fd59f" providerId="AD" clId="Web-{3C08F094-1940-3ED4-64A8-EE359B88B988}" dt="2025-06-09T11:05:00.062" v="82" actId="20577"/>
          <ac:spMkLst>
            <pc:docMk/>
            <pc:sldMk cId="661865658" sldId="264"/>
            <ac:spMk id="2" creationId="{8FEA479D-EE40-6AA3-85F4-6BF36C1C3B66}"/>
          </ac:spMkLst>
        </pc:spChg>
        <pc:spChg chg="del mod">
          <ac:chgData name="GONZALO RAMIREZ MACIAS" userId="S::grm_us.es#ext#@uniluxembourg.onmicrosoft.com::25d4ef42-0af3-4024-88d7-0c7a8e8fd59f" providerId="AD" clId="Web-{3C08F094-1940-3ED4-64A8-EE359B88B988}" dt="2025-06-09T11:04:46.546" v="78"/>
          <ac:spMkLst>
            <pc:docMk/>
            <pc:sldMk cId="661865658" sldId="264"/>
            <ac:spMk id="20" creationId="{5E0F6F53-E1B5-52DC-4F09-1A13D988749B}"/>
          </ac:spMkLst>
        </pc:spChg>
      </pc:sldChg>
      <pc:sldChg chg="delSp modSp">
        <pc:chgData name="GONZALO RAMIREZ MACIAS" userId="S::grm_us.es#ext#@uniluxembourg.onmicrosoft.com::25d4ef42-0af3-4024-88d7-0c7a8e8fd59f" providerId="AD" clId="Web-{3C08F094-1940-3ED4-64A8-EE359B88B988}" dt="2025-06-09T11:07:13.580" v="113" actId="20577"/>
        <pc:sldMkLst>
          <pc:docMk/>
          <pc:sldMk cId="751606900" sldId="265"/>
        </pc:sldMkLst>
        <pc:spChg chg="mod">
          <ac:chgData name="GONZALO RAMIREZ MACIAS" userId="S::grm_us.es#ext#@uniluxembourg.onmicrosoft.com::25d4ef42-0af3-4024-88d7-0c7a8e8fd59f" providerId="AD" clId="Web-{3C08F094-1940-3ED4-64A8-EE359B88B988}" dt="2025-06-09T11:07:13.580" v="113" actId="20577"/>
          <ac:spMkLst>
            <pc:docMk/>
            <pc:sldMk cId="751606900" sldId="265"/>
            <ac:spMk id="7" creationId="{2A02DFFA-1A5B-59B8-EACD-B73C25AAC9DC}"/>
          </ac:spMkLst>
        </pc:spChg>
        <pc:spChg chg="del mod">
          <ac:chgData name="GONZALO RAMIREZ MACIAS" userId="S::grm_us.es#ext#@uniluxembourg.onmicrosoft.com::25d4ef42-0af3-4024-88d7-0c7a8e8fd59f" providerId="AD" clId="Web-{3C08F094-1940-3ED4-64A8-EE359B88B988}" dt="2025-06-09T11:06:20.860" v="106"/>
          <ac:spMkLst>
            <pc:docMk/>
            <pc:sldMk cId="751606900" sldId="265"/>
            <ac:spMk id="20" creationId="{3FF59572-2DC9-38D7-E628-91CBF4AD4485}"/>
          </ac:spMkLst>
        </pc:spChg>
      </pc:sldChg>
      <pc:sldChg chg="modSp">
        <pc:chgData name="GONZALO RAMIREZ MACIAS" userId="S::grm_us.es#ext#@uniluxembourg.onmicrosoft.com::25d4ef42-0af3-4024-88d7-0c7a8e8fd59f" providerId="AD" clId="Web-{3C08F094-1940-3ED4-64A8-EE359B88B988}" dt="2025-06-09T11:08:15.644" v="127" actId="20577"/>
        <pc:sldMkLst>
          <pc:docMk/>
          <pc:sldMk cId="1585211913" sldId="266"/>
        </pc:sldMkLst>
        <pc:spChg chg="mod">
          <ac:chgData name="GONZALO RAMIREZ MACIAS" userId="S::grm_us.es#ext#@uniluxembourg.onmicrosoft.com::25d4ef42-0af3-4024-88d7-0c7a8e8fd59f" providerId="AD" clId="Web-{3C08F094-1940-3ED4-64A8-EE359B88B988}" dt="2025-06-09T11:08:15.644" v="127" actId="20577"/>
          <ac:spMkLst>
            <pc:docMk/>
            <pc:sldMk cId="1585211913" sldId="266"/>
            <ac:spMk id="20" creationId="{5F904ED2-32AF-F665-1B31-5F42D70C8CDC}"/>
          </ac:spMkLst>
        </pc:spChg>
      </pc:sldChg>
      <pc:sldChg chg="modSp">
        <pc:chgData name="GONZALO RAMIREZ MACIAS" userId="S::grm_us.es#ext#@uniluxembourg.onmicrosoft.com::25d4ef42-0af3-4024-88d7-0c7a8e8fd59f" providerId="AD" clId="Web-{3C08F094-1940-3ED4-64A8-EE359B88B988}" dt="2025-06-09T11:11:52.727" v="174" actId="20577"/>
        <pc:sldMkLst>
          <pc:docMk/>
          <pc:sldMk cId="1860206028" sldId="267"/>
        </pc:sldMkLst>
        <pc:spChg chg="mod">
          <ac:chgData name="GONZALO RAMIREZ MACIAS" userId="S::grm_us.es#ext#@uniluxembourg.onmicrosoft.com::25d4ef42-0af3-4024-88d7-0c7a8e8fd59f" providerId="AD" clId="Web-{3C08F094-1940-3ED4-64A8-EE359B88B988}" dt="2025-06-09T11:11:52.727" v="174" actId="20577"/>
          <ac:spMkLst>
            <pc:docMk/>
            <pc:sldMk cId="1860206028" sldId="267"/>
            <ac:spMk id="20" creationId="{F74A1937-FEEB-E79B-D911-8CCF48A35EFC}"/>
          </ac:spMkLst>
        </pc:spChg>
      </pc:sldChg>
      <pc:sldChg chg="modSp">
        <pc:chgData name="GONZALO RAMIREZ MACIAS" userId="S::grm_us.es#ext#@uniluxembourg.onmicrosoft.com::25d4ef42-0af3-4024-88d7-0c7a8e8fd59f" providerId="AD" clId="Web-{3C08F094-1940-3ED4-64A8-EE359B88B988}" dt="2025-06-09T11:12:03.555" v="176" actId="20577"/>
        <pc:sldMkLst>
          <pc:docMk/>
          <pc:sldMk cId="2133476331" sldId="268"/>
        </pc:sldMkLst>
        <pc:spChg chg="mod">
          <ac:chgData name="GONZALO RAMIREZ MACIAS" userId="S::grm_us.es#ext#@uniluxembourg.onmicrosoft.com::25d4ef42-0af3-4024-88d7-0c7a8e8fd59f" providerId="AD" clId="Web-{3C08F094-1940-3ED4-64A8-EE359B88B988}" dt="2025-06-09T11:12:03.555" v="176" actId="20577"/>
          <ac:spMkLst>
            <pc:docMk/>
            <pc:sldMk cId="2133476331" sldId="268"/>
            <ac:spMk id="20" creationId="{1EC997A4-FDD1-4D11-0D45-460F0505EF3A}"/>
          </ac:spMkLst>
        </pc:spChg>
      </pc:sldChg>
      <pc:sldChg chg="delSp modSp">
        <pc:chgData name="GONZALO RAMIREZ MACIAS" userId="S::grm_us.es#ext#@uniluxembourg.onmicrosoft.com::25d4ef42-0af3-4024-88d7-0c7a8e8fd59f" providerId="AD" clId="Web-{3C08F094-1940-3ED4-64A8-EE359B88B988}" dt="2025-06-09T11:05:41.953" v="99" actId="20577"/>
        <pc:sldMkLst>
          <pc:docMk/>
          <pc:sldMk cId="3672537759" sldId="269"/>
        </pc:sldMkLst>
        <pc:spChg chg="mod">
          <ac:chgData name="GONZALO RAMIREZ MACIAS" userId="S::grm_us.es#ext#@uniluxembourg.onmicrosoft.com::25d4ef42-0af3-4024-88d7-0c7a8e8fd59f" providerId="AD" clId="Web-{3C08F094-1940-3ED4-64A8-EE359B88B988}" dt="2025-06-09T11:05:41.953" v="99" actId="20577"/>
          <ac:spMkLst>
            <pc:docMk/>
            <pc:sldMk cId="3672537759" sldId="269"/>
            <ac:spMk id="5" creationId="{D1AA3FF6-23A9-2D81-F704-49A4BDD85B32}"/>
          </ac:spMkLst>
        </pc:spChg>
        <pc:spChg chg="del mod">
          <ac:chgData name="GONZALO RAMIREZ MACIAS" userId="S::grm_us.es#ext#@uniluxembourg.onmicrosoft.com::25d4ef42-0af3-4024-88d7-0c7a8e8fd59f" providerId="AD" clId="Web-{3C08F094-1940-3ED4-64A8-EE359B88B988}" dt="2025-06-09T11:05:12.093" v="84"/>
          <ac:spMkLst>
            <pc:docMk/>
            <pc:sldMk cId="3672537759" sldId="269"/>
            <ac:spMk id="20" creationId="{452E6FB0-9C01-D50B-1D95-78898A34EB3C}"/>
          </ac:spMkLst>
        </pc:spChg>
      </pc:sldChg>
      <pc:sldChg chg="modSp">
        <pc:chgData name="GONZALO RAMIREZ MACIAS" userId="S::grm_us.es#ext#@uniluxembourg.onmicrosoft.com::25d4ef42-0af3-4024-88d7-0c7a8e8fd59f" providerId="AD" clId="Web-{3C08F094-1940-3ED4-64A8-EE359B88B988}" dt="2025-06-09T11:03:01.262" v="65" actId="20577"/>
        <pc:sldMkLst>
          <pc:docMk/>
          <pc:sldMk cId="2175515739" sldId="270"/>
        </pc:sldMkLst>
        <pc:spChg chg="mod">
          <ac:chgData name="GONZALO RAMIREZ MACIAS" userId="S::grm_us.es#ext#@uniluxembourg.onmicrosoft.com::25d4ef42-0af3-4024-88d7-0c7a8e8fd59f" providerId="AD" clId="Web-{3C08F094-1940-3ED4-64A8-EE359B88B988}" dt="2025-06-09T11:03:01.262" v="65" actId="20577"/>
          <ac:spMkLst>
            <pc:docMk/>
            <pc:sldMk cId="2175515739" sldId="270"/>
            <ac:spMk id="2" creationId="{BA8BBF94-8780-9BF9-B828-BC19F7B3C885}"/>
          </ac:spMkLst>
        </pc:spChg>
        <pc:spChg chg="mod">
          <ac:chgData name="GONZALO RAMIREZ MACIAS" userId="S::grm_us.es#ext#@uniluxembourg.onmicrosoft.com::25d4ef42-0af3-4024-88d7-0c7a8e8fd59f" providerId="AD" clId="Web-{3C08F094-1940-3ED4-64A8-EE359B88B988}" dt="2025-06-09T11:02:21.699" v="53" actId="20577"/>
          <ac:spMkLst>
            <pc:docMk/>
            <pc:sldMk cId="2175515739" sldId="270"/>
            <ac:spMk id="20" creationId="{3908E14D-81DC-4D3E-DB66-CA643D7F828F}"/>
          </ac:spMkLst>
        </pc:spChg>
      </pc:sldChg>
      <pc:sldChg chg="addSp delSp modSp">
        <pc:chgData name="GONZALO RAMIREZ MACIAS" userId="S::grm_us.es#ext#@uniluxembourg.onmicrosoft.com::25d4ef42-0af3-4024-88d7-0c7a8e8fd59f" providerId="AD" clId="Web-{3C08F094-1940-3ED4-64A8-EE359B88B988}" dt="2025-06-09T11:07:57.081" v="125" actId="20577"/>
        <pc:sldMkLst>
          <pc:docMk/>
          <pc:sldMk cId="2685385297" sldId="271"/>
        </pc:sldMkLst>
        <pc:spChg chg="mod">
          <ac:chgData name="GONZALO RAMIREZ MACIAS" userId="S::grm_us.es#ext#@uniluxembourg.onmicrosoft.com::25d4ef42-0af3-4024-88d7-0c7a8e8fd59f" providerId="AD" clId="Web-{3C08F094-1940-3ED4-64A8-EE359B88B988}" dt="2025-06-09T11:07:57.081" v="125" actId="20577"/>
          <ac:spMkLst>
            <pc:docMk/>
            <pc:sldMk cId="2685385297" sldId="271"/>
            <ac:spMk id="7" creationId="{6512670E-A857-B9ED-59DF-2ED6F1D39DB4}"/>
          </ac:spMkLst>
        </pc:spChg>
        <pc:spChg chg="add del mod">
          <ac:chgData name="GONZALO RAMIREZ MACIAS" userId="S::grm_us.es#ext#@uniluxembourg.onmicrosoft.com::25d4ef42-0af3-4024-88d7-0c7a8e8fd59f" providerId="AD" clId="Web-{3C08F094-1940-3ED4-64A8-EE359B88B988}" dt="2025-06-09T11:07:49.643" v="122"/>
          <ac:spMkLst>
            <pc:docMk/>
            <pc:sldMk cId="2685385297" sldId="271"/>
            <ac:spMk id="11" creationId="{2DA8083C-5D6D-DEE9-1624-E5DC49E9066A}"/>
          </ac:spMkLst>
        </pc:spChg>
        <pc:spChg chg="del mod">
          <ac:chgData name="GONZALO RAMIREZ MACIAS" userId="S::grm_us.es#ext#@uniluxembourg.onmicrosoft.com::25d4ef42-0af3-4024-88d7-0c7a8e8fd59f" providerId="AD" clId="Web-{3C08F094-1940-3ED4-64A8-EE359B88B988}" dt="2025-06-09T11:07:34.080" v="115"/>
          <ac:spMkLst>
            <pc:docMk/>
            <pc:sldMk cId="2685385297" sldId="271"/>
            <ac:spMk id="20" creationId="{6618CC9C-4FAB-5061-B337-B760A05F8A5E}"/>
          </ac:spMkLst>
        </pc:spChg>
      </pc:sldChg>
      <pc:sldChg chg="addSp delSp modSp">
        <pc:chgData name="GONZALO RAMIREZ MACIAS" userId="S::grm_us.es#ext#@uniluxembourg.onmicrosoft.com::25d4ef42-0af3-4024-88d7-0c7a8e8fd59f" providerId="AD" clId="Web-{3C08F094-1940-3ED4-64A8-EE359B88B988}" dt="2025-06-09T11:02:01.730" v="52" actId="20577"/>
        <pc:sldMkLst>
          <pc:docMk/>
          <pc:sldMk cId="254539732" sldId="272"/>
        </pc:sldMkLst>
        <pc:spChg chg="mod">
          <ac:chgData name="GONZALO RAMIREZ MACIAS" userId="S::grm_us.es#ext#@uniluxembourg.onmicrosoft.com::25d4ef42-0af3-4024-88d7-0c7a8e8fd59f" providerId="AD" clId="Web-{3C08F094-1940-3ED4-64A8-EE359B88B988}" dt="2025-06-09T11:02:01.730" v="52" actId="20577"/>
          <ac:spMkLst>
            <pc:docMk/>
            <pc:sldMk cId="254539732" sldId="272"/>
            <ac:spMk id="2" creationId="{D3DDA14F-DD90-56FF-FE46-C3E4D40297AD}"/>
          </ac:spMkLst>
        </pc:spChg>
        <pc:spChg chg="add mod">
          <ac:chgData name="GONZALO RAMIREZ MACIAS" userId="S::grm_us.es#ext#@uniluxembourg.onmicrosoft.com::25d4ef42-0af3-4024-88d7-0c7a8e8fd59f" providerId="AD" clId="Web-{3C08F094-1940-3ED4-64A8-EE359B88B988}" dt="2025-06-09T11:00:53.463" v="41" actId="1076"/>
          <ac:spMkLst>
            <pc:docMk/>
            <pc:sldMk cId="254539732" sldId="272"/>
            <ac:spMk id="7" creationId="{7038D018-E9AB-4C31-BD00-9A3C82038B02}"/>
          </ac:spMkLst>
        </pc:spChg>
        <pc:spChg chg="add del mod">
          <ac:chgData name="GONZALO RAMIREZ MACIAS" userId="S::grm_us.es#ext#@uniluxembourg.onmicrosoft.com::25d4ef42-0af3-4024-88d7-0c7a8e8fd59f" providerId="AD" clId="Web-{3C08F094-1940-3ED4-64A8-EE359B88B988}" dt="2025-06-09T11:01:16.416" v="45"/>
          <ac:spMkLst>
            <pc:docMk/>
            <pc:sldMk cId="254539732" sldId="272"/>
            <ac:spMk id="12" creationId="{A2C65DD3-6012-A66A-2BFC-F29AEFDD6D1B}"/>
          </ac:spMkLst>
        </pc:spChg>
        <pc:spChg chg="del">
          <ac:chgData name="GONZALO RAMIREZ MACIAS" userId="S::grm_us.es#ext#@uniluxembourg.onmicrosoft.com::25d4ef42-0af3-4024-88d7-0c7a8e8fd59f" providerId="AD" clId="Web-{3C08F094-1940-3ED4-64A8-EE359B88B988}" dt="2025-06-09T11:01:00.010" v="42"/>
          <ac:spMkLst>
            <pc:docMk/>
            <pc:sldMk cId="254539732" sldId="272"/>
            <ac:spMk id="20" creationId="{0B11AF74-ECE2-68EE-3ED2-55985A269B32}"/>
          </ac:spMkLst>
        </pc:spChg>
      </pc:sldChg>
      <pc:sldChg chg="modSp add replId">
        <pc:chgData name="GONZALO RAMIREZ MACIAS" userId="S::grm_us.es#ext#@uniluxembourg.onmicrosoft.com::25d4ef42-0af3-4024-88d7-0c7a8e8fd59f" providerId="AD" clId="Web-{3C08F094-1940-3ED4-64A8-EE359B88B988}" dt="2025-06-09T11:11:29.085" v="172" actId="20577"/>
        <pc:sldMkLst>
          <pc:docMk/>
          <pc:sldMk cId="2817320061" sldId="273"/>
        </pc:sldMkLst>
        <pc:spChg chg="mod">
          <ac:chgData name="GONZALO RAMIREZ MACIAS" userId="S::grm_us.es#ext#@uniluxembourg.onmicrosoft.com::25d4ef42-0af3-4024-88d7-0c7a8e8fd59f" providerId="AD" clId="Web-{3C08F094-1940-3ED4-64A8-EE359B88B988}" dt="2025-06-09T11:11:29.085" v="172" actId="20577"/>
          <ac:spMkLst>
            <pc:docMk/>
            <pc:sldMk cId="2817320061" sldId="273"/>
            <ac:spMk id="7" creationId="{1E370092-10BD-FCCF-94F3-CED8D2BA7A0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1BF03-6BF7-4BF6-B2E5-9C766284D53A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54A10-F600-4456-8154-943A2C47A9FD}" type="slidenum">
              <a:rPr lang="en-US" smtClean="0"/>
              <a:t>'Nr.'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7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E54A10-F600-4456-8154-943A2C47A9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20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24009-D0E6-1618-8D33-170E318C5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36E5EB-158C-EA09-A648-294F5A29C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4AB6064-893A-E9F2-D56B-C26B8A415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7BA720-9F91-D68E-1C68-30D622139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1FDDA9-241A-2DEF-C67C-8DC23BDB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62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955FD-703B-B716-BDB4-A63949AFD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452782-C44D-E16F-7A0E-307E25BD9E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33E392-A590-0A69-3EFC-B003E6BED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A86387-3C12-ECDA-17E0-734650F0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62A167-D0A0-E3E1-7A76-A3034AA5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17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1FC50A-2825-5E61-9184-D2B364CAD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7BB696-8B0A-C9EE-C67D-B1A0401FB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6764E6-00DD-0B94-D508-BF79D576D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64F82E-0BB8-E0B1-80B3-DAC51B661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9BE1A-1A54-5B46-922B-8CDBC62A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38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65533-F340-A479-FA6C-0B4C5F261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1EBC6A-7F5B-C7E0-3E08-C4A63E6F8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ADB63C-35A2-98A7-CDAD-1A6C34743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1C2920-F94F-973F-834B-35B509FA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787197-49CB-4954-C08F-FE2138E2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161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F989C-691B-018E-AF31-23117FB5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B8E874-A722-0D80-6615-83BDC1AB0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B01F1B-CAD0-BB6B-A4DA-899D20DB9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C5A2E-E447-CE84-32EB-473CF4877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0708D-8B8D-5B4A-EF10-88F32D3F4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661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2FD7A6-7480-FE5E-8E7B-BD60A4D2D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B3DC00-CD7D-E294-F271-2723F31760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858EC4-FC43-A68A-F184-D00E55BCB4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17E2A8-1820-37D4-95DA-A0C7A5A04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10/06/2025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4AA7B4-80EA-D63A-FC1C-75BBC3BAD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8CE550-2E0D-D5A5-7CD5-80D009AD8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614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AE2E0-C064-9251-E739-C3B06698C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805656-BFB0-C48C-F668-A6CEDAD11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AE4E40-4155-60B6-993E-A2481D893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9DF5FB6-E0DA-6687-6570-4F14D3577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E97352F-EBDA-7A8D-2B9C-946C2A8C0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1135CA-EB90-7538-12DA-7504A19E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10/06/2025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17F1BF4-4EF6-5CA8-A6C9-77537593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C628F28-0FAF-BD8B-64F1-31B2458B7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565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6ECA6-F3A6-B79D-9767-3C679C6C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AFF3FE4-620C-3E4C-C95E-149CB044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10/06/2025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3FCB-AE80-C524-8FF5-569DEFD3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8CCCA62-7FE5-6148-5AC5-6FBE9763B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865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B03A28-E98D-78C6-665E-7B3972B75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10/06/2025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1AA3341-5F16-400E-3FAE-2606BE3FD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FBAA42-0149-909A-FC74-8244DF7F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1B0B4-FBD7-D844-2DD2-C57EA8879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E5C9DC-432A-3AFA-8F9D-719AEDF44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DDD4D1B-EE37-04BC-7678-3EF78A8F5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59D222-1021-29E9-C0DC-C4F341D5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10/06/2025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0D7670E-5EC3-36A8-B662-AA0D2B08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BFDCED3-35A1-A0BE-4DA4-5C1489C3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784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45DC64-EF68-8D94-40F5-4626E4036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E3CC8D7-268D-F218-24FF-A916EA582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E90339-AD28-FEC2-3190-04404166E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EEF20A-5323-D064-EBE9-CCA9762F5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754E-BAF0-7B49-8FDD-F1A30911E344}" type="datetimeFigureOut">
              <a:rPr lang="es-ES" smtClean="0"/>
              <a:t>10/06/2025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35F904-21BE-5DD6-F4D0-5613EE96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EE938E-F14E-7327-7741-427F259C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C6B74-724D-4546-8CE0-3C9643A84EDE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130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13F784F-7FFE-B501-E52E-720F6BFFE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821352-9E0C-9781-B90D-D64EFDE8D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D2ECBD-1359-B5AF-0F5C-CD5135479B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CA754E-BAF0-7B49-8FDD-F1A30911E344}" type="datetimeFigureOut">
              <a:rPr lang="es-ES" smtClean="0"/>
              <a:t>10/06/2025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9E1380-1CF2-8359-2B45-8D3C1BF277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C2F4E2-2C83-7641-1E57-26B4AEBB4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9C6B74-724D-4546-8CE0-3C9643A84EDE}" type="slidenum">
              <a:rPr lang="es-ES" smtClean="0"/>
              <a:t>'Nr.'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028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www.picpedia.org/highway-signs/r/risk-management.html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3.png"/><Relationship Id="rId7" Type="http://schemas.openxmlformats.org/officeDocument/2006/relationships/image" Target="../media/image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8.jpeg"/><Relationship Id="rId3" Type="http://schemas.openxmlformats.org/officeDocument/2006/relationships/image" Target="../media/image14.png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5.png"/><Relationship Id="rId5" Type="http://schemas.openxmlformats.org/officeDocument/2006/relationships/image" Target="../media/image17.png"/><Relationship Id="rId10" Type="http://schemas.openxmlformats.org/officeDocument/2006/relationships/image" Target="../media/image4.jpeg"/><Relationship Id="rId4" Type="http://schemas.openxmlformats.org/officeDocument/2006/relationships/image" Target="../media/image7.png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5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16="http://schemas.microsoft.com/office/drawing/2014/main" xmlns:a14="http://schemas.microsoft.com/office/drawing/2010/main" xmlns:a1611="http://schemas.microsoft.com/office/drawing/2016/11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5F7EE30A-8C3C-DB13-CB1B-FBBC9FCA9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18DD6A0-71EF-15A2-C9BB-4DB336700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0803642A-31FB-BF67-C8C1-55A5CEDF8F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16CC96F3-91DF-6B99-D04C-5FB83494E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9495C6FF-1E88-FBEF-10C2-3EBC8DF469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2167" t="19962" r="11861" b="22964"/>
          <a:stretch>
            <a:fillRect/>
          </a:stretch>
        </p:blipFill>
        <p:spPr>
          <a:xfrm>
            <a:off x="7191672" y="5902575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12ED44C5-07B3-A614-BB1E-FA93AD9552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5003B3E5-C5B7-33A3-A471-9B627A2BCC5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C9CEFA6D-BDC8-C0D4-CBC7-1A0CADA9C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E9408357-219E-6650-D497-CF9B4AE43B8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31094C7C-0C94-849C-88D6-160D8E36610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8644"/>
          <a:stretch>
            <a:fillRect/>
          </a:stretch>
        </p:blipFill>
        <p:spPr>
          <a:xfrm>
            <a:off x="9507908" y="4791562"/>
            <a:ext cx="2684092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D1F3E232-9F75-67C2-9774-E7DACA3D9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685" y="600622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agen 31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E274A9EE-2150-483A-A13A-FF3B5D906E8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-51330"/>
            <a:ext cx="12192000" cy="3930678"/>
          </a:xfrm>
          <a:prstGeom prst="rect">
            <a:avLst/>
          </a:prstGeom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646247E2-3D3F-EB7D-AB88-EBF3C4D555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79490" y="627286"/>
            <a:ext cx="6586961" cy="144620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Tahoma"/>
                <a:ea typeface="Tahoma"/>
                <a:cs typeface="Tahoma"/>
              </a:rPr>
              <a:t>3 jakso: Turvallisuus</a:t>
            </a:r>
            <a:endParaRPr lang="en-GB" sz="2400" dirty="0">
              <a:latin typeface="Tahoma"/>
              <a:ea typeface="Tahoma"/>
              <a:cs typeface="Tahoma"/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EF685CC8-BEB5-1493-4AA7-E8301EBB9B54}"/>
              </a:ext>
            </a:extLst>
          </p:cNvPr>
          <p:cNvSpPr txBox="1"/>
          <p:nvPr/>
        </p:nvSpPr>
        <p:spPr>
          <a:xfrm>
            <a:off x="3958936" y="2378425"/>
            <a:ext cx="79455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/>
          </a:p>
        </p:txBody>
      </p:sp>
      <p:pic>
        <p:nvPicPr>
          <p:cNvPr id="1069" name="Picture 45">
            <a:extLst>
              <a:ext uri="{FF2B5EF4-FFF2-40B4-BE49-F238E27FC236}">
                <a16:creationId xmlns:a16="http://schemas.microsoft.com/office/drawing/2014/main" id="{380AEEED-0D4C-D1A1-B879-E3C2AB46EA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39" b="68131"/>
          <a:stretch>
            <a:fillRect/>
          </a:stretch>
        </p:blipFill>
        <p:spPr bwMode="auto">
          <a:xfrm>
            <a:off x="249321" y="5350760"/>
            <a:ext cx="1418359" cy="5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7E24CC4-0B62-E91A-080C-38916E3DB6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7924800" y="2588747"/>
            <a:ext cx="3223847" cy="210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35">
            <a:extLst>
              <a:ext uri="{FF2B5EF4-FFF2-40B4-BE49-F238E27FC236}">
                <a16:creationId xmlns:a16="http://schemas.microsoft.com/office/drawing/2014/main" id="{2F232D74-1B6C-39CD-1BC3-80E737A0D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0837" y="5374027"/>
            <a:ext cx="645441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kumimoji="0" lang="es-ES" altLang="es-ES" sz="1400" b="0" i="0" u="none" strike="noStrike" cap="none" normalizeH="0" baseline="0" err="1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 Tämä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teos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on lisensoitu 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Creative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Commons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Nimeä 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4.0 Kansainvälinen </a:t>
            </a:r>
            <a:r>
              <a:rPr lang="es-ES" altLang="es-ES" sz="1400" err="1">
                <a:latin typeface="Calibri"/>
                <a:ea typeface="Calibri"/>
                <a:cs typeface="Calibri"/>
              </a:rPr>
              <a:t>-lisenssin </a:t>
            </a:r>
            <a:r>
              <a:rPr kumimoji="0" lang="es-ES" altLang="es-ES" sz="1400" b="0" i="0" u="none" strike="noStrike" cap="none" normalizeH="0" baseline="0" err="1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mukaisesti. http://creativecommons.</a:t>
            </a:r>
            <a:r>
              <a:rPr kumimoji="0" lang="es-ES" altLang="es-ES" sz="1400" b="0" i="0" u="none" strike="noStrike" cap="none" normalizeH="0" baseline="0">
                <a:ln>
                  <a:noFill/>
                </a:ln>
                <a:effectLst/>
                <a:latin typeface="Calibri"/>
                <a:ea typeface="Calibri"/>
                <a:cs typeface="Calibri"/>
              </a:rPr>
              <a:t>org/licenses/by/4.0/   </a:t>
            </a:r>
            <a:endParaRPr lang="es-ES" altLang="es-ES" sz="2400" b="0" i="0" u="none" strike="noStrike" cap="none" normalizeH="0" baseline="0">
              <a:ln>
                <a:noFill/>
              </a:ln>
              <a:effectLst/>
              <a:latin typeface="Arial"/>
              <a:ea typeface="Calibri"/>
              <a:cs typeface="Arial"/>
            </a:endParaRPr>
          </a:p>
        </p:txBody>
      </p:sp>
      <p:pic>
        <p:nvPicPr>
          <p:cNvPr id="2" name="Grafik 1" descr="Ein Bild, das draußen, Kleidung, Person, Baum enthält.&#10;&#10;KI-generierte Inhalte können fehlerhaft sein.">
            <a:extLst>
              <a:ext uri="{FF2B5EF4-FFF2-40B4-BE49-F238E27FC236}">
                <a16:creationId xmlns:a16="http://schemas.microsoft.com/office/drawing/2014/main" id="{16537935-1B7C-A179-7B60-7D8E4D798B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91372" y="686626"/>
            <a:ext cx="2897352" cy="4346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9416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0168C-CA56-CCB9-5560-F284A8F0E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FBAF7B32-B0F6-0820-B946-566A8B491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05B4CC71-CB09-147E-2565-8020AC9AA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8A753DDA-3DC9-B767-9E30-920C7D852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6FF82810-CB4B-C404-67B9-26127EE9E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936A616E-622B-659F-4949-93A86DDE9B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31A75B03-49F0-7C74-DFB6-280BAE910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8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79396C59-7C2E-A714-F1FA-7ADAAC5203B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82FEB80B-0FA5-F02C-04AB-4F87815B57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7FA8A464-13D6-0717-4CFF-54C5FAAE0367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33E90198-8638-3825-04F1-0ACF8E707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1DB07A8A-6B36-8986-8306-A5E1B6B295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477783"/>
            <a:ext cx="6586961" cy="123230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n-US" sz="2800" b="1">
                <a:latin typeface="Tahoma"/>
                <a:ea typeface="Tahoma"/>
                <a:cs typeface="Tahoma"/>
              </a:rPr>
            </a:br>
            <a:r>
              <a:rPr lang="en-GB" sz="2000" b="1">
                <a:latin typeface="Tahoma"/>
                <a:ea typeface="Tahoma"/>
                <a:cs typeface="Tahoma"/>
              </a:rPr>
              <a:t>Turvallisuuden tasot</a:t>
            </a:r>
            <a:endParaRPr lang="en-US" sz="2000" b="1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9038CAE9-A68B-3192-5090-86ACC560C1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C7832E96-43A1-0EC5-11A7-B4F4BA8BA0E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625F4C00-E2D4-B934-95C4-EB79D5BB5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6D5149FE-3A14-C1A5-5987-C160E2BFBAB7}"/>
              </a:ext>
            </a:extLst>
          </p:cNvPr>
          <p:cNvSpPr/>
          <p:nvPr/>
        </p:nvSpPr>
        <p:spPr>
          <a:xfrm>
            <a:off x="1938372" y="3022231"/>
            <a:ext cx="2085975" cy="1523773"/>
          </a:xfrm>
          <a:prstGeom prst="rect">
            <a:avLst/>
          </a:prstGeom>
          <a:solidFill>
            <a:srgbClr val="4EA7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2000" err="1"/>
              <a:t>Stressitaso </a:t>
            </a:r>
            <a:r>
              <a:rPr lang="de-DE" sz="2000" err="1"/>
              <a:t>vahvistuu</a:t>
            </a:r>
            <a:r>
              <a:rPr lang="de-DE" sz="2000" err="1"/>
              <a:t>, kun </a:t>
            </a:r>
            <a:r>
              <a:rPr lang="de-DE" sz="2000" err="1"/>
              <a:t>siirrytään </a:t>
            </a:r>
            <a:r>
              <a:rPr lang="de-DE" sz="2000"/>
              <a:t>pois </a:t>
            </a:r>
            <a:r>
              <a:rPr lang="de-DE" sz="2000" err="1"/>
              <a:t>mukavuusalueelta</a:t>
            </a:r>
            <a:endParaRPr lang="en-US" sz="200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78BCB6FF-B1A1-5CB5-3FC6-2F5BF2AC95A5}"/>
              </a:ext>
            </a:extLst>
          </p:cNvPr>
          <p:cNvGrpSpPr/>
          <p:nvPr/>
        </p:nvGrpSpPr>
        <p:grpSpPr>
          <a:xfrm>
            <a:off x="6096000" y="1751639"/>
            <a:ext cx="3702347" cy="3526398"/>
            <a:chOff x="6470353" y="1592282"/>
            <a:chExt cx="3702347" cy="3526398"/>
          </a:xfrm>
        </p:grpSpPr>
        <p:sp>
          <p:nvSpPr>
            <p:cNvPr id="5" name="Ellipse 4">
              <a:extLst>
                <a:ext uri="{FF2B5EF4-FFF2-40B4-BE49-F238E27FC236}">
                  <a16:creationId xmlns:a16="http://schemas.microsoft.com/office/drawing/2014/main" id="{0263EE6A-2FD7-24A0-8894-40FC529FE91B}"/>
                </a:ext>
              </a:extLst>
            </p:cNvPr>
            <p:cNvSpPr/>
            <p:nvPr/>
          </p:nvSpPr>
          <p:spPr>
            <a:xfrm>
              <a:off x="7581900" y="2895600"/>
              <a:ext cx="1359110" cy="1238477"/>
            </a:xfrm>
            <a:prstGeom prst="ellipse">
              <a:avLst/>
            </a:prstGeom>
            <a:noFill/>
            <a:ln w="38100">
              <a:solidFill>
                <a:srgbClr val="4EA7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4CC415C1-6731-C163-A8A4-558E9E83F66B}"/>
                </a:ext>
              </a:extLst>
            </p:cNvPr>
            <p:cNvSpPr/>
            <p:nvPr/>
          </p:nvSpPr>
          <p:spPr>
            <a:xfrm>
              <a:off x="6937916" y="2435485"/>
              <a:ext cx="2647077" cy="2229337"/>
            </a:xfrm>
            <a:prstGeom prst="ellipse">
              <a:avLst/>
            </a:prstGeom>
            <a:noFill/>
            <a:ln w="38100">
              <a:solidFill>
                <a:srgbClr val="4EA7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t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CCF2E65E-1C6E-0563-A67F-F8B257EB9BD8}"/>
                </a:ext>
              </a:extLst>
            </p:cNvPr>
            <p:cNvSpPr/>
            <p:nvPr/>
          </p:nvSpPr>
          <p:spPr>
            <a:xfrm>
              <a:off x="6470353" y="2008430"/>
              <a:ext cx="3702347" cy="3110250"/>
            </a:xfrm>
            <a:prstGeom prst="ellipse">
              <a:avLst/>
            </a:prstGeom>
            <a:noFill/>
            <a:ln w="41275">
              <a:solidFill>
                <a:srgbClr val="4EA7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274320" rtlCol="0" anchor="t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50862AA8-174A-A270-389D-7A0680845FCD}"/>
                </a:ext>
              </a:extLst>
            </p:cNvPr>
            <p:cNvSpPr txBox="1"/>
            <p:nvPr/>
          </p:nvSpPr>
          <p:spPr>
            <a:xfrm>
              <a:off x="7581900" y="2584194"/>
              <a:ext cx="15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/>
                <a:t>JOUSTAVUUS</a:t>
              </a:r>
              <a:endParaRPr lang="en-US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1A8C5E16-E7EF-C8C5-6F10-31B4F405D772}"/>
                </a:ext>
              </a:extLst>
            </p:cNvPr>
            <p:cNvSpPr txBox="1"/>
            <p:nvPr/>
          </p:nvSpPr>
          <p:spPr>
            <a:xfrm>
              <a:off x="7648667" y="3313202"/>
              <a:ext cx="15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/>
                <a:t>MUKAVUUS</a:t>
              </a:r>
              <a:endParaRPr lang="en-US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1C0BB287-645D-B994-BD97-0ADBF456DBD4}"/>
                </a:ext>
              </a:extLst>
            </p:cNvPr>
            <p:cNvSpPr txBox="1"/>
            <p:nvPr/>
          </p:nvSpPr>
          <p:spPr>
            <a:xfrm>
              <a:off x="7648667" y="2068041"/>
              <a:ext cx="151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/>
                <a:t>KASVU</a:t>
              </a:r>
              <a:endParaRPr lang="en-US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B5F0F974-F862-1677-719B-A3A56ECC9270}"/>
                </a:ext>
              </a:extLst>
            </p:cNvPr>
            <p:cNvSpPr txBox="1"/>
            <p:nvPr/>
          </p:nvSpPr>
          <p:spPr>
            <a:xfrm>
              <a:off x="7358432" y="1592282"/>
              <a:ext cx="2188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/>
                <a:t>VAARA! PANIIKKI!</a:t>
              </a:r>
              <a:endParaRPr lang="en-US"/>
            </a:p>
          </p:txBody>
        </p:sp>
      </p:grp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D45535AC-6CB6-1700-9D94-DE564239C4E7}"/>
              </a:ext>
            </a:extLst>
          </p:cNvPr>
          <p:cNvCxnSpPr/>
          <p:nvPr/>
        </p:nvCxnSpPr>
        <p:spPr>
          <a:xfrm flipH="1">
            <a:off x="4276564" y="3657225"/>
            <a:ext cx="2614982" cy="0"/>
          </a:xfrm>
          <a:prstGeom prst="straightConnector1">
            <a:avLst/>
          </a:prstGeom>
          <a:ln w="41275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3F7D4C98-4099-6407-BDE8-7594F6024E08}"/>
              </a:ext>
            </a:extLst>
          </p:cNvPr>
          <p:cNvSpPr txBox="1"/>
          <p:nvPr/>
        </p:nvSpPr>
        <p:spPr>
          <a:xfrm>
            <a:off x="8448409" y="5265197"/>
            <a:ext cx="2499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err="1"/>
              <a:t>Mukailtu lähteestä </a:t>
            </a:r>
            <a:r>
              <a:rPr lang="de-DE" sz="1100"/>
              <a:t>Luckner &amp; Nadler (1997).</a:t>
            </a:r>
            <a:endParaRPr lang="en-US" sz="1100"/>
          </a:p>
        </p:txBody>
      </p:sp>
      <p:sp>
        <p:nvSpPr>
          <p:cNvPr id="17" name="Otsikko 4">
            <a:extLst>
              <a:ext uri="{FF2B5EF4-FFF2-40B4-BE49-F238E27FC236}">
                <a16:creationId xmlns:a16="http://schemas.microsoft.com/office/drawing/2014/main" id="{4202DC42-14EF-5AE0-D44A-010475212B89}"/>
              </a:ext>
            </a:extLst>
          </p:cNvPr>
          <p:cNvSpPr txBox="1">
            <a:spLocks/>
          </p:cNvSpPr>
          <p:nvPr/>
        </p:nvSpPr>
        <p:spPr>
          <a:xfrm>
            <a:off x="2876024" y="49797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Jakso 3: Turvallisuus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253239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BCEB8A-3A4D-BB72-B2D8-FEEE74C84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08A223D2-FF82-B33A-C6E7-04C407C5C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FCE75479-66B6-0439-241B-7B0DD08D3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59725C47-3DE2-88EF-2EBF-2A16CFAB2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58BEC54E-72F6-D38F-0604-B6DD67EA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5DE082D0-20B9-04D7-CEC3-C999DFE28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ACEF5062-05EE-276D-431E-C79764FC6A6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D093E4B2-7D95-6804-9EE8-3C08F49848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1ED40C67-BF0A-162B-14A0-29791DD2351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1FAE8EB1-B0FE-FFEF-9A3E-1ECC4D38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10CC7B05-FEF5-FC4D-D400-1255DCF9A7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5313" y="487613"/>
            <a:ext cx="6586961" cy="1446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b="1">
              <a:latin typeface="Tahoma"/>
              <a:ea typeface="Tahoma"/>
              <a:cs typeface="Tahoma"/>
            </a:endParaRPr>
          </a:p>
          <a:p>
            <a:pPr algn="just">
              <a:lnSpc>
                <a:spcPts val="1275"/>
              </a:lnSpc>
              <a:spcBef>
                <a:spcPts val="0"/>
              </a:spcBef>
            </a:pPr>
            <a:endParaRPr lang="en-GB" sz="2000">
              <a:latin typeface="Aptos"/>
              <a:ea typeface="Tahoma"/>
              <a:cs typeface="Tahoma"/>
            </a:endParaRPr>
          </a:p>
          <a:p>
            <a:pPr algn="just">
              <a:lnSpc>
                <a:spcPts val="1275"/>
              </a:lnSpc>
              <a:spcBef>
                <a:spcPts val="0"/>
              </a:spcBef>
            </a:pPr>
            <a:endParaRPr lang="en-GB" sz="2000">
              <a:latin typeface="Aptos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90BE2451-490F-E624-6170-C51DC098799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2F25EC73-09A4-0043-F0A6-B445FC26851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AC91DA4F-2287-DCA1-7562-290FB9D0D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BEEAF27E-AAE7-B984-7335-6BC41344AC6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911D50EB-61EC-4C6B-52B3-80B578370257}"/>
              </a:ext>
            </a:extLst>
          </p:cNvPr>
          <p:cNvSpPr txBox="1"/>
          <p:nvPr/>
        </p:nvSpPr>
        <p:spPr>
          <a:xfrm>
            <a:off x="958248" y="1716418"/>
            <a:ext cx="11241136" cy="38438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b="1">
                <a:latin typeface="Aptos"/>
                <a:ea typeface="Tahoma"/>
                <a:cs typeface="Tahoma"/>
              </a:rPr>
              <a:t>Miten aloittaa riskienhallinta: </a:t>
            </a:r>
            <a:r>
              <a:rPr lang="en-GB" sz="2000">
                <a:latin typeface="Aptos"/>
                <a:ea typeface="Tahoma"/>
                <a:cs typeface="Segoe UI"/>
              </a:rPr>
              <a:t>Kysy 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itseltäsi nämä kysymykset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Arial"/>
              </a:rPr>
              <a:t>. </a:t>
            </a:r>
            <a:endParaRPr lang="en-US" sz="2000">
              <a:effectLst/>
              <a:latin typeface="Aptos"/>
              <a:ea typeface="Calibri" panose="020F0502020204030204" pitchFamily="34" charset="0"/>
              <a:cs typeface="Arial"/>
            </a:endParaRPr>
          </a:p>
          <a:p>
            <a:pPr marL="342900" marR="0" lvl="0" indent="-342900" fontAlgn="base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  <a:tabLst>
                <a:tab pos="-457200" algn="l"/>
              </a:tabLst>
            </a:pPr>
            <a:r>
              <a:rPr lang="en-GB" sz="2000" b="1">
                <a:effectLst/>
                <a:latin typeface="Aptos"/>
                <a:ea typeface="Times New Roman" panose="02020603050405020304" pitchFamily="18" charset="0"/>
                <a:cs typeface="Segoe UI"/>
              </a:rPr>
              <a:t>Onko mahdollista, että liikenne, sää tai maasto aiheuttavat vaaratilanteen?</a:t>
            </a:r>
            <a:endParaRPr lang="en-US" sz="2000" b="1">
              <a:effectLst/>
              <a:latin typeface="Aptos"/>
              <a:ea typeface="Calibri" panose="020F0502020204030204" pitchFamily="34" charset="0"/>
              <a:cs typeface="Segoe UI"/>
            </a:endParaRPr>
          </a:p>
          <a:p>
            <a:pPr marL="342900" marR="0" lvl="0" indent="-342900" fontAlgn="base">
              <a:spcAft>
                <a:spcPts val="800"/>
              </a:spcAft>
              <a:buFont typeface="+mj-lt"/>
              <a:buAutoNum type="alphaLcParenR"/>
            </a:pP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Liikenne - muut ihmiset ja autot, tien ylittäminen</a:t>
            </a: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.</a:t>
            </a:r>
            <a:endParaRPr lang="en-US" sz="2000">
              <a:effectLst/>
              <a:latin typeface="Aptos"/>
              <a:ea typeface="Calibri" panose="020F0502020204030204" pitchFamily="34" charset="0"/>
              <a:cs typeface="Segoe UI"/>
            </a:endParaRPr>
          </a:p>
          <a:p>
            <a:pPr marL="342900" marR="0" lvl="0" indent="-342900" fontAlgn="base">
              <a:spcAft>
                <a:spcPts val="800"/>
              </a:spcAft>
              <a:buFont typeface="+mj-lt"/>
              <a:buAutoNum type="alphaLcParenR"/>
            </a:pP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Sää - kylmä/lämmin/tuuli/sade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. </a:t>
            </a:r>
            <a:endParaRPr lang="en-US" sz="2000">
              <a:effectLst/>
              <a:latin typeface="Aptos"/>
              <a:ea typeface="Calibri" panose="020F0502020204030204" pitchFamily="34" charset="0"/>
              <a:cs typeface="Segoe UI"/>
            </a:endParaRPr>
          </a:p>
          <a:p>
            <a:pPr marL="342900" marR="0" lvl="0" indent="-342900" fontAlgn="base">
              <a:spcAft>
                <a:spcPts val="800"/>
              </a:spcAft>
              <a:buFont typeface="+mj-lt"/>
              <a:buAutoNum type="alphaLcParenR"/>
            </a:pP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Maasto - vesi/kaltevuus/jyrkkyys/metsä/esteet/korkeuserot</a:t>
            </a: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.</a:t>
            </a:r>
            <a:endParaRPr lang="en-US" sz="2000">
              <a:effectLst/>
              <a:latin typeface="Aptos"/>
              <a:ea typeface="Calibri" panose="020F0502020204030204" pitchFamily="34" charset="0"/>
              <a:cs typeface="Segoe UI"/>
            </a:endParaRPr>
          </a:p>
          <a:p>
            <a:pPr marL="342900" marR="0" lvl="0" indent="-342900" fontAlgn="base">
              <a:spcAft>
                <a:spcPts val="800"/>
              </a:spcAft>
              <a:buFont typeface="+mj-lt"/>
              <a:buAutoNum type="alphaLcParenR"/>
            </a:pP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Ihmiset - kiusaaminen tai oppilaan sairaushistoria tai väsymys tai fyysisen kunnon puute.</a:t>
            </a:r>
            <a:endParaRPr lang="en-US" sz="2000">
              <a:effectLst/>
              <a:latin typeface="Aptos"/>
              <a:ea typeface="Calibri" panose="020F0502020204030204" pitchFamily="34" charset="0"/>
              <a:cs typeface="Segoe UI"/>
            </a:endParaRPr>
          </a:p>
          <a:p>
            <a:pPr marL="342900" marR="0" lvl="0" indent="-342900" fontAlgn="base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en-GB" sz="2000" b="1">
                <a:effectLst/>
                <a:latin typeface="Aptos"/>
                <a:ea typeface="Times New Roman" panose="02020603050405020304" pitchFamily="18" charset="0"/>
                <a:cs typeface="Segoe UI"/>
              </a:rPr>
              <a:t>Mitkä ovat mahdolliset seuraukset?</a:t>
            </a:r>
            <a:endParaRPr lang="en-US" sz="2000" b="1">
              <a:effectLst/>
              <a:latin typeface="Aptos"/>
              <a:ea typeface="Calibri" panose="020F0502020204030204" pitchFamily="34" charset="0"/>
              <a:cs typeface="Segoe UI"/>
            </a:endParaRPr>
          </a:p>
          <a:p>
            <a:pPr marL="342900" marR="0" lvl="0" indent="-342900" fontAlgn="base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endParaRPr lang="en-GB" sz="2000" b="1">
              <a:effectLst/>
              <a:latin typeface="Aptos"/>
              <a:ea typeface="Calibri" panose="020F0502020204030204" pitchFamily="34" charset="0"/>
              <a:cs typeface="Segoe UI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F2F9688-BD05-2727-EB80-BAD235274469}"/>
              </a:ext>
            </a:extLst>
          </p:cNvPr>
          <p:cNvSpPr txBox="1">
            <a:spLocks/>
          </p:cNvSpPr>
          <p:nvPr/>
        </p:nvSpPr>
        <p:spPr>
          <a:xfrm>
            <a:off x="2876024" y="61003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Jakso 3: Turvallisuus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397803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A1C6A-80EA-E7D4-C37F-C21533A3B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868DBD85-F948-DC8E-A95D-79CDFB676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A103C50E-CB39-F63C-9E2B-60C4FCEC3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3C515C8D-2DC4-7A60-6C05-21A098302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97A03637-26BB-AB12-7A4E-689B8A792B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67F15BFC-1FEA-CD3A-F94C-FBD3BC48C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E39258E5-C306-A378-337C-6BF36BC6ADF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EBCB569C-77F4-F4B9-6431-FCB9A30E95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57CC0645-81F2-4D86-EB4E-A48FBD3D31F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76F3F1F0-08C8-AB33-874D-124F94F42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0D924290-44AF-353F-975A-51A273DA8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5313" y="487613"/>
            <a:ext cx="6586961" cy="14462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GB" sz="2800" b="1">
              <a:latin typeface="Tahoma"/>
              <a:ea typeface="Tahoma"/>
              <a:cs typeface="Tahoma"/>
            </a:endParaRPr>
          </a:p>
          <a:p>
            <a:pPr algn="just">
              <a:lnSpc>
                <a:spcPts val="1275"/>
              </a:lnSpc>
              <a:spcBef>
                <a:spcPts val="0"/>
              </a:spcBef>
            </a:pPr>
            <a:endParaRPr lang="en-GB" sz="2000">
              <a:latin typeface="Aptos"/>
              <a:ea typeface="Tahoma"/>
              <a:cs typeface="Tahoma"/>
            </a:endParaRPr>
          </a:p>
          <a:p>
            <a:pPr algn="just">
              <a:lnSpc>
                <a:spcPts val="1275"/>
              </a:lnSpc>
              <a:spcBef>
                <a:spcPts val="0"/>
              </a:spcBef>
            </a:pPr>
            <a:endParaRPr lang="en-GB" sz="2000">
              <a:latin typeface="Aptos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EFEA0E5E-5559-C511-9274-169E6B28BF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FE83244C-74B0-C181-AF41-C8D2CFC787D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DB1DFC06-942C-10C4-83AF-6B3BC4D81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C5FCF8F0-12DC-7221-2EB1-9784A4707E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E370092-10BD-FCCF-94F3-CED8D2BA7A03}"/>
              </a:ext>
            </a:extLst>
          </p:cNvPr>
          <p:cNvSpPr txBox="1"/>
          <p:nvPr/>
        </p:nvSpPr>
        <p:spPr>
          <a:xfrm>
            <a:off x="958248" y="2177628"/>
            <a:ext cx="11241136" cy="292054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GB" sz="2000" b="1">
                <a:latin typeface="Aptos"/>
                <a:ea typeface="Tahoma"/>
                <a:cs typeface="Tahoma"/>
              </a:rPr>
              <a:t>3. Miten voit </a:t>
            </a:r>
            <a:r>
              <a:rPr lang="en-GB" sz="2000" b="1">
                <a:latin typeface="Aptos"/>
                <a:ea typeface="Tahoma"/>
                <a:cs typeface="Segoe UI"/>
              </a:rPr>
              <a:t>hallita </a:t>
            </a:r>
            <a:r>
              <a:rPr lang="en-GB" sz="2000" b="1">
                <a:latin typeface="Aptos"/>
                <a:ea typeface="Tahoma"/>
                <a:cs typeface="Tahoma"/>
              </a:rPr>
              <a:t>riskejä</a:t>
            </a:r>
            <a:r>
              <a:rPr lang="en-GB" sz="2000" b="1">
                <a:effectLst/>
                <a:latin typeface="Aptos"/>
                <a:ea typeface="Times New Roman" panose="02020603050405020304" pitchFamily="18" charset="0"/>
                <a:cs typeface="Segoe UI"/>
              </a:rPr>
              <a:t>?</a:t>
            </a:r>
            <a:endParaRPr lang="en-US" sz="2000">
              <a:effectLst/>
              <a:latin typeface="Aptos"/>
              <a:ea typeface="Calibri" panose="020F0502020204030204" pitchFamily="34" charset="0"/>
              <a:cs typeface="Segoe UI"/>
            </a:endParaRPr>
          </a:p>
          <a:p>
            <a:pPr marL="342900" indent="-342900">
              <a:spcAft>
                <a:spcPts val="800"/>
              </a:spcAft>
              <a:buAutoNum type="alphaLcParenR"/>
            </a:pP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Ennaltaehkäisevät toimet 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- </a:t>
            </a: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sää: kehotetaan 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oppilaita </a:t>
            </a: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ottamaan 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lämpimät </a:t>
            </a: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vaatteet </a:t>
            </a: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mukaan </a:t>
            </a: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ja lähetetään vanhemmille viesti, jossa muistutetaan tästä. </a:t>
            </a:r>
            <a:endParaRPr lang="en-US" sz="2000">
              <a:effectLst/>
              <a:latin typeface="Aptos"/>
              <a:ea typeface="Calibri" panose="020F0502020204030204" pitchFamily="34" charset="0"/>
              <a:cs typeface="Segoe UI"/>
            </a:endParaRPr>
          </a:p>
          <a:p>
            <a:pPr marL="342900" indent="-342900">
              <a:spcAft>
                <a:spcPts val="800"/>
              </a:spcAft>
              <a:buAutoNum type="alphaLcParenR"/>
            </a:pP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Toimet riskien minimoimiseksi 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- </a:t>
            </a: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liikenne: käyttäkää ammattikuljettajaa kuljetukseen, ohjeistakaa turvallisin tie oppimisympäristöön.</a:t>
            </a:r>
            <a:endParaRPr lang="en-US" sz="2000">
              <a:effectLst/>
              <a:latin typeface="Aptos"/>
              <a:ea typeface="Calibri" panose="020F0502020204030204" pitchFamily="34" charset="0"/>
              <a:cs typeface="Segoe UI"/>
            </a:endParaRPr>
          </a:p>
          <a:p>
            <a:pPr marL="342900" indent="-342900">
              <a:spcAft>
                <a:spcPts val="800"/>
              </a:spcAft>
              <a:buAutoNum type="alphaLcParenR"/>
            </a:pP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Ennaltaehkäiseviä toimia, jos jotain on tapahtunut </a:t>
            </a:r>
            <a:r>
              <a:rPr lang="en-GB" sz="2000">
                <a:effectLst/>
                <a:latin typeface="Aptos"/>
                <a:ea typeface="Times New Roman" panose="02020603050405020304" pitchFamily="18" charset="0"/>
                <a:cs typeface="Segoe UI"/>
              </a:rPr>
              <a:t>- </a:t>
            </a: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maasto: </a:t>
            </a:r>
            <a:r>
              <a:rPr lang="en-GB" sz="2000">
                <a:latin typeface="Aptos"/>
                <a:ea typeface="Times New Roman" panose="02020603050405020304" pitchFamily="18" charset="0"/>
                <a:cs typeface="Segoe UI"/>
              </a:rPr>
              <a:t>Pidä ensiapupakkaus </a:t>
            </a:r>
            <a:r>
              <a:rPr lang="en-GB" sz="2000">
                <a:latin typeface="Aptos"/>
                <a:ea typeface="Times New Roman" panose="02020603050405020304" pitchFamily="18" charset="0"/>
                <a:cs typeface="Arial"/>
              </a:rPr>
              <a:t>repussasi.</a:t>
            </a:r>
            <a:endParaRPr lang="en-US"/>
          </a:p>
          <a:p>
            <a:pPr marL="342900" marR="0" lvl="0" indent="-342900" fontAlgn="base">
              <a:lnSpc>
                <a:spcPct val="150000"/>
              </a:lnSpc>
              <a:spcAft>
                <a:spcPts val="800"/>
              </a:spcAft>
              <a:buFont typeface="+mj-lt"/>
              <a:buAutoNum type="arabicPeriod" startAt="3"/>
              <a:tabLst>
                <a:tab pos="457200" algn="l"/>
              </a:tabLst>
            </a:pPr>
            <a:endParaRPr lang="en-GB" sz="2000" b="1">
              <a:effectLst/>
              <a:latin typeface="Aptos"/>
              <a:ea typeface="Calibri" panose="020F0502020204030204" pitchFamily="34" charset="0"/>
              <a:cs typeface="Segoe UI"/>
            </a:endParaRP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2508DE64-B484-CB91-2122-0157A8D21F4D}"/>
              </a:ext>
            </a:extLst>
          </p:cNvPr>
          <p:cNvSpPr txBox="1">
            <a:spLocks/>
          </p:cNvSpPr>
          <p:nvPr/>
        </p:nvSpPr>
        <p:spPr>
          <a:xfrm>
            <a:off x="2876024" y="61003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Jakso 3: Turvallisuus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281732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BF153-91FE-7156-B002-8D12C794E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DF23CAE5-8102-9097-FE38-CA654B25D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9E6C342B-38BD-F710-6068-EB6B174B9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E4C52155-FDB0-2AA4-DC10-41B6CDBEB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AB8C8928-75CE-14E6-8D5D-A37B8A2082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1AB9F82D-7B3C-5BF1-7305-A00C1B2A8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C0A8C81E-681A-9EA1-5798-BF56507D6CE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A10C700A-9224-6961-4E70-0931E97CE5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3FA9C468-3EBF-9ABD-7336-D01CA431AC2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96D086C7-39CC-EEFC-A561-E5C2BFF2E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F74A1937-FEEB-E79B-D911-8CCF48A35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-6232"/>
            <a:ext cx="6586961" cy="7372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>
                <a:latin typeface="Tahoma"/>
                <a:ea typeface="Tahoma"/>
                <a:cs typeface="Tahoma"/>
              </a:rPr>
              <a:t>Miten sopeutua mahdollisiin riskeihin</a:t>
            </a:r>
            <a:endParaRPr lang="en-GB" sz="2000">
              <a:latin typeface="Aptos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047C2777-BF3F-3C7F-0034-8AE301564F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06C4FF25-BA97-B52B-B6FC-5C195D68135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2E15F343-4301-F6C7-9613-FE56E4435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F1CE40B9-B692-F911-A3F7-211803674FC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9881AB8-ADE4-3FD0-DC2B-2794542B7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698779"/>
              </p:ext>
            </p:extLst>
          </p:nvPr>
        </p:nvGraphicFramePr>
        <p:xfrm>
          <a:off x="1633398" y="723515"/>
          <a:ext cx="8239125" cy="4862318"/>
        </p:xfrm>
        <a:graphic>
          <a:graphicData uri="http://schemas.openxmlformats.org/drawingml/2006/table">
            <a:tbl>
              <a:tblPr firstCol="1" bandRow="1">
                <a:tableStyleId>{93296810-A885-4BE3-A3E7-6D5BEEA58F35}</a:tableStyleId>
              </a:tblPr>
              <a:tblGrid>
                <a:gridCol w="1683642">
                  <a:extLst>
                    <a:ext uri="{9D8B030D-6E8A-4147-A177-3AD203B41FA5}">
                      <a16:colId xmlns:a16="http://schemas.microsoft.com/office/drawing/2014/main" val="3540607717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20515701"/>
                    </a:ext>
                  </a:extLst>
                </a:gridCol>
                <a:gridCol w="1451157">
                  <a:extLst>
                    <a:ext uri="{9D8B030D-6E8A-4147-A177-3AD203B41FA5}">
                      <a16:colId xmlns:a16="http://schemas.microsoft.com/office/drawing/2014/main" val="3747174310"/>
                    </a:ext>
                  </a:extLst>
                </a:gridCol>
                <a:gridCol w="3304101">
                  <a:extLst>
                    <a:ext uri="{9D8B030D-6E8A-4147-A177-3AD203B41FA5}">
                      <a16:colId xmlns:a16="http://schemas.microsoft.com/office/drawing/2014/main" val="3362488755"/>
                    </a:ext>
                  </a:extLst>
                </a:gridCol>
              </a:tblGrid>
              <a:tr h="45033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Toiminta: 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solidFill>
                            <a:schemeClr val="bg1"/>
                          </a:solidFill>
                          <a:effectLst/>
                        </a:rPr>
                        <a:t>Suunnistusharjoitukset </a:t>
                      </a:r>
                      <a:endParaRPr lang="en-US" sz="1200" kern="10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solidFill>
                            <a:schemeClr val="bg1"/>
                          </a:solidFill>
                          <a:effectLst/>
                        </a:rPr>
                        <a:t>Paikka: </a:t>
                      </a:r>
                      <a:endParaRPr lang="en-US" sz="1200" kern="10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solidFill>
                            <a:schemeClr val="bg1"/>
                          </a:solidFill>
                          <a:effectLst/>
                        </a:rPr>
                        <a:t>Metsäalue, jossa on polkuja, 3 km koululta. </a:t>
                      </a:r>
                      <a:endParaRPr lang="en-US" sz="1200" kern="100">
                        <a:solidFill>
                          <a:schemeClr val="bg1"/>
                        </a:solidFill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463678"/>
                  </a:ext>
                </a:extLst>
              </a:tr>
              <a:tr h="229689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VAARA 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SEURAUKSET 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RISKINHALLINTA 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713497"/>
                  </a:ext>
                </a:extLst>
              </a:tr>
              <a:tr h="210317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b="1" kern="100">
                          <a:effectLst/>
                        </a:rPr>
                        <a:t>Liikenne </a:t>
                      </a:r>
                      <a:endParaRPr lang="en-US" sz="1200" b="1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b="1" kern="1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513293"/>
                  </a:ext>
                </a:extLst>
              </a:tr>
              <a:tr h="69035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Teiden ylittäminen 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Auton alle jääminen 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Neuvo turvallinen tie  </a:t>
                      </a:r>
                      <a:endParaRPr lang="en-US" sz="1200" kern="100">
                        <a:effectLst/>
                      </a:endParaRPr>
                    </a:p>
                    <a:p>
                      <a:pPr marL="342900" marR="0" lvl="0" indent="-342900" fontAlgn="base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Pyöräile oppilaiden kanssa/käytä ammattikuljettajaa  </a:t>
                      </a:r>
                      <a:endParaRPr lang="en-US" sz="1200" kern="100">
                        <a:effectLst/>
                      </a:endParaRPr>
                    </a:p>
                    <a:p>
                      <a:pPr marL="342900" marR="0" lvl="0" indent="-34290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Käy läpi, miten soittaa 112  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078003"/>
                  </a:ext>
                </a:extLst>
              </a:tr>
              <a:tr h="210317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Sää 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 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636282"/>
                  </a:ext>
                </a:extLst>
              </a:tr>
              <a:tr h="663555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Sateinen kylmä sää 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Kylmeneminen 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Neuvo ottaa mukaan lämpimät, vedenpitävät vaatteet  </a:t>
                      </a:r>
                      <a:endParaRPr lang="en-US" sz="1200" kern="100">
                        <a:effectLst/>
                      </a:endParaRPr>
                    </a:p>
                    <a:p>
                      <a:pPr marL="342900" marR="0" lvl="0" indent="-342900" fontAlgn="base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Suojautukaa aloituspaikalle  </a:t>
                      </a:r>
                      <a:endParaRPr lang="en-US" sz="1200" kern="100">
                        <a:effectLst/>
                      </a:endParaRPr>
                    </a:p>
                    <a:p>
                      <a:pPr marL="342900" marR="0" lvl="0" indent="-34290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Pidä mukanasi ylimääräisiä vaatteita ja pullo kuumaa vettä termospullossa.  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307343"/>
                  </a:ext>
                </a:extLst>
              </a:tr>
              <a:tr h="210317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Maasto 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  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1508787"/>
                  </a:ext>
                </a:extLst>
              </a:tr>
              <a:tr h="663555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Iso metsä 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 Eksyminen 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Rajaa suunnistusalue ja opeta käyttämään karttaa.  </a:t>
                      </a:r>
                      <a:endParaRPr lang="en-US" sz="1200" kern="100">
                        <a:effectLst/>
                      </a:endParaRPr>
                    </a:p>
                    <a:p>
                      <a:pPr marL="342900" marR="0" lvl="0" indent="-342900" fontAlgn="base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Pyydä työskentelemään pareittain  </a:t>
                      </a:r>
                      <a:endParaRPr lang="en-US" sz="1200" kern="100">
                        <a:effectLst/>
                      </a:endParaRPr>
                    </a:p>
                    <a:p>
                      <a:pPr marL="342900" marR="0" lvl="0" indent="-34290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Pyydä jokaista oppilasta ottamaan puhelimet ja karttasovellus.  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458512"/>
                  </a:ext>
                </a:extLst>
              </a:tr>
              <a:tr h="210317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Ihmiset 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7432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7432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rgbClr val="4EA7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532219"/>
                  </a:ext>
                </a:extLst>
              </a:tr>
              <a:tr h="69035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Sekalaiset ryhmät 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Kiusatuksi tuleminen 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42900" marR="0" lvl="0" indent="-342900" fontAlgn="base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Suunnittele ryhmät hyvissä ajoin etukäteen  </a:t>
                      </a:r>
                      <a:endParaRPr lang="en-US" sz="1200" kern="100">
                        <a:effectLst/>
                      </a:endParaRPr>
                    </a:p>
                    <a:p>
                      <a:pPr marL="342900" marR="0" lvl="0" indent="-342900" fontAlgn="base">
                        <a:lnSpc>
                          <a:spcPct val="150000"/>
                        </a:lnSpc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Anna mahdollisuus vaihtaa ryhmää  </a:t>
                      </a:r>
                      <a:endParaRPr lang="en-US" sz="1200" kern="100">
                        <a:effectLst/>
                      </a:endParaRPr>
                    </a:p>
                    <a:p>
                      <a:pPr marL="342900" marR="0" lvl="0" indent="-342900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GB" sz="1200" kern="100">
                          <a:effectLst/>
                        </a:rPr>
                        <a:t>Valmistautukaa jälkipuintiin   </a:t>
                      </a:r>
                      <a:endParaRPr lang="en-US" sz="1200" kern="100">
                        <a:effectLst/>
                        <a:latin typeface="Arial Nova" panose="020B05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0414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20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73B0F-C5EB-01F4-56ED-6967D72E1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DFEA217D-07C5-A469-284D-B6AB82CAD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D93A97AF-4C37-0211-03EF-85E40DDB459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5" name="Kuva 17">
            <a:extLst>
              <a:ext uri="{FF2B5EF4-FFF2-40B4-BE49-F238E27FC236}">
                <a16:creationId xmlns:a16="http://schemas.microsoft.com/office/drawing/2014/main" id="{F6FC24D1-9AAE-C7C1-7857-FF1732407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9"/>
          <a:stretch/>
        </p:blipFill>
        <p:spPr bwMode="auto">
          <a:xfrm>
            <a:off x="1540298" y="1444930"/>
            <a:ext cx="8618695" cy="466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20061E4C-22A1-B705-A975-C4E309372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80AA78C8-0A65-DA29-7479-7E0D43988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A8950759-0007-DA4E-41B6-0A2380018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F6EBF94E-ECB6-21AC-0B85-63DE99E108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E42DCDD1-5F89-BA07-AAC9-39ABC80A0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AF4D7A65-BE77-1173-D1A7-F898FB2BCAA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55461B96-9A4B-42D3-F147-89F5A094CE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EE848022-D002-523D-BEBC-3ACDC608F12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5769031F-5049-0808-B9CF-0B5E361A8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1EC997A4-FDD1-4D11-0D45-460F0505E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254" y="421754"/>
            <a:ext cx="6586961" cy="88430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2000" b="1">
                <a:latin typeface="Tahoma"/>
                <a:ea typeface="Tahoma"/>
                <a:cs typeface="Tahoma"/>
              </a:rPr>
              <a:t>Opettaja ylläpitää turvallisuutta</a:t>
            </a:r>
            <a:endParaRPr lang="en-GB" sz="2000">
              <a:latin typeface="Aptos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642631F1-A87B-5151-2CF2-250FB8F8D6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E3379D9D-906A-C0E6-90A0-E743DDCFE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BE34D073-72E6-612F-EE0D-6F481535F69E}"/>
              </a:ext>
            </a:extLst>
          </p:cNvPr>
          <p:cNvSpPr/>
          <p:nvPr/>
        </p:nvSpPr>
        <p:spPr>
          <a:xfrm>
            <a:off x="1890083" y="1545567"/>
            <a:ext cx="2316779" cy="388007"/>
          </a:xfrm>
          <a:prstGeom prst="rect">
            <a:avLst/>
          </a:prstGeom>
          <a:solidFill>
            <a:srgbClr val="BFE3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HENKILÖSTÖ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557BD0E-825F-2168-BC77-70E020839D7C}"/>
              </a:ext>
            </a:extLst>
          </p:cNvPr>
          <p:cNvSpPr/>
          <p:nvPr/>
        </p:nvSpPr>
        <p:spPr>
          <a:xfrm>
            <a:off x="1856733" y="3845230"/>
            <a:ext cx="2350129" cy="1955495"/>
          </a:xfrm>
          <a:prstGeom prst="rect">
            <a:avLst/>
          </a:prstGeom>
          <a:solidFill>
            <a:srgbClr val="BFE3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err="1">
                <a:solidFill>
                  <a:schemeClr val="tx1"/>
                </a:solidFill>
              </a:rPr>
              <a:t>Menestyksen </a:t>
            </a:r>
            <a:r>
              <a:rPr lang="de-DE" sz="1400" err="1">
                <a:solidFill>
                  <a:schemeClr val="tx1"/>
                </a:solidFill>
              </a:rPr>
              <a:t>periaate</a:t>
            </a:r>
            <a:endParaRPr lang="de-DE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err="1">
                <a:solidFill>
                  <a:schemeClr val="tx1"/>
                </a:solidFill>
              </a:rPr>
              <a:t>Vaiheittainen </a:t>
            </a:r>
            <a:r>
              <a:rPr lang="de-DE" sz="1400" err="1">
                <a:solidFill>
                  <a:schemeClr val="tx1"/>
                </a:solidFill>
              </a:rPr>
              <a:t>prosessi</a:t>
            </a:r>
            <a:endParaRPr lang="de-DE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Avoimet ja </a:t>
            </a:r>
            <a:r>
              <a:rPr lang="de-DE" sz="1400" err="1">
                <a:solidFill>
                  <a:schemeClr val="tx1"/>
                </a:solidFill>
              </a:rPr>
              <a:t>jäsennellyt </a:t>
            </a:r>
            <a:r>
              <a:rPr lang="de-DE" sz="1400" err="1">
                <a:solidFill>
                  <a:schemeClr val="tx1"/>
                </a:solidFill>
              </a:rPr>
              <a:t>suunnitelmat</a:t>
            </a:r>
            <a:endParaRPr lang="de-DE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Yksilölliset </a:t>
            </a:r>
            <a:r>
              <a:rPr lang="de-DE" sz="1400" err="1">
                <a:solidFill>
                  <a:schemeClr val="tx1"/>
                </a:solidFill>
              </a:rPr>
              <a:t>oppilassuunnitelmat</a:t>
            </a:r>
            <a:endParaRPr lang="de-DE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err="1">
                <a:solidFill>
                  <a:schemeClr val="tx1"/>
                </a:solidFill>
              </a:rPr>
              <a:t>Pohdinnat</a:t>
            </a:r>
            <a:endParaRPr lang="de-DE" sz="140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err="1">
                <a:solidFill>
                  <a:schemeClr val="tx1"/>
                </a:solidFill>
              </a:rPr>
              <a:t>Luennoitsijan </a:t>
            </a:r>
            <a:r>
              <a:rPr lang="de-DE" sz="1400" err="1">
                <a:solidFill>
                  <a:schemeClr val="tx1"/>
                </a:solidFill>
              </a:rPr>
              <a:t>läsnäolo </a:t>
            </a:r>
            <a:r>
              <a:rPr lang="de-DE" sz="1400">
                <a:solidFill>
                  <a:schemeClr val="tx1"/>
                </a:solidFill>
              </a:rPr>
              <a:t>ja </a:t>
            </a:r>
            <a:r>
              <a:rPr lang="de-DE" sz="1400" err="1">
                <a:solidFill>
                  <a:schemeClr val="tx1"/>
                </a:solidFill>
              </a:rPr>
              <a:t>esimerkki</a:t>
            </a:r>
            <a:endParaRPr lang="de-DE" sz="1400">
              <a:solidFill>
                <a:schemeClr val="tx1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08DE02E-13A8-E6CF-6C67-E7829DBD4C95}"/>
              </a:ext>
            </a:extLst>
          </p:cNvPr>
          <p:cNvSpPr/>
          <p:nvPr/>
        </p:nvSpPr>
        <p:spPr>
          <a:xfrm>
            <a:off x="4652596" y="1509983"/>
            <a:ext cx="2394313" cy="388007"/>
          </a:xfrm>
          <a:prstGeom prst="rect">
            <a:avLst/>
          </a:prstGeom>
          <a:solidFill>
            <a:srgbClr val="FEF4A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FYSIKAALINEN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EE891A4-99B4-7FC4-1F2E-D9D77C312515}"/>
              </a:ext>
            </a:extLst>
          </p:cNvPr>
          <p:cNvSpPr/>
          <p:nvPr/>
        </p:nvSpPr>
        <p:spPr>
          <a:xfrm>
            <a:off x="4665617" y="3269231"/>
            <a:ext cx="2350129" cy="2607694"/>
          </a:xfrm>
          <a:prstGeom prst="rect">
            <a:avLst/>
          </a:prstGeom>
          <a:solidFill>
            <a:srgbClr val="FEF4A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Vaihtelevat </a:t>
            </a:r>
            <a:r>
              <a:rPr lang="de-DE" sz="1400" err="1">
                <a:solidFill>
                  <a:schemeClr val="tx1"/>
                </a:solidFill>
              </a:rPr>
              <a:t>suunnitelmat</a:t>
            </a:r>
            <a:endParaRPr lang="de-DE" sz="14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err="1">
                <a:solidFill>
                  <a:schemeClr val="tx1"/>
                </a:solidFill>
              </a:rPr>
              <a:t>Säädettävät </a:t>
            </a:r>
            <a:r>
              <a:rPr lang="de-DE" sz="1400" err="1">
                <a:solidFill>
                  <a:schemeClr val="tx1"/>
                </a:solidFill>
              </a:rPr>
              <a:t>haasteet</a:t>
            </a:r>
            <a:endParaRPr lang="de-DE" sz="14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Oikeat </a:t>
            </a:r>
            <a:r>
              <a:rPr lang="de-DE" sz="1400" err="1">
                <a:solidFill>
                  <a:schemeClr val="tx1"/>
                </a:solidFill>
              </a:rPr>
              <a:t>välineet </a:t>
            </a:r>
            <a:r>
              <a:rPr lang="de-DE" sz="1400" err="1">
                <a:solidFill>
                  <a:schemeClr val="tx1"/>
                </a:solidFill>
              </a:rPr>
              <a:t>toimintaa </a:t>
            </a:r>
            <a:r>
              <a:rPr lang="de-DE" sz="1400" err="1">
                <a:solidFill>
                  <a:schemeClr val="tx1"/>
                </a:solidFill>
              </a:rPr>
              <a:t>varten</a:t>
            </a:r>
            <a:endParaRPr lang="de-DE" sz="14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Ympäristön </a:t>
            </a:r>
            <a:r>
              <a:rPr lang="de-DE" sz="1400" err="1">
                <a:solidFill>
                  <a:schemeClr val="tx1"/>
                </a:solidFill>
              </a:rPr>
              <a:t>hallinta</a:t>
            </a:r>
            <a:endParaRPr lang="de-DE" sz="14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Oikeus </a:t>
            </a:r>
            <a:r>
              <a:rPr lang="de-DE" sz="1400" err="1">
                <a:solidFill>
                  <a:schemeClr val="tx1"/>
                </a:solidFill>
              </a:rPr>
              <a:t>keskeyttää </a:t>
            </a:r>
            <a:r>
              <a:rPr lang="de-DE" sz="1400" err="1">
                <a:solidFill>
                  <a:schemeClr val="tx1"/>
                </a:solidFill>
              </a:rPr>
              <a:t>toiminta </a:t>
            </a:r>
            <a:r>
              <a:rPr lang="de-DE" sz="1400" err="1">
                <a:solidFill>
                  <a:schemeClr val="tx1"/>
                </a:solidFill>
              </a:rPr>
              <a:t>ny </a:t>
            </a:r>
            <a:r>
              <a:rPr lang="de-DE" sz="1400">
                <a:solidFill>
                  <a:schemeClr val="tx1"/>
                </a:solidFill>
              </a:rPr>
              <a:t>time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err="1">
                <a:solidFill>
                  <a:schemeClr val="tx1"/>
                </a:solidFill>
              </a:rPr>
              <a:t>Ensiapukoulutus</a:t>
            </a:r>
            <a:endParaRPr lang="de-DE" sz="14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Terveyslomake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Taitojen päivitys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E3B5F5CB-889C-630A-C774-BC1FF6FE7CE6}"/>
              </a:ext>
            </a:extLst>
          </p:cNvPr>
          <p:cNvSpPr/>
          <p:nvPr/>
        </p:nvSpPr>
        <p:spPr>
          <a:xfrm>
            <a:off x="7378787" y="1509982"/>
            <a:ext cx="2394313" cy="388007"/>
          </a:xfrm>
          <a:prstGeom prst="rect">
            <a:avLst/>
          </a:prstGeom>
          <a:solidFill>
            <a:srgbClr val="FFB6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SOSIAALINEN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45DD3A4-86A3-DD0C-55B6-B400CEFDA9D9}"/>
              </a:ext>
            </a:extLst>
          </p:cNvPr>
          <p:cNvSpPr/>
          <p:nvPr/>
        </p:nvSpPr>
        <p:spPr>
          <a:xfrm>
            <a:off x="7526483" y="3579781"/>
            <a:ext cx="2394313" cy="2248438"/>
          </a:xfrm>
          <a:prstGeom prst="rect">
            <a:avLst/>
          </a:prstGeom>
          <a:solidFill>
            <a:srgbClr val="FFB6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err="1">
                <a:solidFill>
                  <a:schemeClr val="tx1"/>
                </a:solidFill>
              </a:rPr>
              <a:t>Yhdessä </a:t>
            </a:r>
            <a:r>
              <a:rPr lang="de-DE" sz="1400" err="1">
                <a:solidFill>
                  <a:schemeClr val="tx1"/>
                </a:solidFill>
              </a:rPr>
              <a:t>sovitut </a:t>
            </a:r>
            <a:r>
              <a:rPr lang="de-DE" sz="1400">
                <a:solidFill>
                  <a:schemeClr val="tx1"/>
                </a:solidFill>
              </a:rPr>
              <a:t>sosiaalisen </a:t>
            </a:r>
            <a:r>
              <a:rPr lang="de-DE" sz="1400" err="1">
                <a:solidFill>
                  <a:schemeClr val="tx1"/>
                </a:solidFill>
              </a:rPr>
              <a:t>käyttäytymisen </a:t>
            </a:r>
            <a:r>
              <a:rPr lang="de-DE" sz="1400" err="1">
                <a:solidFill>
                  <a:schemeClr val="tx1"/>
                </a:solidFill>
              </a:rPr>
              <a:t>säännöt</a:t>
            </a:r>
            <a:endParaRPr lang="de-DE" sz="14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Tasa-arvo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err="1">
                <a:solidFill>
                  <a:schemeClr val="tx1"/>
                </a:solidFill>
              </a:rPr>
              <a:t>Vastuu </a:t>
            </a:r>
            <a:r>
              <a:rPr lang="de-DE" sz="1400" err="1">
                <a:solidFill>
                  <a:schemeClr val="tx1"/>
                </a:solidFill>
              </a:rPr>
              <a:t>konfliktien </a:t>
            </a:r>
            <a:r>
              <a:rPr lang="de-DE" sz="1400" err="1">
                <a:solidFill>
                  <a:schemeClr val="tx1"/>
                </a:solidFill>
              </a:rPr>
              <a:t>ratkaisemisesta</a:t>
            </a:r>
            <a:endParaRPr lang="de-DE" sz="140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err="1">
                <a:solidFill>
                  <a:schemeClr val="tx1"/>
                </a:solidFill>
              </a:rPr>
              <a:t>Mahdollisuus </a:t>
            </a:r>
            <a:r>
              <a:rPr lang="de-DE" sz="1400">
                <a:solidFill>
                  <a:schemeClr val="tx1"/>
                </a:solidFill>
              </a:rPr>
              <a:t>1:</a:t>
            </a:r>
            <a:r>
              <a:rPr lang="de-DE" sz="1400" err="1">
                <a:solidFill>
                  <a:schemeClr val="tx1"/>
                </a:solidFill>
              </a:rPr>
              <a:t>1-keskusteluun </a:t>
            </a:r>
            <a:r>
              <a:rPr lang="de-DE" sz="1400" err="1">
                <a:solidFill>
                  <a:schemeClr val="tx1"/>
                </a:solidFill>
              </a:rPr>
              <a:t>tarvittaessa </a:t>
            </a:r>
            <a:r>
              <a:rPr lang="de-DE" sz="1400">
                <a:solidFill>
                  <a:schemeClr val="tx1"/>
                </a:solidFill>
              </a:rPr>
              <a:t>(</a:t>
            </a:r>
            <a:r>
              <a:rPr lang="de-DE" sz="1400" err="1">
                <a:solidFill>
                  <a:schemeClr val="tx1"/>
                </a:solidFill>
              </a:rPr>
              <a:t>opettaja </a:t>
            </a:r>
            <a:r>
              <a:rPr lang="de-DE" sz="1400">
                <a:solidFill>
                  <a:schemeClr val="tx1"/>
                </a:solidFill>
              </a:rPr>
              <a:t>- </a:t>
            </a:r>
            <a:r>
              <a:rPr lang="de-DE" sz="1400" err="1">
                <a:solidFill>
                  <a:schemeClr val="tx1"/>
                </a:solidFill>
              </a:rPr>
              <a:t>oppilas</a:t>
            </a:r>
            <a:r>
              <a:rPr lang="de-DE" sz="1200" b="1">
                <a:solidFill>
                  <a:schemeClr val="tx1"/>
                </a:solidFill>
              </a:rPr>
              <a:t>).</a:t>
            </a:r>
          </a:p>
          <a:p>
            <a:pPr algn="ctr"/>
            <a:endParaRPr lang="de-DE" sz="1200">
              <a:solidFill>
                <a:schemeClr val="tx1"/>
              </a:solidFill>
            </a:endParaRPr>
          </a:p>
        </p:txBody>
      </p:sp>
      <p:sp>
        <p:nvSpPr>
          <p:cNvPr id="7" name="Otsikko 4">
            <a:extLst>
              <a:ext uri="{FF2B5EF4-FFF2-40B4-BE49-F238E27FC236}">
                <a16:creationId xmlns:a16="http://schemas.microsoft.com/office/drawing/2014/main" id="{01ECD601-5121-F334-9E88-3DA423BF3280}"/>
              </a:ext>
            </a:extLst>
          </p:cNvPr>
          <p:cNvSpPr txBox="1">
            <a:spLocks/>
          </p:cNvSpPr>
          <p:nvPr/>
        </p:nvSpPr>
        <p:spPr>
          <a:xfrm>
            <a:off x="2876024" y="-196732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3 jakso: Turvallisuus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213347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700C1-E2AC-865D-C55A-E015587F85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9E472A89-004D-15BE-7CF6-E29AD4FD7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991610B9-1B44-3DFE-A424-28E99F259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437F3F3B-B8A0-B728-A41B-7B62ACCCE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85228B41-06E2-FBF4-DAA1-1661D5B2AE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1ED47057-90B0-BE6D-2FA0-11797A135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5C9D678B-1319-439B-1677-CC5395DCEB1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925ED820-425C-ED1E-F4F0-92125C0655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0E909A5F-2B00-2983-6509-C12083040B5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81504CAF-5B3D-65E2-D547-F52285125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132B15E7-26D3-443E-57BD-47D74C6D4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6166" y="465201"/>
            <a:ext cx="6586961" cy="8410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3 jakso: Turvallisuus</a:t>
            </a:r>
            <a:endParaRPr lang="es-ES" sz="2400"/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1C85EF52-4031-2516-3597-72898D6D89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9816BA6C-8ADD-05AC-FD4C-63D06EED091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8F3E722F-8741-A8A6-B19D-D35381EDE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A0C39EFC-D166-AC07-9A94-58FF85B2C80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C06A0C5-BC77-6444-1636-F2913F1FDC06}"/>
              </a:ext>
            </a:extLst>
          </p:cNvPr>
          <p:cNvSpPr txBox="1"/>
          <p:nvPr/>
        </p:nvSpPr>
        <p:spPr>
          <a:xfrm>
            <a:off x="1212248" y="1816365"/>
            <a:ext cx="10186305" cy="2984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75"/>
              </a:lnSpc>
            </a:pPr>
            <a:endParaRPr lang="en-GB" sz="2400" b="1">
              <a:cs typeface="Segoe UI"/>
            </a:endParaRPr>
          </a:p>
          <a:p>
            <a:pPr algn="just">
              <a:lnSpc>
                <a:spcPct val="150000"/>
              </a:lnSpc>
            </a:pPr>
            <a:r>
              <a:rPr lang="en-GB" sz="2000" b="1">
                <a:cs typeface="Segoe UI"/>
              </a:rPr>
              <a:t>Johdanto</a:t>
            </a:r>
            <a:endParaRPr lang="en-GB" sz="2000"/>
          </a:p>
          <a:p>
            <a:pPr>
              <a:lnSpc>
                <a:spcPct val="150000"/>
              </a:lnSpc>
            </a:pPr>
            <a:r>
              <a:rPr lang="en-GB" sz="2000">
                <a:ea typeface="+mn-lt"/>
                <a:cs typeface="+mn-lt"/>
              </a:rPr>
              <a:t>Tässä turvallisuutta käsittelevässä osiossa korostetaan kattavan riskienhallinnan merkitystä liikunnanopettajien ulkoilu- ja seikkailukasvatuksessa. Siinä korostetaan keskeisiä turvallisuustekijöitä - henkistä, fyysistä ja sosiaalista turvallisuutta - ja niihin liittyviä strategioita, kuten avointa viestintää, asianmukaisia varusteita ja sosiaalisia sääntöjä. Ensisijaiset vaaratekijät ovat liikenne, sää ja maasto, ja kutakin niistä käsitellään riskien lieventämistoimia.</a:t>
            </a:r>
            <a:endParaRPr lang="en-GB" sz="200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63631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DC3D6-A27D-A7D9-5861-9980C46F2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E74557D2-9BD7-53EA-2E53-1132A1C08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3BD4C37E-6297-9746-F8FE-424EE3990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6C74641C-53F1-8368-D978-1C2541A5D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B6B6C047-EEA7-80A3-C7F0-6A8C0DEC1C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A2779D6A-F89F-24C2-63D4-3C13CA0F0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9761623F-FF52-A734-27BC-5CFE2D37366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F6F201C8-65F1-4B6D-E945-0F84F29ADF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EE1F623E-AD0C-93E6-5719-29391C829161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AE9FDA4F-4BEB-1AF0-D46C-F72A4BE1D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2DC618EE-3B98-83BF-39BC-C3D478F31F9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E1F024DE-D569-B55A-B139-A53EF39184CB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027E0FFB-85B9-13EB-0C9B-B745CFD9D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6EE20B88-E50D-419E-7A6E-00A68D05A2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3DDA14F-DD90-56FF-FE46-C3E4D40297AD}"/>
              </a:ext>
            </a:extLst>
          </p:cNvPr>
          <p:cNvSpPr txBox="1"/>
          <p:nvPr/>
        </p:nvSpPr>
        <p:spPr>
          <a:xfrm>
            <a:off x="1212248" y="1816365"/>
            <a:ext cx="10186305" cy="3277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000" b="1">
              <a:cs typeface="Segoe UI"/>
            </a:endParaRPr>
          </a:p>
          <a:p>
            <a:pPr algn="just">
              <a:lnSpc>
                <a:spcPts val="1275"/>
              </a:lnSpc>
            </a:pPr>
            <a:r>
              <a:rPr lang="en-GB" sz="2000" b="1">
                <a:cs typeface="Segoe UI"/>
              </a:rPr>
              <a:t>Opettajan osaaminen kehittyy jakson 3 aikana:</a:t>
            </a:r>
          </a:p>
          <a:p>
            <a:pPr algn="just">
              <a:lnSpc>
                <a:spcPts val="1275"/>
              </a:lnSpc>
            </a:pPr>
            <a:endParaRPr lang="en-GB" sz="2000"/>
          </a:p>
          <a:p>
            <a:pPr marL="342900" indent="-342900">
              <a:lnSpc>
                <a:spcPct val="150000"/>
              </a:lnSpc>
              <a:buBlip>
                <a:blip r:embed="rId12"/>
              </a:buBlip>
            </a:pPr>
            <a:r>
              <a:rPr lang="en-GB" sz="2000">
                <a:cs typeface="Segoe UI"/>
              </a:rPr>
              <a:t>Tunnista OAE:n turvallisuustekijät: henkinen, fyysinen ja sosiaalinen turvallisuus.</a:t>
            </a:r>
          </a:p>
          <a:p>
            <a:pPr marL="342900" indent="-342900">
              <a:lnSpc>
                <a:spcPct val="150000"/>
              </a:lnSpc>
              <a:buBlip>
                <a:blip r:embed="rId12"/>
              </a:buBlip>
            </a:pPr>
            <a:r>
              <a:rPr lang="en-GB" sz="2000">
                <a:cs typeface="Segoe UI"/>
              </a:rPr>
              <a:t>Ymmärtää riskinhallintaan liittyvän terminologian OAE/SEL:ssä sekä turvallisuuden eri tasot.</a:t>
            </a:r>
          </a:p>
          <a:p>
            <a:pPr marL="342900" indent="-342900">
              <a:lnSpc>
                <a:spcPct val="150000"/>
              </a:lnSpc>
              <a:buBlip>
                <a:blip r:embed="rId12"/>
              </a:buBlip>
            </a:pPr>
            <a:r>
              <a:rPr lang="en-GB" sz="2000">
                <a:cs typeface="Segoe UI"/>
              </a:rPr>
              <a:t>Tunnet kolme suurta vaaratekijää (liikenne, sää ja maasto), tunnistat niiden seuraukset ja ehdotat toimia riskien hallitsemiseksi.</a:t>
            </a:r>
          </a:p>
          <a:p>
            <a:pPr algn="just">
              <a:lnSpc>
                <a:spcPts val="1275"/>
              </a:lnSpc>
            </a:pPr>
            <a:endParaRPr lang="en-GB" sz="2400">
              <a:cs typeface="Segoe UI"/>
            </a:endParaRPr>
          </a:p>
        </p:txBody>
      </p:sp>
      <p:sp>
        <p:nvSpPr>
          <p:cNvPr id="7" name="Otsikko 4">
            <a:extLst>
              <a:ext uri="{FF2B5EF4-FFF2-40B4-BE49-F238E27FC236}">
                <a16:creationId xmlns:a16="http://schemas.microsoft.com/office/drawing/2014/main" id="{7038D018-E9AB-4C31-BD00-9A3C82038B02}"/>
              </a:ext>
            </a:extLst>
          </p:cNvPr>
          <p:cNvSpPr txBox="1">
            <a:spLocks/>
          </p:cNvSpPr>
          <p:nvPr/>
        </p:nvSpPr>
        <p:spPr>
          <a:xfrm>
            <a:off x="2808789" y="352356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3 jakso: Turvallisuus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25453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C5FD1-2A42-F50C-5119-56559307A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4E740853-7C29-40A6-83C3-977E204FE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8EDEC854-F259-807A-4546-3D711B06F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53DF27A8-C375-BEA3-1B2A-0A65FA152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7ED3618F-0DB5-7B15-E93E-A5B5673815B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F63F0CB7-0C3A-BB9B-F46E-65CBFFC0F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422E1823-57FE-CD23-C7DB-3D2EF2358E9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FFC83C35-BB70-D496-4958-63BF481AFDC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FCBACAE4-6EF1-1590-F556-E1A060E519D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703DB0D3-E34C-EC50-FDFC-DFD9F9452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5F55D803-67E7-C954-BFC2-74CC1A3033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483D9E48-C8E4-E8DA-C7B4-16F2931BA8F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57B05C6F-789F-E062-34AC-ACFCE9183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434F273F-B23C-5D50-27FA-BEF8BE4AB9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A8BBF94-8780-9BF9-B828-BC19F7B3C885}"/>
              </a:ext>
            </a:extLst>
          </p:cNvPr>
          <p:cNvSpPr txBox="1"/>
          <p:nvPr/>
        </p:nvSpPr>
        <p:spPr>
          <a:xfrm>
            <a:off x="1212248" y="1816365"/>
            <a:ext cx="10186305" cy="26109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>
                <a:latin typeface="Aptos"/>
                <a:ea typeface="Tahoma"/>
                <a:cs typeface="Tahoma"/>
              </a:rPr>
              <a:t>Sisältö</a:t>
            </a:r>
            <a:endParaRPr lang="en-GB" sz="2000">
              <a:latin typeface="Aptos"/>
              <a:cs typeface="Segoe UI"/>
            </a:endParaRPr>
          </a:p>
          <a:p>
            <a:pPr marL="342900" indent="-342900">
              <a:lnSpc>
                <a:spcPct val="150000"/>
              </a:lnSpc>
              <a:buBlip>
                <a:blip r:embed="rId12"/>
              </a:buBlip>
            </a:pPr>
            <a:r>
              <a:rPr lang="en-GB" sz="2000">
                <a:cs typeface="Segoe UI"/>
              </a:rPr>
              <a:t>Turvallisuus- ja riskiterminologia OAE:ssa.</a:t>
            </a:r>
            <a:endParaRPr lang="en-GB" sz="2000"/>
          </a:p>
          <a:p>
            <a:pPr marL="342900" indent="-342900">
              <a:lnSpc>
                <a:spcPct val="150000"/>
              </a:lnSpc>
              <a:buBlip>
                <a:blip r:embed="rId12"/>
              </a:buBlip>
            </a:pPr>
            <a:r>
              <a:rPr lang="en-GB" sz="2000">
                <a:cs typeface="Segoe UI"/>
              </a:rPr>
              <a:t>Liikunnanopettajan riskienhallinta.</a:t>
            </a:r>
          </a:p>
          <a:p>
            <a:pPr marL="342900" indent="-342900">
              <a:lnSpc>
                <a:spcPct val="150000"/>
              </a:lnSpc>
              <a:buBlip>
                <a:blip r:embed="rId12"/>
              </a:buBlip>
            </a:pPr>
            <a:r>
              <a:rPr lang="en-GB" sz="2000">
                <a:cs typeface="Segoe UI"/>
              </a:rPr>
              <a:t>Turvallisuuden tasot.</a:t>
            </a:r>
          </a:p>
          <a:p>
            <a:pPr marL="342900" indent="-342900">
              <a:lnSpc>
                <a:spcPct val="150000"/>
              </a:lnSpc>
              <a:buBlip>
                <a:blip r:embed="rId12"/>
              </a:buBlip>
            </a:pPr>
            <a:r>
              <a:rPr lang="en-GB" sz="2000">
                <a:cs typeface="Segoe UI"/>
              </a:rPr>
              <a:t>Miten riskinhallinta aloitetaan.</a:t>
            </a:r>
          </a:p>
          <a:p>
            <a:pPr marL="342900" indent="-342900" algn="just">
              <a:lnSpc>
                <a:spcPts val="1275"/>
              </a:lnSpc>
              <a:buBlip>
                <a:blip r:embed="rId12"/>
              </a:buBlip>
            </a:pPr>
            <a:endParaRPr lang="en-GB" sz="2400">
              <a:cs typeface="Segoe UI"/>
            </a:endParaRPr>
          </a:p>
        </p:txBody>
      </p:sp>
      <p:sp>
        <p:nvSpPr>
          <p:cNvPr id="7" name="Otsikko 4">
            <a:extLst>
              <a:ext uri="{FF2B5EF4-FFF2-40B4-BE49-F238E27FC236}">
                <a16:creationId xmlns:a16="http://schemas.microsoft.com/office/drawing/2014/main" id="{83C97F66-A5CC-1318-8277-505B75A39049}"/>
              </a:ext>
            </a:extLst>
          </p:cNvPr>
          <p:cNvSpPr txBox="1">
            <a:spLocks/>
          </p:cNvSpPr>
          <p:nvPr/>
        </p:nvSpPr>
        <p:spPr>
          <a:xfrm>
            <a:off x="2808789" y="352356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Jakso 3: Turvallisuus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217551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4328E-359E-E4FB-1C44-A48C274E7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7CE01EFB-33D3-6DD1-02B4-783FBD602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98F07922-9E67-B334-33E7-BC085EE75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64186666-00B2-89E0-3943-34D20AD0B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C2D1EDFF-08A1-1A78-085F-7144E9D585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3318F630-FB82-C087-5452-2F23AD4BB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049DA274-0E57-996B-7488-7175F0346FD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A14CB004-D4B2-5415-8B94-1AB18AA49B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E747EEC4-C479-DADD-734A-8ABB8AC11FE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FA75B08E-0D5D-79FF-5E25-3841B31EF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C9A33646-0035-9821-20E8-2409A3E7B2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AE40DB93-37E9-F931-3395-C46EE5C06DB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D1DDE3E7-DD15-1106-2E8C-DB95105C8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5EA499AA-7221-80D1-87DD-94FDF15DBC9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FEA479D-EE40-6AA3-85F4-6BF36C1C3B66}"/>
              </a:ext>
            </a:extLst>
          </p:cNvPr>
          <p:cNvSpPr txBox="1"/>
          <p:nvPr/>
        </p:nvSpPr>
        <p:spPr>
          <a:xfrm>
            <a:off x="954382" y="1861057"/>
            <a:ext cx="11005205" cy="38690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br>
              <a:rPr lang="en-GB" sz="2000">
                <a:latin typeface="Aptos"/>
                <a:ea typeface="Tahoma"/>
                <a:cs typeface="Tahoma"/>
              </a:rPr>
            </a:br>
            <a:r>
              <a:rPr lang="en-GB" sz="2000" b="1">
                <a:latin typeface="Aptos"/>
                <a:ea typeface="Tahoma"/>
                <a:cs typeface="Tahoma"/>
              </a:rPr>
              <a:t>OAE:n turvallisuus- ja riskiterminologia</a:t>
            </a:r>
            <a:endParaRPr lang="es-ES" sz="2000">
              <a:latin typeface="Aptos"/>
            </a:endParaRPr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GB" sz="2000">
                <a:ea typeface="+mn-lt"/>
                <a:cs typeface="+mn-lt"/>
              </a:rPr>
              <a:t>Liikunnanopettajat hallitsevat </a:t>
            </a:r>
            <a:r>
              <a:rPr lang="en-GB" sz="2000" b="1">
                <a:ea typeface="+mn-lt"/>
                <a:cs typeface="+mn-lt"/>
              </a:rPr>
              <a:t>huomattavia riskejä </a:t>
            </a:r>
            <a:r>
              <a:rPr lang="en-GB" sz="2000">
                <a:ea typeface="+mn-lt"/>
                <a:cs typeface="+mn-lt"/>
              </a:rPr>
              <a:t>päivittäisessä työssään oppilaiden kanssa.</a:t>
            </a:r>
            <a:endParaRPr lang="en-GB" sz="2000"/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GB" sz="2000" b="1">
                <a:ea typeface="+mn-lt"/>
                <a:cs typeface="+mn-lt"/>
              </a:rPr>
              <a:t>Pienet vammat </a:t>
            </a:r>
            <a:r>
              <a:rPr lang="en-GB" sz="2000">
                <a:ea typeface="+mn-lt"/>
                <a:cs typeface="+mn-lt"/>
              </a:rPr>
              <a:t>(naarmut, mustelmat) ovat usein väistämättömiä.</a:t>
            </a:r>
            <a:endParaRPr lang="en-GB" sz="2000"/>
          </a:p>
          <a:p>
            <a:pPr marL="285750" indent="-285750" algn="just">
              <a:lnSpc>
                <a:spcPct val="150000"/>
              </a:lnSpc>
              <a:buFont typeface="Arial"/>
              <a:buChar char="•"/>
            </a:pPr>
            <a:r>
              <a:rPr lang="en-GB" sz="2000" b="1">
                <a:ea typeface="+mn-lt"/>
                <a:cs typeface="+mn-lt"/>
              </a:rPr>
              <a:t>Turvallisen oppimisympäristön </a:t>
            </a:r>
            <a:r>
              <a:rPr lang="en-GB" sz="2000">
                <a:ea typeface="+mn-lt"/>
                <a:cs typeface="+mn-lt"/>
              </a:rPr>
              <a:t>varmistaminen </a:t>
            </a:r>
            <a:r>
              <a:rPr lang="en-GB" sz="2000">
                <a:ea typeface="+mn-lt"/>
                <a:cs typeface="+mn-lt"/>
              </a:rPr>
              <a:t>edellyttää puuttumista:</a:t>
            </a:r>
            <a:endParaRPr lang="en-GB" sz="2000"/>
          </a:p>
          <a:p>
            <a:pPr marL="742950" lvl="1" indent="-285750" algn="just">
              <a:lnSpc>
                <a:spcPct val="150000"/>
              </a:lnSpc>
              <a:buFont typeface="Arial"/>
              <a:buChar char="•"/>
            </a:pPr>
            <a:r>
              <a:rPr lang="en-GB" sz="2000" b="1">
                <a:ea typeface="+mn-lt"/>
                <a:cs typeface="+mn-lt"/>
              </a:rPr>
              <a:t>Fyysiset vaaratekijät.</a:t>
            </a:r>
            <a:endParaRPr lang="en-GB" sz="2000"/>
          </a:p>
          <a:p>
            <a:pPr marL="742950" lvl="1" indent="-285750" algn="just">
              <a:lnSpc>
                <a:spcPct val="150000"/>
              </a:lnSpc>
              <a:buFont typeface="Arial"/>
              <a:buChar char="•"/>
            </a:pPr>
            <a:r>
              <a:rPr lang="en-GB" sz="2000" b="1">
                <a:ea typeface="+mn-lt"/>
                <a:cs typeface="+mn-lt"/>
              </a:rPr>
              <a:t>Psyykkiset vaaratekijät.</a:t>
            </a:r>
            <a:endParaRPr lang="en-GB" sz="2000"/>
          </a:p>
          <a:p>
            <a:pPr marL="742950" lvl="1" indent="-285750" algn="just">
              <a:lnSpc>
                <a:spcPct val="150000"/>
              </a:lnSpc>
              <a:buFont typeface="Arial"/>
              <a:buChar char="•"/>
            </a:pPr>
            <a:r>
              <a:rPr lang="en-GB" sz="2000" b="1">
                <a:ea typeface="+mn-lt"/>
                <a:cs typeface="+mn-lt"/>
              </a:rPr>
              <a:t>sosiaaliset vaaratekijät.</a:t>
            </a:r>
            <a:endParaRPr lang="en-GB" sz="2000"/>
          </a:p>
          <a:p>
            <a:pPr algn="just">
              <a:lnSpc>
                <a:spcPts val="1275"/>
              </a:lnSpc>
            </a:pPr>
            <a:endParaRPr lang="en-GB" sz="2800" b="1">
              <a:cs typeface="Segoe UI"/>
            </a:endParaRPr>
          </a:p>
          <a:p>
            <a:pPr algn="just">
              <a:lnSpc>
                <a:spcPts val="1275"/>
              </a:lnSpc>
            </a:pPr>
            <a:endParaRPr lang="en-GB" sz="2800">
              <a:cs typeface="Segoe UI"/>
            </a:endParaRPr>
          </a:p>
        </p:txBody>
      </p:sp>
      <p:sp>
        <p:nvSpPr>
          <p:cNvPr id="7" name="Otsikko 4">
            <a:extLst>
              <a:ext uri="{FF2B5EF4-FFF2-40B4-BE49-F238E27FC236}">
                <a16:creationId xmlns:a16="http://schemas.microsoft.com/office/drawing/2014/main" id="{0F6FE1D3-2EFB-18CD-B7EE-802665C98A2E}"/>
              </a:ext>
            </a:extLst>
          </p:cNvPr>
          <p:cNvSpPr txBox="1">
            <a:spLocks/>
          </p:cNvSpPr>
          <p:nvPr/>
        </p:nvSpPr>
        <p:spPr>
          <a:xfrm>
            <a:off x="2876024" y="229091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Jakso 3: Turvallisuus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6618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4C0B3F-FBF1-D002-6236-194F82532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CD29FEBA-ABFE-1C97-D5BC-CAD4994F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8B4C0B8F-6D7D-5FA6-769B-8E7C12EC2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17C08ECE-C4A9-6188-C5B3-9446183DC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247BFC73-5891-A580-1248-FDBE6FBC32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B207F36D-2326-7EC6-1987-6E6EA2115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DEBE255C-1C23-F8D8-55BC-6D937C93200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A10ED997-E91B-FB74-5024-4B54BC963B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67A7C1BA-C01C-4B55-FA0A-354382477F4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FFC093A6-003D-30A0-64C8-34B111C4B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B882CB0C-6D17-4E5E-2364-B0CDDAF882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F63856F4-CCF4-CCFA-5B8D-81176290967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D12F91BC-D81C-23C5-0BF7-6B3C8D32A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1DB6912C-779B-3191-3070-A75C2FEC5D5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1AA3FF6-23A9-2D81-F704-49A4BDD85B32}"/>
              </a:ext>
            </a:extLst>
          </p:cNvPr>
          <p:cNvSpPr txBox="1"/>
          <p:nvPr/>
        </p:nvSpPr>
        <p:spPr>
          <a:xfrm>
            <a:off x="1083724" y="1972951"/>
            <a:ext cx="10168118" cy="32796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1">
                <a:latin typeface="Aptos"/>
                <a:ea typeface="Tahoma"/>
                <a:cs typeface="Tahoma"/>
              </a:rPr>
              <a:t>Liikunnanopettajan riskienhallinta: </a:t>
            </a:r>
            <a:r>
              <a:rPr lang="en-US" sz="2000" b="1"/>
              <a:t>Turvallisuuden ja haasteiden tasapainottaminen</a:t>
            </a:r>
            <a:endParaRPr lang="es-ES" sz="2000"/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2000" b="1"/>
              <a:t>Liiallinen pelko </a:t>
            </a:r>
            <a:r>
              <a:rPr lang="en-US" sz="2000"/>
              <a:t>(toimintaa tai muita kohtaan) voi </a:t>
            </a:r>
            <a:r>
              <a:rPr lang="en-US" sz="2000" b="1"/>
              <a:t>haitata oppimista.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2000" b="1"/>
              <a:t>Ilman haasteita ei</a:t>
            </a:r>
            <a:r>
              <a:rPr lang="en-US" sz="2000"/>
              <a:t> kuitenkaan </a:t>
            </a:r>
            <a:r>
              <a:rPr lang="en-US" sz="2000" b="1"/>
              <a:t>ole oppimista.</a:t>
            </a:r>
          </a:p>
          <a:p>
            <a:pPr marL="228600" indent="-228600">
              <a:lnSpc>
                <a:spcPct val="150000"/>
              </a:lnSpc>
              <a:buFont typeface=""/>
              <a:buChar char="•"/>
            </a:pPr>
            <a:r>
              <a:rPr lang="en-US" sz="2000" b="1"/>
              <a:t>Ulkoilu- ja seikkailukasvatus (OAE</a:t>
            </a:r>
            <a:r>
              <a:rPr lang="en-US" sz="2000"/>
              <a:t>) sisältää luonnostaan vaaroja.</a:t>
            </a:r>
          </a:p>
          <a:p>
            <a:pPr marL="228600" indent="-228600">
              <a:buFont typeface=""/>
              <a:buChar char="•"/>
            </a:pPr>
            <a:endParaRPr lang="en-US" sz="2000"/>
          </a:p>
          <a:p>
            <a:r>
              <a:rPr lang="en-US" sz="2000" b="1"/>
              <a:t>Taitava </a:t>
            </a:r>
            <a:r>
              <a:rPr lang="en-US" sz="2000"/>
              <a:t>opettaja</a:t>
            </a:r>
            <a:r>
              <a:rPr lang="en-US" sz="2000"/>
              <a:t>:</a:t>
            </a:r>
          </a:p>
          <a:p>
            <a:pPr marL="228600" lvl="1" indent="-228600">
              <a:lnSpc>
                <a:spcPct val="150000"/>
              </a:lnSpc>
              <a:buFont typeface=""/>
              <a:buChar char="•"/>
            </a:pPr>
            <a:r>
              <a:rPr lang="en-US" sz="2000"/>
              <a:t>Helpottaa oppimista </a:t>
            </a:r>
            <a:r>
              <a:rPr lang="en-US" sz="2000" b="1"/>
              <a:t>hyväksyttävällä riskitasolla.</a:t>
            </a:r>
          </a:p>
          <a:p>
            <a:pPr marL="228600" lvl="1" indent="-228600">
              <a:lnSpc>
                <a:spcPct val="150000"/>
              </a:lnSpc>
              <a:buFont typeface=""/>
              <a:buChar char="•"/>
            </a:pPr>
            <a:r>
              <a:rPr lang="en-US" sz="2000"/>
              <a:t>Käyttää vaaroja </a:t>
            </a:r>
            <a:r>
              <a:rPr lang="en-US" sz="2000" b="1"/>
              <a:t>motivaatio- ja oppimisvälineinä.</a:t>
            </a:r>
          </a:p>
        </p:txBody>
      </p:sp>
      <p:sp>
        <p:nvSpPr>
          <p:cNvPr id="7" name="Otsikko 4">
            <a:extLst>
              <a:ext uri="{FF2B5EF4-FFF2-40B4-BE49-F238E27FC236}">
                <a16:creationId xmlns:a16="http://schemas.microsoft.com/office/drawing/2014/main" id="{5F663D05-883D-F6DD-7662-4E48BD3063F5}"/>
              </a:ext>
            </a:extLst>
          </p:cNvPr>
          <p:cNvSpPr txBox="1">
            <a:spLocks/>
          </p:cNvSpPr>
          <p:nvPr/>
        </p:nvSpPr>
        <p:spPr>
          <a:xfrm>
            <a:off x="2808789" y="229091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Jakso 3: Turvallisuus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367253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17DFCE-CD4A-6987-AA98-2F89865D5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46F9B66E-78C5-9D1C-4CCD-00796C89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6076534F-6D69-9A19-9E1B-D24FAA27F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87469131-3384-0425-A178-8F3582355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1010BB69-6ED6-5003-47D1-1CC002A284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16716B9C-2C23-0582-BBCA-CC4DE1D7B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5AB65D14-9392-4777-72C2-732EB5F1A63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AA9158BD-B058-0F76-176E-5F601658D0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6DD782DF-4DA1-3D05-E1C3-0DE090E955AD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5E692B55-0842-596A-A75E-D665E152E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159D9B44-1124-8EF0-D0FB-FC97585016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AD2C00E6-0A45-A4B0-8A9E-496814D75F0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8D7FA83E-B083-83D9-1ACD-7EB6A5862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379E39F3-0153-12AA-008D-5135FC4B393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ZoneTexte 4">
            <a:extLst>
              <a:ext uri="{FF2B5EF4-FFF2-40B4-BE49-F238E27FC236}">
                <a16:creationId xmlns:a16="http://schemas.microsoft.com/office/drawing/2014/main" id="{2A02DFFA-1A5B-59B8-EACD-B73C25AAC9DC}"/>
              </a:ext>
            </a:extLst>
          </p:cNvPr>
          <p:cNvSpPr txBox="1"/>
          <p:nvPr/>
        </p:nvSpPr>
        <p:spPr>
          <a:xfrm>
            <a:off x="1208289" y="2242003"/>
            <a:ext cx="10604338" cy="252299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75"/>
              </a:lnSpc>
            </a:pPr>
            <a:r>
              <a:rPr lang="en-GB" sz="2000" b="1">
                <a:latin typeface="Aptos"/>
                <a:ea typeface="Tahoma"/>
                <a:cs typeface="Tahoma"/>
              </a:rPr>
              <a:t>Liikunnanopettajan riskienhallinta: </a:t>
            </a:r>
            <a:r>
              <a:rPr lang="en-GB" sz="2000" b="1"/>
              <a:t>Keskeiset käsitteet</a:t>
            </a:r>
            <a:endParaRPr lang="es-ES" sz="2000"/>
          </a:p>
          <a:p>
            <a:pPr marL="571500" indent="-342900">
              <a:lnSpc>
                <a:spcPct val="150000"/>
              </a:lnSpc>
              <a:buFont typeface="Arial"/>
              <a:buChar char="•"/>
            </a:pPr>
            <a:r>
              <a:rPr lang="en-GB" sz="2000" b="1"/>
              <a:t>Vaara:</a:t>
            </a:r>
            <a:r>
              <a:rPr lang="en-GB" sz="2000"/>
              <a:t> Mahdollinen haittojen lähde (esim. maasto, sää, varusteet).</a:t>
            </a:r>
          </a:p>
          <a:p>
            <a:pPr marL="571500" indent="-342900">
              <a:lnSpc>
                <a:spcPct val="150000"/>
              </a:lnSpc>
              <a:buFont typeface="Arial"/>
              <a:buChar char="•"/>
            </a:pPr>
            <a:r>
              <a:rPr lang="en-GB" sz="2000" b="1"/>
              <a:t>Seuraamus </a:t>
            </a:r>
            <a:r>
              <a:rPr lang="en-GB" sz="2000"/>
              <a:t>= viittaa mahdolliseen haittaan yksilöiden terveydelle ja turvallisuudelle, kuten nilkan vääntyminen, avoin haava tai paniikin saaminen. </a:t>
            </a:r>
            <a:r>
              <a:rPr lang="en-GB" sz="2000"/>
              <a:t> </a:t>
            </a:r>
          </a:p>
          <a:p>
            <a:pPr marL="571500" indent="-342900">
              <a:lnSpc>
                <a:spcPct val="150000"/>
              </a:lnSpc>
              <a:buFont typeface="Arial"/>
              <a:buChar char="•"/>
            </a:pPr>
            <a:r>
              <a:rPr lang="en-GB" sz="2000" b="1"/>
              <a:t>Riski: </a:t>
            </a:r>
            <a:r>
              <a:rPr lang="en-GB" sz="2000"/>
              <a:t>Vahingon syntymisen todennäköisyys ja vakavuus.</a:t>
            </a:r>
          </a:p>
          <a:p>
            <a:pPr marL="571500" indent="-342900">
              <a:lnSpc>
                <a:spcPct val="150000"/>
              </a:lnSpc>
              <a:buFont typeface="Arial"/>
              <a:buChar char="•"/>
            </a:pPr>
            <a:r>
              <a:rPr lang="en-GB" sz="2000" b="1"/>
              <a:t>Turvallisuus:</a:t>
            </a:r>
            <a:r>
              <a:rPr lang="en-GB" sz="2000"/>
              <a:t> Hyväksyttävän riskitason ylläpitäminen.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816B5BFE-F4B0-756C-94F6-7FEE76BC8BBA}"/>
              </a:ext>
            </a:extLst>
          </p:cNvPr>
          <p:cNvSpPr txBox="1">
            <a:spLocks/>
          </p:cNvSpPr>
          <p:nvPr/>
        </p:nvSpPr>
        <p:spPr>
          <a:xfrm>
            <a:off x="2808789" y="352356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3 jakso: Turvallisuus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7516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8333A-DFA9-5489-18D7-701819005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416CFF66-2133-2C52-DB9C-BFF537D29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C1A56E37-009B-A949-0FA4-5F3707BD7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3D0FF741-D6C1-52AC-30A8-5E3935409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AAE223E7-1E76-551A-9D28-EF4A6A8EF8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7290C3C4-D7C7-EB74-A4A5-387007AED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F47DE5C8-893F-553C-1B04-E7DA553E8B0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CAE56EBA-4E24-D544-A064-96A1DD1011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067B1873-67B2-18CD-E6D4-DFFF1AE4B4A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1634F8DF-C328-9925-F244-77035A56B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EA688B57-EF91-5F65-4D24-007FBCDD085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26E68A86-3AC5-B170-6A37-1973B93C605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E311EA03-7A79-1A29-A6DC-59066754A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68FD68FC-9AF4-88C2-204D-C8605A6658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sp>
        <p:nvSpPr>
          <p:cNvPr id="7" name="ZoneTexte 4">
            <a:extLst>
              <a:ext uri="{FF2B5EF4-FFF2-40B4-BE49-F238E27FC236}">
                <a16:creationId xmlns:a16="http://schemas.microsoft.com/office/drawing/2014/main" id="{6512670E-A857-B9ED-59DF-2ED6F1D39DB4}"/>
              </a:ext>
            </a:extLst>
          </p:cNvPr>
          <p:cNvSpPr txBox="1"/>
          <p:nvPr/>
        </p:nvSpPr>
        <p:spPr>
          <a:xfrm>
            <a:off x="1154816" y="2509371"/>
            <a:ext cx="10604338" cy="174073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>
                <a:latin typeface="Aptos"/>
                <a:ea typeface="Tahoma"/>
                <a:cs typeface="Tahoma"/>
              </a:rPr>
              <a:t>Liikunnanopettajan riskienhallinta: </a:t>
            </a:r>
            <a:r>
              <a:rPr lang="en-GB" sz="2000" b="1"/>
              <a:t>Riskienhallintakysymykset</a:t>
            </a:r>
            <a:endParaRPr lang="en-US" sz="2000"/>
          </a:p>
          <a:p>
            <a:pPr marL="571500" indent="-342900">
              <a:lnSpc>
                <a:spcPct val="150000"/>
              </a:lnSpc>
              <a:buFont typeface="Arial"/>
              <a:buChar char="•"/>
            </a:pPr>
            <a:r>
              <a:rPr lang="en-GB" sz="2000"/>
              <a:t>Mitkä ovat kolme suurinta vaaratekijää? (Liikenne, sää, maasto).</a:t>
            </a:r>
          </a:p>
          <a:p>
            <a:pPr marL="571500" indent="-342900">
              <a:lnSpc>
                <a:spcPct val="150000"/>
              </a:lnSpc>
              <a:buFont typeface="Arial"/>
              <a:buChar char="•"/>
            </a:pPr>
            <a:r>
              <a:rPr lang="en-GB" sz="2000"/>
              <a:t>Mitä varotoimia voidaan toteuttaa riskien estämiseksi tai minimoimiseksi?</a:t>
            </a:r>
          </a:p>
          <a:p>
            <a:pPr marL="571500" indent="-342900">
              <a:lnSpc>
                <a:spcPct val="150000"/>
              </a:lnSpc>
              <a:buFont typeface="Arial"/>
              <a:buChar char="•"/>
            </a:pPr>
            <a:r>
              <a:rPr lang="en-GB" sz="2000"/>
              <a:t>Ovatko riskit hyväksyttävällä tasolla?</a:t>
            </a:r>
          </a:p>
        </p:txBody>
      </p:sp>
      <p:sp>
        <p:nvSpPr>
          <p:cNvPr id="5" name="Otsikko 4">
            <a:extLst>
              <a:ext uri="{FF2B5EF4-FFF2-40B4-BE49-F238E27FC236}">
                <a16:creationId xmlns:a16="http://schemas.microsoft.com/office/drawing/2014/main" id="{D689E8EF-0C07-229E-C3F4-D4B4BA8FCB51}"/>
              </a:ext>
            </a:extLst>
          </p:cNvPr>
          <p:cNvSpPr txBox="1">
            <a:spLocks/>
          </p:cNvSpPr>
          <p:nvPr/>
        </p:nvSpPr>
        <p:spPr>
          <a:xfrm>
            <a:off x="2808789" y="352356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3 jakso: Turvallisuus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268538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29EE7-3AC3-EFA2-2D1F-BB855F18E1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, Imagen">
            <a:extLst>
              <a:ext uri="{FF2B5EF4-FFF2-40B4-BE49-F238E27FC236}">
                <a16:creationId xmlns:a16="http://schemas.microsoft.com/office/drawing/2014/main" id="{598F06E7-71A0-774E-3070-A68B318F95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3470" y="228600"/>
            <a:ext cx="2155371" cy="215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5, Imagen">
            <a:extLst>
              <a:ext uri="{FF2B5EF4-FFF2-40B4-BE49-F238E27FC236}">
                <a16:creationId xmlns:a16="http://schemas.microsoft.com/office/drawing/2014/main" id="{C67B1CC6-F67F-36F4-FB48-3D2F211CF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4" y="6065868"/>
            <a:ext cx="1950130" cy="55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16, Imagen">
            <a:extLst>
              <a:ext uri="{FF2B5EF4-FFF2-40B4-BE49-F238E27FC236}">
                <a16:creationId xmlns:a16="http://schemas.microsoft.com/office/drawing/2014/main" id="{26918045-55A3-5F2C-6C2E-F67350E2D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62" y="6045971"/>
            <a:ext cx="1026582" cy="61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9DF3C87B-2FC7-098D-D1C7-C847F2AC4C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66800" y="38292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5" name="Picture 11" descr="Picture 15, Imagen">
            <a:extLst>
              <a:ext uri="{FF2B5EF4-FFF2-40B4-BE49-F238E27FC236}">
                <a16:creationId xmlns:a16="http://schemas.microsoft.com/office/drawing/2014/main" id="{792AE2DF-EA97-3623-2594-0A6712026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162" y="6065868"/>
            <a:ext cx="1610326" cy="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BCF17743-9BEB-EC6C-5CBA-53FEC354A51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2167" t="19962" r="11861" b="22964"/>
          <a:stretch>
            <a:fillRect/>
          </a:stretch>
        </p:blipFill>
        <p:spPr>
          <a:xfrm>
            <a:off x="7185760" y="5966556"/>
            <a:ext cx="1755250" cy="719599"/>
          </a:xfrm>
          <a:prstGeom prst="rect">
            <a:avLst/>
          </a:prstGeom>
        </p:spPr>
      </p:pic>
      <p:sp>
        <p:nvSpPr>
          <p:cNvPr id="8" name="AutoShape 30">
            <a:extLst>
              <a:ext uri="{FF2B5EF4-FFF2-40B4-BE49-F238E27FC236}">
                <a16:creationId xmlns:a16="http://schemas.microsoft.com/office/drawing/2014/main" id="{CF59158E-783D-38FF-F853-7421EC4909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390813" y="-1722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9" name="Picture 31">
            <a:extLst>
              <a:ext uri="{FF2B5EF4-FFF2-40B4-BE49-F238E27FC236}">
                <a16:creationId xmlns:a16="http://schemas.microsoft.com/office/drawing/2014/main" id="{9C71C4CB-25A5-66A2-38AF-E0B2AD822D2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731" y="6035134"/>
            <a:ext cx="558131" cy="558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7" descr="http://en.uoa.gr/fileadmin/templates/en.uoa.gr/images/logo.png">
            <a:extLst>
              <a:ext uri="{FF2B5EF4-FFF2-40B4-BE49-F238E27FC236}">
                <a16:creationId xmlns:a16="http://schemas.microsoft.com/office/drawing/2014/main" id="{F37FA83C-2484-38E5-AD3A-76C69FD5F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4" y="6168778"/>
            <a:ext cx="1325690" cy="37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tsikko 4">
            <a:extLst>
              <a:ext uri="{FF2B5EF4-FFF2-40B4-BE49-F238E27FC236}">
                <a16:creationId xmlns:a16="http://schemas.microsoft.com/office/drawing/2014/main" id="{5F904ED2-32AF-F665-1B31-5F42D70C8C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4254" y="565864"/>
            <a:ext cx="6586961" cy="182720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1275"/>
              </a:lnSpc>
              <a:spcBef>
                <a:spcPts val="0"/>
              </a:spcBef>
            </a:pPr>
            <a:r>
              <a:rPr lang="en-GB" sz="2000" b="1">
                <a:latin typeface="Tahoma"/>
              </a:rPr>
              <a:t>Liikunnanopettajan riskienhallinta</a:t>
            </a:r>
            <a:endParaRPr lang="en-US" sz="2000" b="1">
              <a:latin typeface="Tahoma"/>
              <a:ea typeface="Tahoma"/>
              <a:cs typeface="Tahoma"/>
            </a:endParaRPr>
          </a:p>
        </p:txBody>
      </p:sp>
      <p:sp>
        <p:nvSpPr>
          <p:cNvPr id="24" name="AutoShape 36" descr="Picture 4, Imagen">
            <a:extLst>
              <a:ext uri="{FF2B5EF4-FFF2-40B4-BE49-F238E27FC236}">
                <a16:creationId xmlns:a16="http://schemas.microsoft.com/office/drawing/2014/main" id="{3E94C90A-57A1-7E04-0733-E9D7D61689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222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9507F5CF-5DA5-9618-1B26-D5065122B33E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18644"/>
          <a:stretch>
            <a:fillRect/>
          </a:stretch>
        </p:blipFill>
        <p:spPr>
          <a:xfrm>
            <a:off x="9372600" y="4791562"/>
            <a:ext cx="2819400" cy="2066437"/>
          </a:xfrm>
          <a:prstGeom prst="rect">
            <a:avLst/>
          </a:prstGeom>
        </p:spPr>
      </p:pic>
      <p:pic>
        <p:nvPicPr>
          <p:cNvPr id="1037" name="Picture 13" descr="Text&#10;&#10;Description automatically generated, Imagen">
            <a:extLst>
              <a:ext uri="{FF2B5EF4-FFF2-40B4-BE49-F238E27FC236}">
                <a16:creationId xmlns:a16="http://schemas.microsoft.com/office/drawing/2014/main" id="{062A234C-70BD-541F-1F43-B577F4373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127" y="6035134"/>
            <a:ext cx="629973" cy="61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410CF4BC-D76A-F504-8CA4-648B059607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02" y="8370"/>
            <a:ext cx="2425700" cy="2400300"/>
          </a:xfrm>
          <a:prstGeom prst="rect">
            <a:avLst/>
          </a:prstGeom>
        </p:spPr>
      </p:pic>
      <p:pic>
        <p:nvPicPr>
          <p:cNvPr id="2" name="Image 1" descr="Une image contenant texte, capture d’écran, personne, plein air&#10;&#10;Le contenu généré par l’IA peut être incorrect.">
            <a:extLst>
              <a:ext uri="{FF2B5EF4-FFF2-40B4-BE49-F238E27FC236}">
                <a16:creationId xmlns:a16="http://schemas.microsoft.com/office/drawing/2014/main" id="{900ABD90-5FC8-4912-DACC-FA22FE58B3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8840" y="1715584"/>
            <a:ext cx="8252750" cy="3966983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E1F91F9-EB86-6968-1A2E-3410D69CE472}"/>
              </a:ext>
            </a:extLst>
          </p:cNvPr>
          <p:cNvSpPr/>
          <p:nvPr/>
        </p:nvSpPr>
        <p:spPr>
          <a:xfrm>
            <a:off x="2016111" y="2564607"/>
            <a:ext cx="2279663" cy="321468"/>
          </a:xfrm>
          <a:prstGeom prst="rect">
            <a:avLst/>
          </a:prstGeom>
          <a:solidFill>
            <a:srgbClr val="BFE3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HENKILÖSTÖ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501F326-A87B-41CC-3460-B40A511CB443}"/>
              </a:ext>
            </a:extLst>
          </p:cNvPr>
          <p:cNvSpPr/>
          <p:nvPr/>
        </p:nvSpPr>
        <p:spPr>
          <a:xfrm>
            <a:off x="1735851" y="4359856"/>
            <a:ext cx="2121773" cy="1152525"/>
          </a:xfrm>
          <a:prstGeom prst="rect">
            <a:avLst/>
          </a:prstGeom>
          <a:solidFill>
            <a:srgbClr val="BFE3E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TUNTEMATTOMAN PELKO</a:t>
            </a:r>
          </a:p>
          <a:p>
            <a:pPr algn="ctr"/>
            <a:endParaRPr lang="de-DE" sz="1200" b="1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tx1"/>
                </a:solidFill>
              </a:rPr>
              <a:t>MITÄ TAPAHTUU SEURAAVAKSI?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tx1"/>
                </a:solidFill>
              </a:rPr>
              <a:t>MIHIN OLEMME MENOSSA?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tx1"/>
                </a:solidFill>
              </a:rPr>
              <a:t>MITEN OLEMME MENOSSA?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0A4F60B-7519-72A3-F55D-7ACBC4C6E1EC}"/>
              </a:ext>
            </a:extLst>
          </p:cNvPr>
          <p:cNvSpPr/>
          <p:nvPr/>
        </p:nvSpPr>
        <p:spPr>
          <a:xfrm>
            <a:off x="4741200" y="2581275"/>
            <a:ext cx="2223394" cy="321468"/>
          </a:xfrm>
          <a:prstGeom prst="rect">
            <a:avLst/>
          </a:prstGeom>
          <a:solidFill>
            <a:srgbClr val="FEF4A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FYSIKAALINEN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60178BC6-C51E-36AA-47D3-CD427F07A472}"/>
              </a:ext>
            </a:extLst>
          </p:cNvPr>
          <p:cNvSpPr/>
          <p:nvPr/>
        </p:nvSpPr>
        <p:spPr>
          <a:xfrm>
            <a:off x="4690302" y="4257675"/>
            <a:ext cx="2461888" cy="1424892"/>
          </a:xfrm>
          <a:prstGeom prst="rect">
            <a:avLst/>
          </a:prstGeom>
          <a:solidFill>
            <a:srgbClr val="FEF4A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FYYSISEN LOUKKAANTUMISEN PELKO</a:t>
            </a:r>
          </a:p>
          <a:p>
            <a:pPr algn="ctr"/>
            <a:endParaRPr lang="de-DE" sz="1200" b="1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tx1"/>
                </a:solidFill>
              </a:rPr>
              <a:t>MINÄ PUTOAN!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tx1"/>
                </a:solidFill>
              </a:rPr>
              <a:t>MURRAN JALKANI!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tx1"/>
                </a:solidFill>
              </a:rPr>
              <a:t>EKSYN!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>
                <a:solidFill>
                  <a:schemeClr val="tx1"/>
                </a:solidFill>
              </a:rPr>
              <a:t>MINULLE TULEE KYLMÄ!</a:t>
            </a: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9BF5748-3F06-2C55-7F7F-871EBA6C4143}"/>
              </a:ext>
            </a:extLst>
          </p:cNvPr>
          <p:cNvSpPr/>
          <p:nvPr/>
        </p:nvSpPr>
        <p:spPr>
          <a:xfrm>
            <a:off x="7318133" y="2581275"/>
            <a:ext cx="2279663" cy="321468"/>
          </a:xfrm>
          <a:prstGeom prst="rect">
            <a:avLst/>
          </a:prstGeom>
          <a:solidFill>
            <a:srgbClr val="FFB6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>
                <a:solidFill>
                  <a:schemeClr val="tx1"/>
                </a:solidFill>
              </a:rPr>
              <a:t>SOSIAALINEN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0FF0478-0549-C902-BC70-264DC9EEF845}"/>
              </a:ext>
            </a:extLst>
          </p:cNvPr>
          <p:cNvSpPr/>
          <p:nvPr/>
        </p:nvSpPr>
        <p:spPr>
          <a:xfrm>
            <a:off x="7691697" y="4380547"/>
            <a:ext cx="2121773" cy="1152525"/>
          </a:xfrm>
          <a:prstGeom prst="rect">
            <a:avLst/>
          </a:prstGeom>
          <a:solidFill>
            <a:srgbClr val="FFB65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>
                <a:solidFill>
                  <a:schemeClr val="tx1"/>
                </a:solidFill>
              </a:rPr>
              <a:t>TOISTEN IHMISTEN PELKO</a:t>
            </a:r>
          </a:p>
          <a:p>
            <a:pPr algn="ctr"/>
            <a:endParaRPr lang="de-DE" sz="1200" b="1">
              <a:solidFill>
                <a:schemeClr val="tx1"/>
              </a:solidFill>
            </a:endParaRPr>
          </a:p>
          <a:p>
            <a:r>
              <a:rPr lang="de-DE" sz="1200">
                <a:solidFill>
                  <a:schemeClr val="tx1"/>
                </a:solidFill>
              </a:rPr>
              <a:t>... PUHUMINEN</a:t>
            </a:r>
          </a:p>
          <a:p>
            <a:r>
              <a:rPr lang="de-DE" sz="1200">
                <a:solidFill>
                  <a:schemeClr val="tx1"/>
                </a:solidFill>
              </a:rPr>
              <a:t>... KOSKETTELU</a:t>
            </a:r>
          </a:p>
          <a:p>
            <a:r>
              <a:rPr lang="de-DE" sz="1200">
                <a:solidFill>
                  <a:schemeClr val="tx1"/>
                </a:solidFill>
              </a:rPr>
              <a:t>... AHDISTELUN/KIUSAAMISEN KOHTEEKSI JOUTUMINEN</a:t>
            </a:r>
          </a:p>
        </p:txBody>
      </p:sp>
      <p:sp>
        <p:nvSpPr>
          <p:cNvPr id="16" name="Otsikko 4">
            <a:extLst>
              <a:ext uri="{FF2B5EF4-FFF2-40B4-BE49-F238E27FC236}">
                <a16:creationId xmlns:a16="http://schemas.microsoft.com/office/drawing/2014/main" id="{3B145916-49F7-423F-80F2-43A69F8ADD40}"/>
              </a:ext>
            </a:extLst>
          </p:cNvPr>
          <p:cNvSpPr txBox="1">
            <a:spLocks/>
          </p:cNvSpPr>
          <p:nvPr/>
        </p:nvSpPr>
        <p:spPr>
          <a:xfrm>
            <a:off x="2730348" y="139444"/>
            <a:ext cx="6586961" cy="8410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400" b="1">
                <a:latin typeface="Tahoma"/>
                <a:ea typeface="Tahoma"/>
                <a:cs typeface="Tahoma"/>
              </a:rPr>
              <a:t>Jakso 3: Turvallisuus</a:t>
            </a:r>
            <a:endParaRPr lang="es-ES" sz="2400"/>
          </a:p>
        </p:txBody>
      </p:sp>
    </p:spTree>
    <p:extLst>
      <p:ext uri="{BB962C8B-B14F-4D97-AF65-F5344CB8AC3E}">
        <p14:creationId xmlns:p14="http://schemas.microsoft.com/office/powerpoint/2010/main" val="158521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6791b8-b591-4015-b146-e2703a0e8e00" xsi:nil="true"/>
    <lcf76f155ced4ddcb4097134ff3c332f xmlns="d54d3dba-8627-4c5b-8fa1-b229ff45d33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6E0E336A00EE44B15E630127290E8A" ma:contentTypeVersion="15" ma:contentTypeDescription="Create a new document." ma:contentTypeScope="" ma:versionID="94f7d022d784a8681471fe8daf6369b2">
  <xsd:schema xmlns:xsd="http://www.w3.org/2001/XMLSchema" xmlns:xs="http://www.w3.org/2001/XMLSchema" xmlns:p="http://schemas.microsoft.com/office/2006/metadata/properties" xmlns:ns2="d54d3dba-8627-4c5b-8fa1-b229ff45d334" xmlns:ns3="2e6791b8-b591-4015-b146-e2703a0e8e00" targetNamespace="http://schemas.microsoft.com/office/2006/metadata/properties" ma:root="true" ma:fieldsID="ca0381c583dfb4d8c2e62dd2f4a976da" ns2:_="" ns3:_="">
    <xsd:import namespace="d54d3dba-8627-4c5b-8fa1-b229ff45d334"/>
    <xsd:import namespace="2e6791b8-b591-4015-b146-e2703a0e8e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4d3dba-8627-4c5b-8fa1-b229ff45d33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1350db3-1762-4bf1-805b-8e7c55ddee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6791b8-b591-4015-b146-e2703a0e8e0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df7650f-df5b-44df-9f57-db253a4966a7}" ma:internalName="TaxCatchAll" ma:showField="CatchAllData" ma:web="2e6791b8-b591-4015-b146-e2703a0e8e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8982A5-72D1-4D76-99D9-B477942F5B35}">
  <ds:schemaRefs>
    <ds:schemaRef ds:uri="http://www.w3.org/XML/1998/namespace"/>
    <ds:schemaRef ds:uri="http://schemas.microsoft.com/office/2006/documentManagement/types"/>
    <ds:schemaRef ds:uri="2e6791b8-b591-4015-b146-e2703a0e8e00"/>
    <ds:schemaRef ds:uri="http://purl.org/dc/terms/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54d3dba-8627-4c5b-8fa1-b229ff45d334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DD352B2-E757-4556-940B-03E252EF11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5ACC5C-EBCF-4A19-BDE3-54C43FE2936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</Words>
  <Application>Microsoft Office PowerPoint</Application>
  <PresentationFormat>Breitbild</PresentationFormat>
  <Paragraphs>150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Arial Nova</vt:lpstr>
      <vt:lpstr>Calibri</vt:lpstr>
      <vt:lpstr>Segoe UI</vt:lpstr>
      <vt:lpstr>Tahoma</vt:lpstr>
      <vt:lpstr>Tema de Office</vt:lpstr>
      <vt:lpstr>Section 3: Safety</vt:lpstr>
      <vt:lpstr>Section 3: Safety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PE teacher risk management</vt:lpstr>
      <vt:lpstr> Levels of safety</vt:lpstr>
      <vt:lpstr>  </vt:lpstr>
      <vt:lpstr>  </vt:lpstr>
      <vt:lpstr>How to adapt possible risks</vt:lpstr>
      <vt:lpstr>Teacher maintain safety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JESUS CABALLERO BLANCO</dc:creator>
  <cp:keywords>, docId:0ABA61B67B5B6DA006A517562CEBE5E1</cp:keywords>
  <cp:lastModifiedBy>Alina Sarah LEMLING</cp:lastModifiedBy>
  <cp:revision>1</cp:revision>
  <dcterms:created xsi:type="dcterms:W3CDTF">2025-05-27T07:37:44Z</dcterms:created>
  <dcterms:modified xsi:type="dcterms:W3CDTF">2025-06-10T19:31:50Z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0x010100FC6E0E336A00EE44B15E630127290E8A</vt:lpwstr>
  </property>
  <property fmtid="{D5CDD505-2E9C-101B-9397-08002B2CF9AE}" pid="3" name="MediaServiceImageTags">
    <vt:lpwstr/>
  </property>
</Properties>
</file>