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  <p:sldId id="257" r:id="rId6"/>
    <p:sldId id="265" r:id="rId7"/>
    <p:sldId id="266" r:id="rId8"/>
    <p:sldId id="268" r:id="rId9"/>
    <p:sldId id="269" r:id="rId10"/>
    <p:sldId id="267" r:id="rId11"/>
    <p:sldId id="271" r:id="rId12"/>
    <p:sldId id="272" r:id="rId13"/>
    <p:sldId id="273" r:id="rId14"/>
    <p:sldId id="274" r:id="rId1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26DF378-6218-42EE-9B8E-B1F53129253E}" v="7" dt="2025-06-07T17:53:55.707"/>
    <p1510:client id="{67A01965-E325-EACD-00C8-A43226BD747E}" v="1" dt="2025-06-09T10:54:17.035"/>
    <p1510:client id="{7DA06351-73F2-5149-CCC8-279F57E6C288}" v="4" dt="2025-06-09T10:18:38.642"/>
    <p1510:client id="{9D6CA331-2B51-1FAA-66AA-A1E9F2A86154}" v="184" dt="2025-06-09T10:07:12.9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GUEDA LATORRE ROMERO" userId="S::agueda_us.es#ext#@uniluxembourg.onmicrosoft.com::825e993e-a99c-401b-9c5b-299683457af5" providerId="AD" clId="Web-{7DA06351-73F2-5149-CCC8-279F57E6C288}"/>
    <pc:docChg chg="modSld">
      <pc:chgData name="AGUEDA LATORRE ROMERO" userId="S::agueda_us.es#ext#@uniluxembourg.onmicrosoft.com::825e993e-a99c-401b-9c5b-299683457af5" providerId="AD" clId="Web-{7DA06351-73F2-5149-CCC8-279F57E6C288}" dt="2025-06-09T10:18:38.642" v="1" actId="20577"/>
      <pc:docMkLst>
        <pc:docMk/>
      </pc:docMkLst>
      <pc:sldChg chg="modSp">
        <pc:chgData name="AGUEDA LATORRE ROMERO" userId="S::agueda_us.es#ext#@uniluxembourg.onmicrosoft.com::825e993e-a99c-401b-9c5b-299683457af5" providerId="AD" clId="Web-{7DA06351-73F2-5149-CCC8-279F57E6C288}" dt="2025-06-09T10:18:38.642" v="1" actId="20577"/>
        <pc:sldMkLst>
          <pc:docMk/>
          <pc:sldMk cId="377547008" sldId="265"/>
        </pc:sldMkLst>
        <pc:spChg chg="mod">
          <ac:chgData name="AGUEDA LATORRE ROMERO" userId="S::agueda_us.es#ext#@uniluxembourg.onmicrosoft.com::825e993e-a99c-401b-9c5b-299683457af5" providerId="AD" clId="Web-{7DA06351-73F2-5149-CCC8-279F57E6C288}" dt="2025-06-09T10:18:38.642" v="1" actId="20577"/>
          <ac:spMkLst>
            <pc:docMk/>
            <pc:sldMk cId="377547008" sldId="265"/>
            <ac:spMk id="2" creationId="{5C8E0875-3BED-B867-5123-62F54BE5DBDD}"/>
          </ac:spMkLst>
        </pc:spChg>
      </pc:sldChg>
    </pc:docChg>
  </pc:docChgLst>
  <pc:docChgLst>
    <pc:chgData name="GONZALO RAMIREZ MACIAS" userId="S::grm_us.es#ext#@uniluxembourg.onmicrosoft.com::25d4ef42-0af3-4024-88d7-0c7a8e8fd59f" providerId="AD" clId="Web-{9D6CA331-2B51-1FAA-66AA-A1E9F2A86154}"/>
    <pc:docChg chg="modSld">
      <pc:chgData name="GONZALO RAMIREZ MACIAS" userId="S::grm_us.es#ext#@uniluxembourg.onmicrosoft.com::25d4ef42-0af3-4024-88d7-0c7a8e8fd59f" providerId="AD" clId="Web-{9D6CA331-2B51-1FAA-66AA-A1E9F2A86154}" dt="2025-06-09T10:07:12.907" v="97" actId="20577"/>
      <pc:docMkLst>
        <pc:docMk/>
      </pc:docMkLst>
      <pc:sldChg chg="delSp modSp">
        <pc:chgData name="GONZALO RAMIREZ MACIAS" userId="S::grm_us.es#ext#@uniluxembourg.onmicrosoft.com::25d4ef42-0af3-4024-88d7-0c7a8e8fd59f" providerId="AD" clId="Web-{9D6CA331-2B51-1FAA-66AA-A1E9F2A86154}" dt="2025-06-09T09:54:22.036" v="2" actId="14100"/>
        <pc:sldMkLst>
          <pc:docMk/>
          <pc:sldMk cId="2394168313" sldId="256"/>
        </pc:sldMkLst>
        <pc:spChg chg="del">
          <ac:chgData name="GONZALO RAMIREZ MACIAS" userId="S::grm_us.es#ext#@uniluxembourg.onmicrosoft.com::25d4ef42-0af3-4024-88d7-0c7a8e8fd59f" providerId="AD" clId="Web-{9D6CA331-2B51-1FAA-66AA-A1E9F2A86154}" dt="2025-06-09T09:52:46.142" v="0"/>
          <ac:spMkLst>
            <pc:docMk/>
            <pc:sldMk cId="2394168313" sldId="256"/>
            <ac:spMk id="34" creationId="{EF685CC8-BEB5-1493-4AA7-E8301EBB9B54}"/>
          </ac:spMkLst>
        </pc:spChg>
        <pc:picChg chg="mod">
          <ac:chgData name="GONZALO RAMIREZ MACIAS" userId="S::grm_us.es#ext#@uniluxembourg.onmicrosoft.com::25d4ef42-0af3-4024-88d7-0c7a8e8fd59f" providerId="AD" clId="Web-{9D6CA331-2B51-1FAA-66AA-A1E9F2A86154}" dt="2025-06-09T09:54:22.036" v="2" actId="14100"/>
          <ac:picMkLst>
            <pc:docMk/>
            <pc:sldMk cId="2394168313" sldId="256"/>
            <ac:picMk id="29" creationId="{31094C7C-0C94-849C-88D6-160D8E366103}"/>
          </ac:picMkLst>
        </pc:picChg>
      </pc:sldChg>
      <pc:sldChg chg="modSp">
        <pc:chgData name="GONZALO RAMIREZ MACIAS" userId="S::grm_us.es#ext#@uniluxembourg.onmicrosoft.com::25d4ef42-0af3-4024-88d7-0c7a8e8fd59f" providerId="AD" clId="Web-{9D6CA331-2B51-1FAA-66AA-A1E9F2A86154}" dt="2025-06-09T09:56:27.634" v="8" actId="20577"/>
        <pc:sldMkLst>
          <pc:docMk/>
          <pc:sldMk cId="377547008" sldId="265"/>
        </pc:sldMkLst>
        <pc:spChg chg="mod">
          <ac:chgData name="GONZALO RAMIREZ MACIAS" userId="S::grm_us.es#ext#@uniluxembourg.onmicrosoft.com::25d4ef42-0af3-4024-88d7-0c7a8e8fd59f" providerId="AD" clId="Web-{9D6CA331-2B51-1FAA-66AA-A1E9F2A86154}" dt="2025-06-09T09:56:27.634" v="8" actId="20577"/>
          <ac:spMkLst>
            <pc:docMk/>
            <pc:sldMk cId="377547008" sldId="265"/>
            <ac:spMk id="2" creationId="{5C8E0875-3BED-B867-5123-62F54BE5DBDD}"/>
          </ac:spMkLst>
        </pc:spChg>
      </pc:sldChg>
      <pc:sldChg chg="modSp">
        <pc:chgData name="GONZALO RAMIREZ MACIAS" userId="S::grm_us.es#ext#@uniluxembourg.onmicrosoft.com::25d4ef42-0af3-4024-88d7-0c7a8e8fd59f" providerId="AD" clId="Web-{9D6CA331-2B51-1FAA-66AA-A1E9F2A86154}" dt="2025-06-09T09:57:04.370" v="12" actId="20577"/>
        <pc:sldMkLst>
          <pc:docMk/>
          <pc:sldMk cId="1608875583" sldId="266"/>
        </pc:sldMkLst>
        <pc:spChg chg="mod">
          <ac:chgData name="GONZALO RAMIREZ MACIAS" userId="S::grm_us.es#ext#@uniluxembourg.onmicrosoft.com::25d4ef42-0af3-4024-88d7-0c7a8e8fd59f" providerId="AD" clId="Web-{9D6CA331-2B51-1FAA-66AA-A1E9F2A86154}" dt="2025-06-09T09:57:04.370" v="12" actId="20577"/>
          <ac:spMkLst>
            <pc:docMk/>
            <pc:sldMk cId="1608875583" sldId="266"/>
            <ac:spMk id="2" creationId="{5C8E0875-3BED-B867-5123-62F54BE5DBDD}"/>
          </ac:spMkLst>
        </pc:spChg>
      </pc:sldChg>
      <pc:sldChg chg="modSp">
        <pc:chgData name="GONZALO RAMIREZ MACIAS" userId="S::grm_us.es#ext#@uniluxembourg.onmicrosoft.com::25d4ef42-0af3-4024-88d7-0c7a8e8fd59f" providerId="AD" clId="Web-{9D6CA331-2B51-1FAA-66AA-A1E9F2A86154}" dt="2025-06-09T10:00:46.643" v="26" actId="20577"/>
        <pc:sldMkLst>
          <pc:docMk/>
          <pc:sldMk cId="2215885421" sldId="267"/>
        </pc:sldMkLst>
        <pc:spChg chg="mod">
          <ac:chgData name="GONZALO RAMIREZ MACIAS" userId="S::grm_us.es#ext#@uniluxembourg.onmicrosoft.com::25d4ef42-0af3-4024-88d7-0c7a8e8fd59f" providerId="AD" clId="Web-{9D6CA331-2B51-1FAA-66AA-A1E9F2A86154}" dt="2025-06-09T10:00:46.643" v="26" actId="20577"/>
          <ac:spMkLst>
            <pc:docMk/>
            <pc:sldMk cId="2215885421" sldId="267"/>
            <ac:spMk id="2" creationId="{5C8E0875-3BED-B867-5123-62F54BE5DBDD}"/>
          </ac:spMkLst>
        </pc:spChg>
        <pc:spChg chg="mod">
          <ac:chgData name="GONZALO RAMIREZ MACIAS" userId="S::grm_us.es#ext#@uniluxembourg.onmicrosoft.com::25d4ef42-0af3-4024-88d7-0c7a8e8fd59f" providerId="AD" clId="Web-{9D6CA331-2B51-1FAA-66AA-A1E9F2A86154}" dt="2025-06-09T10:00:32.659" v="21" actId="20577"/>
          <ac:spMkLst>
            <pc:docMk/>
            <pc:sldMk cId="2215885421" sldId="267"/>
            <ac:spMk id="20" creationId="{50712DF4-C434-DE96-750A-DC1E47C5F71A}"/>
          </ac:spMkLst>
        </pc:spChg>
      </pc:sldChg>
      <pc:sldChg chg="modSp">
        <pc:chgData name="GONZALO RAMIREZ MACIAS" userId="S::grm_us.es#ext#@uniluxembourg.onmicrosoft.com::25d4ef42-0af3-4024-88d7-0c7a8e8fd59f" providerId="AD" clId="Web-{9D6CA331-2B51-1FAA-66AA-A1E9F2A86154}" dt="2025-06-09T10:04:08.651" v="65" actId="20577"/>
        <pc:sldMkLst>
          <pc:docMk/>
          <pc:sldMk cId="2074188361" sldId="269"/>
        </pc:sldMkLst>
        <pc:spChg chg="mod">
          <ac:chgData name="GONZALO RAMIREZ MACIAS" userId="S::grm_us.es#ext#@uniluxembourg.onmicrosoft.com::25d4ef42-0af3-4024-88d7-0c7a8e8fd59f" providerId="AD" clId="Web-{9D6CA331-2B51-1FAA-66AA-A1E9F2A86154}" dt="2025-06-09T10:04:08.651" v="65" actId="20577"/>
          <ac:spMkLst>
            <pc:docMk/>
            <pc:sldMk cId="2074188361" sldId="269"/>
            <ac:spMk id="2" creationId="{5C8E0875-3BED-B867-5123-62F54BE5DBDD}"/>
          </ac:spMkLst>
        </pc:spChg>
        <pc:spChg chg="mod">
          <ac:chgData name="GONZALO RAMIREZ MACIAS" userId="S::grm_us.es#ext#@uniluxembourg.onmicrosoft.com::25d4ef42-0af3-4024-88d7-0c7a8e8fd59f" providerId="AD" clId="Web-{9D6CA331-2B51-1FAA-66AA-A1E9F2A86154}" dt="2025-06-09T09:59:57.626" v="16" actId="1076"/>
          <ac:spMkLst>
            <pc:docMk/>
            <pc:sldMk cId="2074188361" sldId="269"/>
            <ac:spMk id="20" creationId="{50712DF4-C434-DE96-750A-DC1E47C5F71A}"/>
          </ac:spMkLst>
        </pc:spChg>
      </pc:sldChg>
      <pc:sldChg chg="modSp">
        <pc:chgData name="GONZALO RAMIREZ MACIAS" userId="S::grm_us.es#ext#@uniluxembourg.onmicrosoft.com::25d4ef42-0af3-4024-88d7-0c7a8e8fd59f" providerId="AD" clId="Web-{9D6CA331-2B51-1FAA-66AA-A1E9F2A86154}" dt="2025-06-09T10:02:34.444" v="56" actId="20577"/>
        <pc:sldMkLst>
          <pc:docMk/>
          <pc:sldMk cId="3196775708" sldId="271"/>
        </pc:sldMkLst>
        <pc:spChg chg="mod">
          <ac:chgData name="GONZALO RAMIREZ MACIAS" userId="S::grm_us.es#ext#@uniluxembourg.onmicrosoft.com::25d4ef42-0af3-4024-88d7-0c7a8e8fd59f" providerId="AD" clId="Web-{9D6CA331-2B51-1FAA-66AA-A1E9F2A86154}" dt="2025-06-09T10:02:26.756" v="55" actId="20577"/>
          <ac:spMkLst>
            <pc:docMk/>
            <pc:sldMk cId="3196775708" sldId="271"/>
            <ac:spMk id="2" creationId="{5C8E0875-3BED-B867-5123-62F54BE5DBDD}"/>
          </ac:spMkLst>
        </pc:spChg>
        <pc:spChg chg="mod">
          <ac:chgData name="GONZALO RAMIREZ MACIAS" userId="S::grm_us.es#ext#@uniluxembourg.onmicrosoft.com::25d4ef42-0af3-4024-88d7-0c7a8e8fd59f" providerId="AD" clId="Web-{9D6CA331-2B51-1FAA-66AA-A1E9F2A86154}" dt="2025-06-09T10:02:34.444" v="56" actId="20577"/>
          <ac:spMkLst>
            <pc:docMk/>
            <pc:sldMk cId="3196775708" sldId="271"/>
            <ac:spMk id="20" creationId="{50712DF4-C434-DE96-750A-DC1E47C5F71A}"/>
          </ac:spMkLst>
        </pc:spChg>
      </pc:sldChg>
      <pc:sldChg chg="modSp">
        <pc:chgData name="GONZALO RAMIREZ MACIAS" userId="S::grm_us.es#ext#@uniluxembourg.onmicrosoft.com::25d4ef42-0af3-4024-88d7-0c7a8e8fd59f" providerId="AD" clId="Web-{9D6CA331-2B51-1FAA-66AA-A1E9F2A86154}" dt="2025-06-09T10:04:40.871" v="75" actId="1076"/>
        <pc:sldMkLst>
          <pc:docMk/>
          <pc:sldMk cId="700179282" sldId="272"/>
        </pc:sldMkLst>
        <pc:spChg chg="mod">
          <ac:chgData name="GONZALO RAMIREZ MACIAS" userId="S::grm_us.es#ext#@uniluxembourg.onmicrosoft.com::25d4ef42-0af3-4024-88d7-0c7a8e8fd59f" providerId="AD" clId="Web-{9D6CA331-2B51-1FAA-66AA-A1E9F2A86154}" dt="2025-06-09T10:04:34.964" v="74" actId="20577"/>
          <ac:spMkLst>
            <pc:docMk/>
            <pc:sldMk cId="700179282" sldId="272"/>
            <ac:spMk id="2" creationId="{3E703C76-407D-0D51-6CF2-78AE211A679B}"/>
          </ac:spMkLst>
        </pc:spChg>
        <pc:spChg chg="mod">
          <ac:chgData name="GONZALO RAMIREZ MACIAS" userId="S::grm_us.es#ext#@uniluxembourg.onmicrosoft.com::25d4ef42-0af3-4024-88d7-0c7a8e8fd59f" providerId="AD" clId="Web-{9D6CA331-2B51-1FAA-66AA-A1E9F2A86154}" dt="2025-06-09T10:04:40.871" v="75" actId="1076"/>
          <ac:spMkLst>
            <pc:docMk/>
            <pc:sldMk cId="700179282" sldId="272"/>
            <ac:spMk id="12" creationId="{80EC2E98-DC64-8CBE-34F3-56A7164ED620}"/>
          </ac:spMkLst>
        </pc:spChg>
      </pc:sldChg>
      <pc:sldChg chg="modSp">
        <pc:chgData name="GONZALO RAMIREZ MACIAS" userId="S::grm_us.es#ext#@uniluxembourg.onmicrosoft.com::25d4ef42-0af3-4024-88d7-0c7a8e8fd59f" providerId="AD" clId="Web-{9D6CA331-2B51-1FAA-66AA-A1E9F2A86154}" dt="2025-06-09T10:06:16.640" v="84" actId="20577"/>
        <pc:sldMkLst>
          <pc:docMk/>
          <pc:sldMk cId="4157691420" sldId="273"/>
        </pc:sldMkLst>
        <pc:spChg chg="mod">
          <ac:chgData name="GONZALO RAMIREZ MACIAS" userId="S::grm_us.es#ext#@uniluxembourg.onmicrosoft.com::25d4ef42-0af3-4024-88d7-0c7a8e8fd59f" providerId="AD" clId="Web-{9D6CA331-2B51-1FAA-66AA-A1E9F2A86154}" dt="2025-06-09T10:06:16.640" v="84" actId="20577"/>
          <ac:spMkLst>
            <pc:docMk/>
            <pc:sldMk cId="4157691420" sldId="273"/>
            <ac:spMk id="2" creationId="{3E703C76-407D-0D51-6CF2-78AE211A679B}"/>
          </ac:spMkLst>
        </pc:spChg>
        <pc:spChg chg="mod">
          <ac:chgData name="GONZALO RAMIREZ MACIAS" userId="S::grm_us.es#ext#@uniluxembourg.onmicrosoft.com::25d4ef42-0af3-4024-88d7-0c7a8e8fd59f" providerId="AD" clId="Web-{9D6CA331-2B51-1FAA-66AA-A1E9F2A86154}" dt="2025-06-09T10:04:58.949" v="76" actId="20577"/>
          <ac:spMkLst>
            <pc:docMk/>
            <pc:sldMk cId="4157691420" sldId="273"/>
            <ac:spMk id="12" creationId="{80EC2E98-DC64-8CBE-34F3-56A7164ED620}"/>
          </ac:spMkLst>
        </pc:spChg>
      </pc:sldChg>
      <pc:sldChg chg="modSp">
        <pc:chgData name="GONZALO RAMIREZ MACIAS" userId="S::grm_us.es#ext#@uniluxembourg.onmicrosoft.com::25d4ef42-0af3-4024-88d7-0c7a8e8fd59f" providerId="AD" clId="Web-{9D6CA331-2B51-1FAA-66AA-A1E9F2A86154}" dt="2025-06-09T10:07:12.907" v="97" actId="20577"/>
        <pc:sldMkLst>
          <pc:docMk/>
          <pc:sldMk cId="3480603713" sldId="274"/>
        </pc:sldMkLst>
        <pc:spChg chg="mod">
          <ac:chgData name="GONZALO RAMIREZ MACIAS" userId="S::grm_us.es#ext#@uniluxembourg.onmicrosoft.com::25d4ef42-0af3-4024-88d7-0c7a8e8fd59f" providerId="AD" clId="Web-{9D6CA331-2B51-1FAA-66AA-A1E9F2A86154}" dt="2025-06-09T10:07:12.907" v="97" actId="20577"/>
          <ac:spMkLst>
            <pc:docMk/>
            <pc:sldMk cId="3480603713" sldId="274"/>
            <ac:spMk id="2" creationId="{DDCC646E-183E-F857-303B-589C3AB9EC91}"/>
          </ac:spMkLst>
        </pc:spChg>
        <pc:spChg chg="mod">
          <ac:chgData name="GONZALO RAMIREZ MACIAS" userId="S::grm_us.es#ext#@uniluxembourg.onmicrosoft.com::25d4ef42-0af3-4024-88d7-0c7a8e8fd59f" providerId="AD" clId="Web-{9D6CA331-2B51-1FAA-66AA-A1E9F2A86154}" dt="2025-06-09T10:06:29.062" v="88" actId="20577"/>
          <ac:spMkLst>
            <pc:docMk/>
            <pc:sldMk cId="3480603713" sldId="274"/>
            <ac:spMk id="12" creationId="{425646BE-0E30-221B-4D0C-8D58C77B852A}"/>
          </ac:spMkLst>
        </pc:spChg>
      </pc:sldChg>
    </pc:docChg>
  </pc:docChgLst>
  <pc:docChgLst>
    <pc:chgData name="AGUEDA LATORRE ROMERO" userId="S::agueda_us.es#ext#@uniluxembourg.onmicrosoft.com::825e993e-a99c-401b-9c5b-299683457af5" providerId="AD" clId="Web-{67A01965-E325-EACD-00C8-A43226BD747E}"/>
    <pc:docChg chg="modSld">
      <pc:chgData name="AGUEDA LATORRE ROMERO" userId="S::agueda_us.es#ext#@uniluxembourg.onmicrosoft.com::825e993e-a99c-401b-9c5b-299683457af5" providerId="AD" clId="Web-{67A01965-E325-EACD-00C8-A43226BD747E}" dt="2025-06-09T10:54:17.035" v="0" actId="1076"/>
      <pc:docMkLst>
        <pc:docMk/>
      </pc:docMkLst>
      <pc:sldChg chg="modSp">
        <pc:chgData name="AGUEDA LATORRE ROMERO" userId="S::agueda_us.es#ext#@uniluxembourg.onmicrosoft.com::825e993e-a99c-401b-9c5b-299683457af5" providerId="AD" clId="Web-{67A01965-E325-EACD-00C8-A43226BD747E}" dt="2025-06-09T10:54:17.035" v="0" actId="1076"/>
        <pc:sldMkLst>
          <pc:docMk/>
          <pc:sldMk cId="2394168313" sldId="256"/>
        </pc:sldMkLst>
        <pc:spChg chg="mod">
          <ac:chgData name="AGUEDA LATORRE ROMERO" userId="S::agueda_us.es#ext#@uniluxembourg.onmicrosoft.com::825e993e-a99c-401b-9c5b-299683457af5" providerId="AD" clId="Web-{67A01965-E325-EACD-00C8-A43226BD747E}" dt="2025-06-09T10:54:17.035" v="0" actId="1076"/>
          <ac:spMkLst>
            <pc:docMk/>
            <pc:sldMk cId="2394168313" sldId="256"/>
            <ac:spMk id="23" creationId="{2F232D74-1B6C-39CD-1BC3-80E737A0D8CE}"/>
          </ac:spMkLst>
        </pc:spChg>
      </pc:sldChg>
    </pc:docChg>
  </pc:docChgLst>
  <pc:docChgLst>
    <pc:chgData name="AGUEDA LATORRE ROMERO" userId="8d085b57-6da0-4c72-b61b-7d5a55d72fe9" providerId="ADAL" clId="{326DF378-6218-42EE-9B8E-B1F53129253E}"/>
    <pc:docChg chg="undo custSel addSld delSld modSld">
      <pc:chgData name="AGUEDA LATORRE ROMERO" userId="8d085b57-6da0-4c72-b61b-7d5a55d72fe9" providerId="ADAL" clId="{326DF378-6218-42EE-9B8E-B1F53129253E}" dt="2025-06-07T18:02:19.070" v="399" actId="1036"/>
      <pc:docMkLst>
        <pc:docMk/>
      </pc:docMkLst>
      <pc:sldChg chg="modSp mod">
        <pc:chgData name="AGUEDA LATORRE ROMERO" userId="8d085b57-6da0-4c72-b61b-7d5a55d72fe9" providerId="ADAL" clId="{326DF378-6218-42EE-9B8E-B1F53129253E}" dt="2025-06-07T17:36:58.624" v="128" actId="1076"/>
        <pc:sldMkLst>
          <pc:docMk/>
          <pc:sldMk cId="2394168313" sldId="256"/>
        </pc:sldMkLst>
        <pc:spChg chg="mod">
          <ac:chgData name="AGUEDA LATORRE ROMERO" userId="8d085b57-6da0-4c72-b61b-7d5a55d72fe9" providerId="ADAL" clId="{326DF378-6218-42EE-9B8E-B1F53129253E}" dt="2025-06-07T17:36:58.624" v="128" actId="1076"/>
          <ac:spMkLst>
            <pc:docMk/>
            <pc:sldMk cId="2394168313" sldId="256"/>
            <ac:spMk id="20" creationId="{646247E2-3D3F-EB7D-AB88-EBF3C4D555DC}"/>
          </ac:spMkLst>
        </pc:spChg>
        <pc:picChg chg="mod">
          <ac:chgData name="AGUEDA LATORRE ROMERO" userId="8d085b57-6da0-4c72-b61b-7d5a55d72fe9" providerId="ADAL" clId="{326DF378-6218-42EE-9B8E-B1F53129253E}" dt="2025-06-07T17:36:50.734" v="126" actId="1076"/>
          <ac:picMkLst>
            <pc:docMk/>
            <pc:sldMk cId="2394168313" sldId="256"/>
            <ac:picMk id="32" creationId="{E274A9EE-2150-483A-A13A-FF3B5D906E81}"/>
          </ac:picMkLst>
        </pc:picChg>
      </pc:sldChg>
      <pc:sldChg chg="addSp delSp modSp mod">
        <pc:chgData name="AGUEDA LATORRE ROMERO" userId="8d085b57-6da0-4c72-b61b-7d5a55d72fe9" providerId="ADAL" clId="{326DF378-6218-42EE-9B8E-B1F53129253E}" dt="2025-06-07T17:43:12.922" v="141" actId="478"/>
        <pc:sldMkLst>
          <pc:docMk/>
          <pc:sldMk cId="1177783784" sldId="257"/>
        </pc:sldMkLst>
        <pc:spChg chg="mod">
          <ac:chgData name="AGUEDA LATORRE ROMERO" userId="8d085b57-6da0-4c72-b61b-7d5a55d72fe9" providerId="ADAL" clId="{326DF378-6218-42EE-9B8E-B1F53129253E}" dt="2025-06-07T17:30:10.287" v="125" actId="20577"/>
          <ac:spMkLst>
            <pc:docMk/>
            <pc:sldMk cId="1177783784" sldId="257"/>
            <ac:spMk id="2" creationId="{5C8E0875-3BED-B867-5123-62F54BE5DBDD}"/>
          </ac:spMkLst>
        </pc:spChg>
        <pc:spChg chg="add del mod">
          <ac:chgData name="AGUEDA LATORRE ROMERO" userId="8d085b57-6da0-4c72-b61b-7d5a55d72fe9" providerId="ADAL" clId="{326DF378-6218-42EE-9B8E-B1F53129253E}" dt="2025-06-07T17:43:12.922" v="141" actId="478"/>
          <ac:spMkLst>
            <pc:docMk/>
            <pc:sldMk cId="1177783784" sldId="257"/>
            <ac:spMk id="7" creationId="{259CE356-3D36-14FF-3124-F9AF8E847E38}"/>
          </ac:spMkLst>
        </pc:spChg>
        <pc:spChg chg="mod">
          <ac:chgData name="AGUEDA LATORRE ROMERO" userId="8d085b57-6da0-4c72-b61b-7d5a55d72fe9" providerId="ADAL" clId="{326DF378-6218-42EE-9B8E-B1F53129253E}" dt="2025-06-07T17:18:59.414" v="10" actId="1076"/>
          <ac:spMkLst>
            <pc:docMk/>
            <pc:sldMk cId="1177783784" sldId="257"/>
            <ac:spMk id="20" creationId="{50712DF4-C434-DE96-750A-DC1E47C5F71A}"/>
          </ac:spMkLst>
        </pc:spChg>
      </pc:sldChg>
      <pc:sldChg chg="modSp mod">
        <pc:chgData name="AGUEDA LATORRE ROMERO" userId="8d085b57-6da0-4c72-b61b-7d5a55d72fe9" providerId="ADAL" clId="{326DF378-6218-42EE-9B8E-B1F53129253E}" dt="2025-06-07T17:17:23.693" v="2" actId="1076"/>
        <pc:sldMkLst>
          <pc:docMk/>
          <pc:sldMk cId="377547008" sldId="265"/>
        </pc:sldMkLst>
        <pc:spChg chg="mod">
          <ac:chgData name="AGUEDA LATORRE ROMERO" userId="8d085b57-6da0-4c72-b61b-7d5a55d72fe9" providerId="ADAL" clId="{326DF378-6218-42EE-9B8E-B1F53129253E}" dt="2025-06-07T17:17:18.711" v="1" actId="1076"/>
          <ac:spMkLst>
            <pc:docMk/>
            <pc:sldMk cId="377547008" sldId="265"/>
            <ac:spMk id="2" creationId="{5C8E0875-3BED-B867-5123-62F54BE5DBDD}"/>
          </ac:spMkLst>
        </pc:spChg>
        <pc:spChg chg="mod">
          <ac:chgData name="AGUEDA LATORRE ROMERO" userId="8d085b57-6da0-4c72-b61b-7d5a55d72fe9" providerId="ADAL" clId="{326DF378-6218-42EE-9B8E-B1F53129253E}" dt="2025-06-07T17:17:23.693" v="2" actId="1076"/>
          <ac:spMkLst>
            <pc:docMk/>
            <pc:sldMk cId="377547008" sldId="265"/>
            <ac:spMk id="20" creationId="{50712DF4-C434-DE96-750A-DC1E47C5F71A}"/>
          </ac:spMkLst>
        </pc:spChg>
      </pc:sldChg>
      <pc:sldChg chg="modSp mod">
        <pc:chgData name="AGUEDA LATORRE ROMERO" userId="8d085b57-6da0-4c72-b61b-7d5a55d72fe9" providerId="ADAL" clId="{326DF378-6218-42EE-9B8E-B1F53129253E}" dt="2025-06-07T17:17:46.555" v="5" actId="1076"/>
        <pc:sldMkLst>
          <pc:docMk/>
          <pc:sldMk cId="1608875583" sldId="266"/>
        </pc:sldMkLst>
        <pc:spChg chg="mod">
          <ac:chgData name="AGUEDA LATORRE ROMERO" userId="8d085b57-6da0-4c72-b61b-7d5a55d72fe9" providerId="ADAL" clId="{326DF378-6218-42EE-9B8E-B1F53129253E}" dt="2025-06-07T17:17:39.533" v="4" actId="14100"/>
          <ac:spMkLst>
            <pc:docMk/>
            <pc:sldMk cId="1608875583" sldId="266"/>
            <ac:spMk id="2" creationId="{5C8E0875-3BED-B867-5123-62F54BE5DBDD}"/>
          </ac:spMkLst>
        </pc:spChg>
        <pc:spChg chg="mod">
          <ac:chgData name="AGUEDA LATORRE ROMERO" userId="8d085b57-6da0-4c72-b61b-7d5a55d72fe9" providerId="ADAL" clId="{326DF378-6218-42EE-9B8E-B1F53129253E}" dt="2025-06-07T17:17:46.555" v="5" actId="1076"/>
          <ac:spMkLst>
            <pc:docMk/>
            <pc:sldMk cId="1608875583" sldId="266"/>
            <ac:spMk id="20" creationId="{50712DF4-C434-DE96-750A-DC1E47C5F71A}"/>
          </ac:spMkLst>
        </pc:spChg>
      </pc:sldChg>
      <pc:sldChg chg="addSp modSp mod">
        <pc:chgData name="AGUEDA LATORRE ROMERO" userId="8d085b57-6da0-4c72-b61b-7d5a55d72fe9" providerId="ADAL" clId="{326DF378-6218-42EE-9B8E-B1F53129253E}" dt="2025-06-07T17:49:21.427" v="344" actId="1076"/>
        <pc:sldMkLst>
          <pc:docMk/>
          <pc:sldMk cId="2215885421" sldId="267"/>
        </pc:sldMkLst>
        <pc:spChg chg="mod">
          <ac:chgData name="AGUEDA LATORRE ROMERO" userId="8d085b57-6da0-4c72-b61b-7d5a55d72fe9" providerId="ADAL" clId="{326DF378-6218-42EE-9B8E-B1F53129253E}" dt="2025-06-07T17:22:41.518" v="29" actId="255"/>
          <ac:spMkLst>
            <pc:docMk/>
            <pc:sldMk cId="2215885421" sldId="267"/>
            <ac:spMk id="2" creationId="{5C8E0875-3BED-B867-5123-62F54BE5DBDD}"/>
          </ac:spMkLst>
        </pc:spChg>
        <pc:spChg chg="add mod">
          <ac:chgData name="AGUEDA LATORRE ROMERO" userId="8d085b57-6da0-4c72-b61b-7d5a55d72fe9" providerId="ADAL" clId="{326DF378-6218-42EE-9B8E-B1F53129253E}" dt="2025-06-07T17:48:39.930" v="339"/>
          <ac:spMkLst>
            <pc:docMk/>
            <pc:sldMk cId="2215885421" sldId="267"/>
            <ac:spMk id="5" creationId="{21DB6876-632B-F831-E4A5-9D7E1036ED1D}"/>
          </ac:spMkLst>
        </pc:spChg>
        <pc:spChg chg="mod">
          <ac:chgData name="AGUEDA LATORRE ROMERO" userId="8d085b57-6da0-4c72-b61b-7d5a55d72fe9" providerId="ADAL" clId="{326DF378-6218-42EE-9B8E-B1F53129253E}" dt="2025-06-07T17:49:21.427" v="344" actId="1076"/>
          <ac:spMkLst>
            <pc:docMk/>
            <pc:sldMk cId="2215885421" sldId="267"/>
            <ac:spMk id="20" creationId="{50712DF4-C434-DE96-750A-DC1E47C5F71A}"/>
          </ac:spMkLst>
        </pc:spChg>
      </pc:sldChg>
      <pc:sldChg chg="addSp delSp modSp mod">
        <pc:chgData name="AGUEDA LATORRE ROMERO" userId="8d085b57-6da0-4c72-b61b-7d5a55d72fe9" providerId="ADAL" clId="{326DF378-6218-42EE-9B8E-B1F53129253E}" dt="2025-06-07T17:46:08.822" v="319" actId="1076"/>
        <pc:sldMkLst>
          <pc:docMk/>
          <pc:sldMk cId="544532275" sldId="268"/>
        </pc:sldMkLst>
        <pc:spChg chg="mod">
          <ac:chgData name="AGUEDA LATORRE ROMERO" userId="8d085b57-6da0-4c72-b61b-7d5a55d72fe9" providerId="ADAL" clId="{326DF378-6218-42EE-9B8E-B1F53129253E}" dt="2025-06-07T17:46:08.822" v="319" actId="1076"/>
          <ac:spMkLst>
            <pc:docMk/>
            <pc:sldMk cId="544532275" sldId="268"/>
            <ac:spMk id="2" creationId="{5C8E0875-3BED-B867-5123-62F54BE5DBDD}"/>
          </ac:spMkLst>
        </pc:spChg>
        <pc:spChg chg="add mod">
          <ac:chgData name="AGUEDA LATORRE ROMERO" userId="8d085b57-6da0-4c72-b61b-7d5a55d72fe9" providerId="ADAL" clId="{326DF378-6218-42EE-9B8E-B1F53129253E}" dt="2025-06-07T17:37:52.887" v="131" actId="1076"/>
          <ac:spMkLst>
            <pc:docMk/>
            <pc:sldMk cId="544532275" sldId="268"/>
            <ac:spMk id="5" creationId="{E5F40798-6F9D-2E3B-4419-8D56F90F3B22}"/>
          </ac:spMkLst>
        </pc:spChg>
        <pc:spChg chg="add del mod">
          <ac:chgData name="AGUEDA LATORRE ROMERO" userId="8d085b57-6da0-4c72-b61b-7d5a55d72fe9" providerId="ADAL" clId="{326DF378-6218-42EE-9B8E-B1F53129253E}" dt="2025-06-07T17:46:03.449" v="318" actId="478"/>
          <ac:spMkLst>
            <pc:docMk/>
            <pc:sldMk cId="544532275" sldId="268"/>
            <ac:spMk id="11" creationId="{3F0F80C9-D36E-FA6F-6715-838CDAB79206}"/>
          </ac:spMkLst>
        </pc:spChg>
        <pc:spChg chg="del mod">
          <ac:chgData name="AGUEDA LATORRE ROMERO" userId="8d085b57-6da0-4c72-b61b-7d5a55d72fe9" providerId="ADAL" clId="{326DF378-6218-42EE-9B8E-B1F53129253E}" dt="2025-06-07T17:45:56.148" v="317" actId="478"/>
          <ac:spMkLst>
            <pc:docMk/>
            <pc:sldMk cId="544532275" sldId="268"/>
            <ac:spMk id="20" creationId="{50712DF4-C434-DE96-750A-DC1E47C5F71A}"/>
          </ac:spMkLst>
        </pc:spChg>
      </pc:sldChg>
      <pc:sldChg chg="addSp delSp modSp mod">
        <pc:chgData name="AGUEDA LATORRE ROMERO" userId="8d085b57-6da0-4c72-b61b-7d5a55d72fe9" providerId="ADAL" clId="{326DF378-6218-42EE-9B8E-B1F53129253E}" dt="2025-06-07T18:00:53.351" v="375" actId="255"/>
        <pc:sldMkLst>
          <pc:docMk/>
          <pc:sldMk cId="2074188361" sldId="269"/>
        </pc:sldMkLst>
        <pc:spChg chg="mod">
          <ac:chgData name="AGUEDA LATORRE ROMERO" userId="8d085b57-6da0-4c72-b61b-7d5a55d72fe9" providerId="ADAL" clId="{326DF378-6218-42EE-9B8E-B1F53129253E}" dt="2025-06-07T17:48:25.177" v="338" actId="1076"/>
          <ac:spMkLst>
            <pc:docMk/>
            <pc:sldMk cId="2074188361" sldId="269"/>
            <ac:spMk id="2" creationId="{5C8E0875-3BED-B867-5123-62F54BE5DBDD}"/>
          </ac:spMkLst>
        </pc:spChg>
        <pc:spChg chg="add mod">
          <ac:chgData name="AGUEDA LATORRE ROMERO" userId="8d085b57-6da0-4c72-b61b-7d5a55d72fe9" providerId="ADAL" clId="{326DF378-6218-42EE-9B8E-B1F53129253E}" dt="2025-06-07T17:46:52.599" v="324"/>
          <ac:spMkLst>
            <pc:docMk/>
            <pc:sldMk cId="2074188361" sldId="269"/>
            <ac:spMk id="5" creationId="{AA680E6C-7FEF-B1C4-E791-DC87A233434F}"/>
          </ac:spMkLst>
        </pc:spChg>
        <pc:spChg chg="mod">
          <ac:chgData name="AGUEDA LATORRE ROMERO" userId="8d085b57-6da0-4c72-b61b-7d5a55d72fe9" providerId="ADAL" clId="{326DF378-6218-42EE-9B8E-B1F53129253E}" dt="2025-06-07T18:00:53.351" v="375" actId="255"/>
          <ac:spMkLst>
            <pc:docMk/>
            <pc:sldMk cId="2074188361" sldId="269"/>
            <ac:spMk id="20" creationId="{50712DF4-C434-DE96-750A-DC1E47C5F71A}"/>
          </ac:spMkLst>
        </pc:spChg>
        <pc:picChg chg="add del">
          <ac:chgData name="AGUEDA LATORRE ROMERO" userId="8d085b57-6da0-4c72-b61b-7d5a55d72fe9" providerId="ADAL" clId="{326DF378-6218-42EE-9B8E-B1F53129253E}" dt="2025-06-07T17:47:30.955" v="332" actId="478"/>
          <ac:picMkLst>
            <pc:docMk/>
            <pc:sldMk cId="2074188361" sldId="269"/>
            <ac:picMk id="3" creationId="{EEC60080-0C55-8755-0DF1-BD9F8C1BEA8D}"/>
          </ac:picMkLst>
        </pc:picChg>
      </pc:sldChg>
      <pc:sldChg chg="addSp modSp mod">
        <pc:chgData name="AGUEDA LATORRE ROMERO" userId="8d085b57-6da0-4c72-b61b-7d5a55d72fe9" providerId="ADAL" clId="{326DF378-6218-42EE-9B8E-B1F53129253E}" dt="2025-06-07T18:01:09.591" v="376" actId="255"/>
        <pc:sldMkLst>
          <pc:docMk/>
          <pc:sldMk cId="3196775708" sldId="271"/>
        </pc:sldMkLst>
        <pc:spChg chg="mod">
          <ac:chgData name="AGUEDA LATORRE ROMERO" userId="8d085b57-6da0-4c72-b61b-7d5a55d72fe9" providerId="ADAL" clId="{326DF378-6218-42EE-9B8E-B1F53129253E}" dt="2025-06-07T17:24:19.689" v="37" actId="1076"/>
          <ac:spMkLst>
            <pc:docMk/>
            <pc:sldMk cId="3196775708" sldId="271"/>
            <ac:spMk id="2" creationId="{5C8E0875-3BED-B867-5123-62F54BE5DBDD}"/>
          </ac:spMkLst>
        </pc:spChg>
        <pc:spChg chg="add mod">
          <ac:chgData name="AGUEDA LATORRE ROMERO" userId="8d085b57-6da0-4c72-b61b-7d5a55d72fe9" providerId="ADAL" clId="{326DF378-6218-42EE-9B8E-B1F53129253E}" dt="2025-06-07T17:50:20.993" v="350" actId="1076"/>
          <ac:spMkLst>
            <pc:docMk/>
            <pc:sldMk cId="3196775708" sldId="271"/>
            <ac:spMk id="5" creationId="{E43E09FC-660A-F1C5-B1BE-33DDB3944E03}"/>
          </ac:spMkLst>
        </pc:spChg>
        <pc:spChg chg="mod">
          <ac:chgData name="AGUEDA LATORRE ROMERO" userId="8d085b57-6da0-4c72-b61b-7d5a55d72fe9" providerId="ADAL" clId="{326DF378-6218-42EE-9B8E-B1F53129253E}" dt="2025-06-07T18:01:09.591" v="376" actId="255"/>
          <ac:spMkLst>
            <pc:docMk/>
            <pc:sldMk cId="3196775708" sldId="271"/>
            <ac:spMk id="20" creationId="{50712DF4-C434-DE96-750A-DC1E47C5F71A}"/>
          </ac:spMkLst>
        </pc:spChg>
      </pc:sldChg>
      <pc:sldChg chg="addSp modSp mod">
        <pc:chgData name="AGUEDA LATORRE ROMERO" userId="8d085b57-6da0-4c72-b61b-7d5a55d72fe9" providerId="ADAL" clId="{326DF378-6218-42EE-9B8E-B1F53129253E}" dt="2025-06-07T18:01:22.765" v="377" actId="255"/>
        <pc:sldMkLst>
          <pc:docMk/>
          <pc:sldMk cId="700179282" sldId="272"/>
        </pc:sldMkLst>
        <pc:spChg chg="mod">
          <ac:chgData name="AGUEDA LATORRE ROMERO" userId="8d085b57-6da0-4c72-b61b-7d5a55d72fe9" providerId="ADAL" clId="{326DF378-6218-42EE-9B8E-B1F53129253E}" dt="2025-06-07T17:24:57.464" v="41" actId="20577"/>
          <ac:spMkLst>
            <pc:docMk/>
            <pc:sldMk cId="700179282" sldId="272"/>
            <ac:spMk id="2" creationId="{3E703C76-407D-0D51-6CF2-78AE211A679B}"/>
          </ac:spMkLst>
        </pc:spChg>
        <pc:spChg chg="add mod">
          <ac:chgData name="AGUEDA LATORRE ROMERO" userId="8d085b57-6da0-4c72-b61b-7d5a55d72fe9" providerId="ADAL" clId="{326DF378-6218-42EE-9B8E-B1F53129253E}" dt="2025-06-07T17:51:47.696" v="356" actId="1076"/>
          <ac:spMkLst>
            <pc:docMk/>
            <pc:sldMk cId="700179282" sldId="272"/>
            <ac:spMk id="5" creationId="{97FC687A-BAD6-F481-727D-5970BEAE181C}"/>
          </ac:spMkLst>
        </pc:spChg>
        <pc:spChg chg="mod">
          <ac:chgData name="AGUEDA LATORRE ROMERO" userId="8d085b57-6da0-4c72-b61b-7d5a55d72fe9" providerId="ADAL" clId="{326DF378-6218-42EE-9B8E-B1F53129253E}" dt="2025-06-07T18:01:22.765" v="377" actId="255"/>
          <ac:spMkLst>
            <pc:docMk/>
            <pc:sldMk cId="700179282" sldId="272"/>
            <ac:spMk id="12" creationId="{80EC2E98-DC64-8CBE-34F3-56A7164ED620}"/>
          </ac:spMkLst>
        </pc:spChg>
      </pc:sldChg>
      <pc:sldChg chg="addSp modSp mod">
        <pc:chgData name="AGUEDA LATORRE ROMERO" userId="8d085b57-6da0-4c72-b61b-7d5a55d72fe9" providerId="ADAL" clId="{326DF378-6218-42EE-9B8E-B1F53129253E}" dt="2025-06-07T18:01:48.773" v="380" actId="1076"/>
        <pc:sldMkLst>
          <pc:docMk/>
          <pc:sldMk cId="4157691420" sldId="273"/>
        </pc:sldMkLst>
        <pc:spChg chg="mod">
          <ac:chgData name="AGUEDA LATORRE ROMERO" userId="8d085b57-6da0-4c72-b61b-7d5a55d72fe9" providerId="ADAL" clId="{326DF378-6218-42EE-9B8E-B1F53129253E}" dt="2025-06-07T17:52:21.785" v="358" actId="1076"/>
          <ac:spMkLst>
            <pc:docMk/>
            <pc:sldMk cId="4157691420" sldId="273"/>
            <ac:spMk id="2" creationId="{3E703C76-407D-0D51-6CF2-78AE211A679B}"/>
          </ac:spMkLst>
        </pc:spChg>
        <pc:spChg chg="add mod">
          <ac:chgData name="AGUEDA LATORRE ROMERO" userId="8d085b57-6da0-4c72-b61b-7d5a55d72fe9" providerId="ADAL" clId="{326DF378-6218-42EE-9B8E-B1F53129253E}" dt="2025-06-07T17:52:42.879" v="361" actId="1076"/>
          <ac:spMkLst>
            <pc:docMk/>
            <pc:sldMk cId="4157691420" sldId="273"/>
            <ac:spMk id="5" creationId="{A0BC54C1-1EFF-C41D-4B07-8E2714A24913}"/>
          </ac:spMkLst>
        </pc:spChg>
        <pc:spChg chg="mod">
          <ac:chgData name="AGUEDA LATORRE ROMERO" userId="8d085b57-6da0-4c72-b61b-7d5a55d72fe9" providerId="ADAL" clId="{326DF378-6218-42EE-9B8E-B1F53129253E}" dt="2025-06-07T18:01:48.773" v="380" actId="1076"/>
          <ac:spMkLst>
            <pc:docMk/>
            <pc:sldMk cId="4157691420" sldId="273"/>
            <ac:spMk id="12" creationId="{80EC2E98-DC64-8CBE-34F3-56A7164ED620}"/>
          </ac:spMkLst>
        </pc:spChg>
      </pc:sldChg>
      <pc:sldChg chg="del">
        <pc:chgData name="AGUEDA LATORRE ROMERO" userId="8d085b57-6da0-4c72-b61b-7d5a55d72fe9" providerId="ADAL" clId="{326DF378-6218-42EE-9B8E-B1F53129253E}" dt="2025-06-07T17:17:12.467" v="0" actId="2696"/>
        <pc:sldMkLst>
          <pc:docMk/>
          <pc:sldMk cId="3060573123" sldId="274"/>
        </pc:sldMkLst>
      </pc:sldChg>
      <pc:sldChg chg="addSp modSp add mod">
        <pc:chgData name="AGUEDA LATORRE ROMERO" userId="8d085b57-6da0-4c72-b61b-7d5a55d72fe9" providerId="ADAL" clId="{326DF378-6218-42EE-9B8E-B1F53129253E}" dt="2025-06-07T18:02:19.070" v="399" actId="1036"/>
        <pc:sldMkLst>
          <pc:docMk/>
          <pc:sldMk cId="3480603713" sldId="274"/>
        </pc:sldMkLst>
        <pc:spChg chg="mod">
          <ac:chgData name="AGUEDA LATORRE ROMERO" userId="8d085b57-6da0-4c72-b61b-7d5a55d72fe9" providerId="ADAL" clId="{326DF378-6218-42EE-9B8E-B1F53129253E}" dt="2025-06-07T17:53:23.946" v="366" actId="1076"/>
          <ac:spMkLst>
            <pc:docMk/>
            <pc:sldMk cId="3480603713" sldId="274"/>
            <ac:spMk id="2" creationId="{DDCC646E-183E-F857-303B-589C3AB9EC91}"/>
          </ac:spMkLst>
        </pc:spChg>
        <pc:spChg chg="add mod">
          <ac:chgData name="AGUEDA LATORRE ROMERO" userId="8d085b57-6da0-4c72-b61b-7d5a55d72fe9" providerId="ADAL" clId="{326DF378-6218-42EE-9B8E-B1F53129253E}" dt="2025-06-07T17:54:00.803" v="371" actId="1076"/>
          <ac:spMkLst>
            <pc:docMk/>
            <pc:sldMk cId="3480603713" sldId="274"/>
            <ac:spMk id="5" creationId="{AB33DB0E-21B4-8A68-97A5-84A712111AC6}"/>
          </ac:spMkLst>
        </pc:spChg>
        <pc:spChg chg="mod">
          <ac:chgData name="AGUEDA LATORRE ROMERO" userId="8d085b57-6da0-4c72-b61b-7d5a55d72fe9" providerId="ADAL" clId="{326DF378-6218-42EE-9B8E-B1F53129253E}" dt="2025-06-07T18:02:19.070" v="399" actId="1036"/>
          <ac:spMkLst>
            <pc:docMk/>
            <pc:sldMk cId="3480603713" sldId="274"/>
            <ac:spMk id="12" creationId="{425646BE-0E30-221B-4D0C-8D58C77B852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124009-D0E6-1618-8D33-170E318C51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336E5EB-158C-EA09-A648-294F5A29C5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4AB6064-893A-E9F2-D56B-C26B8A415B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A754E-BAF0-7B49-8FDD-F1A30911E344}" type="datetimeFigureOut">
              <a:rPr lang="es-ES" smtClean="0"/>
              <a:t>09/06/2025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F7BA720-9F91-D68E-1C68-30D622139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11FDDA9-241A-2DEF-C67C-8DC23BDB6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C6B74-724D-4546-8CE0-3C9643A84EDE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51627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A955FD-703B-B716-BDB4-A63949AFDA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C452782-C44D-E16F-7A0E-307E25BD9E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D33E392-A590-0A69-3EFC-B003E6BED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A754E-BAF0-7B49-8FDD-F1A30911E344}" type="datetimeFigureOut">
              <a:rPr lang="es-ES" smtClean="0"/>
              <a:t>09/06/2025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CA86387-3C12-ECDA-17E0-734650F06C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662A167-D0A0-E3E1-7A76-A3034AA58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C6B74-724D-4546-8CE0-3C9643A84EDE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57178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01FC50A-2825-5E61-9184-D2B364CAD2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57BB696-8B0A-C9EE-C67D-B1A0401FB6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96764E6-00DD-0B94-D508-BF79D576D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A754E-BAF0-7B49-8FDD-F1A30911E344}" type="datetimeFigureOut">
              <a:rPr lang="es-ES" smtClean="0"/>
              <a:t>09/06/2025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564F82E-0BB8-E0B1-80B3-DAC51B661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139BE1A-1A54-5B46-922B-8CDBC62AA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C6B74-724D-4546-8CE0-3C9643A84EDE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95380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065533-F340-A479-FA6C-0B4C5F261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01EBC6A-7F5B-C7E0-3E08-C4A63E6F84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1ADB63C-35A2-98A7-CDAD-1A6C347434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A754E-BAF0-7B49-8FDD-F1A30911E344}" type="datetimeFigureOut">
              <a:rPr lang="es-ES" smtClean="0"/>
              <a:t>09/06/2025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31C2920-F94F-973F-834B-35B509FA04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A787197-49CB-4954-C08F-FE2138E2B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C6B74-724D-4546-8CE0-3C9643A84EDE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65161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9F989C-691B-018E-AF31-23117FB5C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B8E874-A722-0D80-6615-83BDC1AB05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B01F1B-CAD0-BB6B-A4DA-899D20DB9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A754E-BAF0-7B49-8FDD-F1A30911E344}" type="datetimeFigureOut">
              <a:rPr lang="es-ES" smtClean="0"/>
              <a:t>09/06/2025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79C5A2E-E447-CE84-32EB-473CF4877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C90708D-8B8D-5B4A-EF10-88F32D3F4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C6B74-724D-4546-8CE0-3C9643A84EDE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85661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2FD7A6-7480-FE5E-8E7B-BD60A4D2DE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EB3DC00-CD7D-E294-F271-2723F31760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1858EC4-FC43-A68A-F184-D00E55BCB4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117E2A8-1820-37D4-95DA-A0C7A5A04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A754E-BAF0-7B49-8FDD-F1A30911E344}" type="datetimeFigureOut">
              <a:rPr lang="es-ES" smtClean="0"/>
              <a:t>09/06/2025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E4AA7B4-80EA-D63A-FC1C-75BBC3BADE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38CE550-2E0D-D5A5-7CD5-80D009AD8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C6B74-724D-4546-8CE0-3C9643A84EDE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36143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AAE2E0-C064-9251-E739-C3B06698C3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805656-BFB0-C48C-F668-A6CEDAD119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FAE4E40-4155-60B6-993E-A2481D893A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9DF5FB6-E0DA-6687-6570-4F14D35772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E97352F-EBDA-7A8D-2B9C-946C2A8C05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A1135CA-EB90-7538-12DA-7504A19E6B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A754E-BAF0-7B49-8FDD-F1A30911E344}" type="datetimeFigureOut">
              <a:rPr lang="es-ES" smtClean="0"/>
              <a:t>09/06/2025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17F1BF4-4EF6-5CA8-A6C9-77537593A4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C628F28-0FAF-BD8B-64F1-31B2458B7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C6B74-724D-4546-8CE0-3C9643A84EDE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75650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36ECA6-F3A6-B79D-9767-3C679C6C28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AFF3FE4-620C-3E4C-C95E-149CB0448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A754E-BAF0-7B49-8FDD-F1A30911E344}" type="datetimeFigureOut">
              <a:rPr lang="es-ES" smtClean="0"/>
              <a:t>09/06/2025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4013FCB-AE80-C524-8FF5-569DEFD38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8CCCA62-7FE5-6148-5AC5-6FBE9763B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C6B74-724D-4546-8CE0-3C9643A84EDE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56865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7B03A28-E98D-78C6-665E-7B3972B75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A754E-BAF0-7B49-8FDD-F1A30911E344}" type="datetimeFigureOut">
              <a:rPr lang="es-ES" smtClean="0"/>
              <a:t>09/06/2025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1AA3341-5F16-400E-3FAE-2606BE3FD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0FBAA42-0149-909A-FC74-8244DF7F9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C6B74-724D-4546-8CE0-3C9643A84EDE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779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71B0B4-FBD7-D844-2DD2-C57EA8879B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AE5C9DC-432A-3AFA-8F9D-719AEDF44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DDD4D1B-EE37-04BC-7678-3EF78A8F58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D59D222-1021-29E9-C0DC-C4F341D55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A754E-BAF0-7B49-8FDD-F1A30911E344}" type="datetimeFigureOut">
              <a:rPr lang="es-ES" smtClean="0"/>
              <a:t>09/06/2025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0D7670E-5EC3-36A8-B662-AA0D2B08B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FDCED3-35A1-A0BE-4DA4-5C1489C31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C6B74-724D-4546-8CE0-3C9643A84EDE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87845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45DC64-EF68-8D94-40F5-4626E40364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E3CC8D7-268D-F218-24FF-A916EA5823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5E90339-AD28-FEC2-3190-04404166EF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8EEF20A-5323-D064-EBE9-CCA9762F5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A754E-BAF0-7B49-8FDD-F1A30911E344}" type="datetimeFigureOut">
              <a:rPr lang="es-ES" smtClean="0"/>
              <a:t>09/06/2025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A35F904-21BE-5DD6-F4D0-5613EE969E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3EE938E-F14E-7327-7741-427F259C2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C6B74-724D-4546-8CE0-3C9643A84EDE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91303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13F784F-7FFE-B501-E52E-720F6BFFE2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6821352-9E0C-9781-B90D-D64EFDE8DA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1D2ECBD-1359-B5AF-0F5C-CD5135479B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7CA754E-BAF0-7B49-8FDD-F1A30911E344}" type="datetimeFigureOut">
              <a:rPr lang="es-ES" smtClean="0"/>
              <a:t>09/06/2025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E9E1380-1CF2-8359-2B45-8D3C1BF277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3C2F4E2-2C83-7641-1E57-26B4AEBB4F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09C6B74-724D-4546-8CE0-3C9643A84EDE}" type="slidenum">
              <a:rPr lang="es-ES" smtClean="0"/>
              <a:t>'#'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60289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jpeg"/><Relationship Id="rId10" Type="http://schemas.openxmlformats.org/officeDocument/2006/relationships/image" Target="../media/image9.pn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12.pn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12.pn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12.pn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12.pn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12.pn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12.pn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12.pn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12.pn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12.pn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12.pn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16="http://schemas.microsoft.com/office/drawing/2014/main" xmlns:a14="http://schemas.microsoft.com/office/drawing/2010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Picture 5, Imagen">
            <a:extLst>
              <a:ext uri="{FF2B5EF4-FFF2-40B4-BE49-F238E27FC236}">
                <a16:creationId xmlns:a16="http://schemas.microsoft.com/office/drawing/2014/main" id="{5F7EE30A-8C3C-DB13-CB1B-FBBC9FCA92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134" y="6065868"/>
            <a:ext cx="1950130" cy="556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Picture 16, Imagen">
            <a:extLst>
              <a:ext uri="{FF2B5EF4-FFF2-40B4-BE49-F238E27FC236}">
                <a16:creationId xmlns:a16="http://schemas.microsoft.com/office/drawing/2014/main" id="{218DD6A0-71EF-15A2-C9BB-4DB3367007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7062" y="6045971"/>
            <a:ext cx="1026582" cy="615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10">
            <a:extLst>
              <a:ext uri="{FF2B5EF4-FFF2-40B4-BE49-F238E27FC236}">
                <a16:creationId xmlns:a16="http://schemas.microsoft.com/office/drawing/2014/main" id="{0803642A-31FB-BF67-C8C1-55A5CEDF8FC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566800" y="3829277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035" name="Picture 11" descr="Picture 15, Imagen">
            <a:extLst>
              <a:ext uri="{FF2B5EF4-FFF2-40B4-BE49-F238E27FC236}">
                <a16:creationId xmlns:a16="http://schemas.microsoft.com/office/drawing/2014/main" id="{16CC96F3-91DF-6B99-D04C-5FB83494ED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5162" y="6065868"/>
            <a:ext cx="1610326" cy="500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tipo&#10;&#10;El contenido generado por IA puede ser incorrecto.">
            <a:extLst>
              <a:ext uri="{FF2B5EF4-FFF2-40B4-BE49-F238E27FC236}">
                <a16:creationId xmlns:a16="http://schemas.microsoft.com/office/drawing/2014/main" id="{9495C6FF-1E88-FBEF-10C2-3EBC8DF469A1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 l="12167" t="19962" r="11861" b="22964"/>
          <a:stretch>
            <a:fillRect/>
          </a:stretch>
        </p:blipFill>
        <p:spPr>
          <a:xfrm>
            <a:off x="7191672" y="5902575"/>
            <a:ext cx="1755250" cy="719599"/>
          </a:xfrm>
          <a:prstGeom prst="rect">
            <a:avLst/>
          </a:prstGeom>
        </p:spPr>
      </p:pic>
      <p:sp>
        <p:nvSpPr>
          <p:cNvPr id="8" name="AutoShape 30">
            <a:extLst>
              <a:ext uri="{FF2B5EF4-FFF2-40B4-BE49-F238E27FC236}">
                <a16:creationId xmlns:a16="http://schemas.microsoft.com/office/drawing/2014/main" id="{12ED44C5-07B3-A614-BB1E-FA93AD95521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390813" y="-17224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9" name="Picture 31">
            <a:extLst>
              <a:ext uri="{FF2B5EF4-FFF2-40B4-BE49-F238E27FC236}">
                <a16:creationId xmlns:a16="http://schemas.microsoft.com/office/drawing/2014/main" id="{5003B3E5-C5B7-33A3-A471-9B627A2BCC50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8731" y="6035134"/>
            <a:ext cx="558131" cy="55813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17" descr="http://en.uoa.gr/fileadmin/templates/en.uoa.gr/images/logo.png">
            <a:extLst>
              <a:ext uri="{FF2B5EF4-FFF2-40B4-BE49-F238E27FC236}">
                <a16:creationId xmlns:a16="http://schemas.microsoft.com/office/drawing/2014/main" id="{C9CEFA6D-BDC8-C0D4-CBC7-1A0CADA9CC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3344" y="6168778"/>
            <a:ext cx="1325690" cy="370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Rectangle 35">
            <a:extLst>
              <a:ext uri="{FF2B5EF4-FFF2-40B4-BE49-F238E27FC236}">
                <a16:creationId xmlns:a16="http://schemas.microsoft.com/office/drawing/2014/main" id="{2F232D74-1B6C-39CD-1BC3-80E737A0D8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3613" y="5044535"/>
            <a:ext cx="7884832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400" b="0" i="0" u="none" strike="noStrike" cap="none" normalizeH="0" baseline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Tämä </a:t>
            </a:r>
            <a:r>
              <a:rPr kumimoji="0" lang="es-ES" altLang="es-ES" sz="1400" b="0" i="0" u="none" strike="noStrike" cap="none" normalizeH="0" baseline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teos </a:t>
            </a:r>
            <a:r>
              <a:rPr kumimoji="0" lang="es-ES" altLang="es-ES" sz="1400" b="0" i="0" u="none" strike="noStrike" cap="none" normalizeH="0" baseline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on </a:t>
            </a:r>
            <a:r>
              <a:rPr kumimoji="0" lang="es-ES" altLang="es-ES" sz="1400" b="0" i="0" u="none" strike="noStrike" cap="none" normalizeH="0" baseline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lisensoitu </a:t>
            </a:r>
            <a:r>
              <a:rPr kumimoji="0" lang="es-ES" altLang="es-E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Creative </a:t>
            </a:r>
            <a:r>
              <a:rPr kumimoji="0" lang="es-ES" altLang="es-ES" sz="1400" b="0" i="0" u="none" strike="noStrike" cap="none" normalizeH="0" baseline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Commons </a:t>
            </a:r>
            <a:r>
              <a:rPr kumimoji="0" lang="es-ES" altLang="es-ES" sz="1400" b="0" i="0" u="none" strike="noStrike" cap="none" normalizeH="0" baseline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Nimeä </a:t>
            </a:r>
            <a:r>
              <a:rPr kumimoji="0" lang="es-ES" altLang="es-E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4.0 Kansainvälinen </a:t>
            </a:r>
            <a:r>
              <a:rPr kumimoji="0" lang="es-ES" altLang="es-ES" sz="1400" b="0" i="0" u="none" strike="noStrike" cap="none" normalizeH="0" baseline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lisenssi. </a:t>
            </a:r>
            <a:r>
              <a:rPr kumimoji="0" lang="es-ES" altLang="es-ES" sz="1400" b="0" i="0" u="none" strike="noStrike" cap="none" normalizeH="0" baseline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http://creativecommons.</a:t>
            </a:r>
            <a:r>
              <a:rPr kumimoji="0" lang="es-ES" altLang="es-E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org/licenses/by/4.0/   </a:t>
            </a:r>
            <a:endParaRPr kumimoji="0" lang="es-ES" altLang="es-E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AutoShape 36" descr="Picture 4, Imagen">
            <a:extLst>
              <a:ext uri="{FF2B5EF4-FFF2-40B4-BE49-F238E27FC236}">
                <a16:creationId xmlns:a16="http://schemas.microsoft.com/office/drawing/2014/main" id="{E9408357-219E-6650-D497-CF9B4AE43B8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3500" y="222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29" name="Imagen 28" descr="Icono&#10;&#10;El contenido generado por IA puede ser incorrecto.">
            <a:extLst>
              <a:ext uri="{FF2B5EF4-FFF2-40B4-BE49-F238E27FC236}">
                <a16:creationId xmlns:a16="http://schemas.microsoft.com/office/drawing/2014/main" id="{31094C7C-0C94-849C-88D6-160D8E366103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 t="18644"/>
          <a:stretch>
            <a:fillRect/>
          </a:stretch>
        </p:blipFill>
        <p:spPr>
          <a:xfrm>
            <a:off x="9419389" y="4871773"/>
            <a:ext cx="2792664" cy="1979543"/>
          </a:xfrm>
          <a:prstGeom prst="rect">
            <a:avLst/>
          </a:prstGeom>
        </p:spPr>
      </p:pic>
      <p:pic>
        <p:nvPicPr>
          <p:cNvPr id="1037" name="Picture 13" descr="Text&#10;&#10;Description automatically generated, Imagen">
            <a:extLst>
              <a:ext uri="{FF2B5EF4-FFF2-40B4-BE49-F238E27FC236}">
                <a16:creationId xmlns:a16="http://schemas.microsoft.com/office/drawing/2014/main" id="{D1F3E232-9F75-67C2-9774-E7DACA3D97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9685" y="6006224"/>
            <a:ext cx="629973" cy="61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Imagen 31" descr="Imagen que contiene Forma&#10;&#10;El contenido generado por IA puede ser incorrecto.">
            <a:extLst>
              <a:ext uri="{FF2B5EF4-FFF2-40B4-BE49-F238E27FC236}">
                <a16:creationId xmlns:a16="http://schemas.microsoft.com/office/drawing/2014/main" id="{E274A9EE-2150-483A-A13A-FF3B5D906E8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0" y="0"/>
            <a:ext cx="12192000" cy="3930678"/>
          </a:xfrm>
          <a:prstGeom prst="rect">
            <a:avLst/>
          </a:prstGeom>
        </p:spPr>
      </p:pic>
      <p:sp>
        <p:nvSpPr>
          <p:cNvPr id="20" name="Otsikko 4">
            <a:extLst>
              <a:ext uri="{FF2B5EF4-FFF2-40B4-BE49-F238E27FC236}">
                <a16:creationId xmlns:a16="http://schemas.microsoft.com/office/drawing/2014/main" id="{646247E2-3D3F-EB7D-AB88-EBF3C4D555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20325" y="2096486"/>
            <a:ext cx="6586961" cy="56387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400" b="1">
                <a:latin typeface="Tahoma"/>
                <a:ea typeface="Tahoma"/>
                <a:cs typeface="Tahoma"/>
              </a:rPr>
              <a:t>4 jakso: Pohdinta</a:t>
            </a:r>
            <a:endParaRPr lang="en-GB" sz="2400">
              <a:latin typeface="Tahoma"/>
              <a:ea typeface="Tahoma"/>
              <a:cs typeface="Tahoma"/>
            </a:endParaRPr>
          </a:p>
        </p:txBody>
      </p:sp>
      <p:pic>
        <p:nvPicPr>
          <p:cNvPr id="1069" name="Picture 45">
            <a:extLst>
              <a:ext uri="{FF2B5EF4-FFF2-40B4-BE49-F238E27FC236}">
                <a16:creationId xmlns:a16="http://schemas.microsoft.com/office/drawing/2014/main" id="{380AEEED-0D4C-D1A1-B879-E3C2AB46EA3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139" b="68131"/>
          <a:stretch>
            <a:fillRect/>
          </a:stretch>
        </p:blipFill>
        <p:spPr bwMode="auto">
          <a:xfrm>
            <a:off x="1571935" y="4999712"/>
            <a:ext cx="1418359" cy="511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4168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16="http://schemas.microsoft.com/office/drawing/2014/main" xmlns:a14="http://schemas.microsoft.com/office/drawing/2010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FC9B9D-5241-6FBD-D35A-4C5401097E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icture 1, Imagen">
            <a:extLst>
              <a:ext uri="{FF2B5EF4-FFF2-40B4-BE49-F238E27FC236}">
                <a16:creationId xmlns:a16="http://schemas.microsoft.com/office/drawing/2014/main" id="{8E6CC48E-DE84-18B6-B0C3-952BEFF16F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3470" y="228600"/>
            <a:ext cx="2155371" cy="2155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Picture 5, Imagen">
            <a:extLst>
              <a:ext uri="{FF2B5EF4-FFF2-40B4-BE49-F238E27FC236}">
                <a16:creationId xmlns:a16="http://schemas.microsoft.com/office/drawing/2014/main" id="{7C5BE53A-EC29-4BD0-6750-F566AD39C3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134" y="6065868"/>
            <a:ext cx="1950130" cy="556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Picture 16, Imagen">
            <a:extLst>
              <a:ext uri="{FF2B5EF4-FFF2-40B4-BE49-F238E27FC236}">
                <a16:creationId xmlns:a16="http://schemas.microsoft.com/office/drawing/2014/main" id="{2F96D2DE-2DB7-49A6-8FAF-BFB0564F5C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7062" y="6045971"/>
            <a:ext cx="1026582" cy="615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10">
            <a:extLst>
              <a:ext uri="{FF2B5EF4-FFF2-40B4-BE49-F238E27FC236}">
                <a16:creationId xmlns:a16="http://schemas.microsoft.com/office/drawing/2014/main" id="{F5EC98B9-79A7-F7DB-442F-0FA7A41F88D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566800" y="3829277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035" name="Picture 11" descr="Picture 15, Imagen">
            <a:extLst>
              <a:ext uri="{FF2B5EF4-FFF2-40B4-BE49-F238E27FC236}">
                <a16:creationId xmlns:a16="http://schemas.microsoft.com/office/drawing/2014/main" id="{EC5AF0D3-E448-86E7-65A4-B52CD1A128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5162" y="6065868"/>
            <a:ext cx="1610326" cy="500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tipo&#10;&#10;El contenido generado por IA puede ser incorrecto.">
            <a:extLst>
              <a:ext uri="{FF2B5EF4-FFF2-40B4-BE49-F238E27FC236}">
                <a16:creationId xmlns:a16="http://schemas.microsoft.com/office/drawing/2014/main" id="{330D3F1F-9A76-1898-8AAE-3B8F5EAF8438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 l="12167" t="19962" r="11861" b="22964"/>
          <a:stretch>
            <a:fillRect/>
          </a:stretch>
        </p:blipFill>
        <p:spPr>
          <a:xfrm>
            <a:off x="7185760" y="5966556"/>
            <a:ext cx="1755250" cy="719599"/>
          </a:xfrm>
          <a:prstGeom prst="rect">
            <a:avLst/>
          </a:prstGeom>
        </p:spPr>
      </p:pic>
      <p:sp>
        <p:nvSpPr>
          <p:cNvPr id="8" name="AutoShape 30">
            <a:extLst>
              <a:ext uri="{FF2B5EF4-FFF2-40B4-BE49-F238E27FC236}">
                <a16:creationId xmlns:a16="http://schemas.microsoft.com/office/drawing/2014/main" id="{4BD3D7F4-74D3-36FD-B34F-EB80BAB1B5B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390813" y="-17224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9" name="Picture 31">
            <a:extLst>
              <a:ext uri="{FF2B5EF4-FFF2-40B4-BE49-F238E27FC236}">
                <a16:creationId xmlns:a16="http://schemas.microsoft.com/office/drawing/2014/main" id="{586246E4-8148-4DCF-CE6A-89606919A6A6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8731" y="6035134"/>
            <a:ext cx="558131" cy="55813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17" descr="http://en.uoa.gr/fileadmin/templates/en.uoa.gr/images/logo.png">
            <a:extLst>
              <a:ext uri="{FF2B5EF4-FFF2-40B4-BE49-F238E27FC236}">
                <a16:creationId xmlns:a16="http://schemas.microsoft.com/office/drawing/2014/main" id="{4149C336-47D1-E189-8D9E-A889165190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3344" y="6168778"/>
            <a:ext cx="1325690" cy="370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AutoShape 36" descr="Picture 4, Imagen">
            <a:extLst>
              <a:ext uri="{FF2B5EF4-FFF2-40B4-BE49-F238E27FC236}">
                <a16:creationId xmlns:a16="http://schemas.microsoft.com/office/drawing/2014/main" id="{4C6D7A46-6BD2-4CDA-4CC4-49AEE581EBB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3500" y="222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29" name="Imagen 28" descr="Icono&#10;&#10;El contenido generado por IA puede ser incorrecto.">
            <a:extLst>
              <a:ext uri="{FF2B5EF4-FFF2-40B4-BE49-F238E27FC236}">
                <a16:creationId xmlns:a16="http://schemas.microsoft.com/office/drawing/2014/main" id="{78160E4F-B271-1820-6866-ABE2CAC23E55}"/>
              </a:ext>
            </a:extLst>
          </p:cNvPr>
          <p:cNvPicPr>
            <a:picLocks noChangeAspect="1"/>
          </p:cNvPicPr>
          <p:nvPr/>
        </p:nvPicPr>
        <p:blipFill>
          <a:blip r:embed="rId9"/>
          <a:srcRect t="18644"/>
          <a:stretch>
            <a:fillRect/>
          </a:stretch>
        </p:blipFill>
        <p:spPr>
          <a:xfrm>
            <a:off x="9372600" y="4791562"/>
            <a:ext cx="2819400" cy="2066437"/>
          </a:xfrm>
          <a:prstGeom prst="rect">
            <a:avLst/>
          </a:prstGeom>
        </p:spPr>
      </p:pic>
      <p:pic>
        <p:nvPicPr>
          <p:cNvPr id="1037" name="Picture 13" descr="Text&#10;&#10;Description automatically generated, Imagen">
            <a:extLst>
              <a:ext uri="{FF2B5EF4-FFF2-40B4-BE49-F238E27FC236}">
                <a16:creationId xmlns:a16="http://schemas.microsoft.com/office/drawing/2014/main" id="{7B99D0B4-93C8-A69D-7D8C-79763AF955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3127" y="6035134"/>
            <a:ext cx="629973" cy="61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Imagen 2" descr="Icono&#10;&#10;El contenido generado por IA puede ser incorrecto.">
            <a:extLst>
              <a:ext uri="{FF2B5EF4-FFF2-40B4-BE49-F238E27FC236}">
                <a16:creationId xmlns:a16="http://schemas.microsoft.com/office/drawing/2014/main" id="{A8F2F713-277F-2005-FD33-63C09B7E2E8F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-602" y="8370"/>
            <a:ext cx="2425700" cy="2400300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3E703C76-407D-0D51-6CF2-78AE211A679B}"/>
              </a:ext>
            </a:extLst>
          </p:cNvPr>
          <p:cNvSpPr txBox="1"/>
          <p:nvPr/>
        </p:nvSpPr>
        <p:spPr>
          <a:xfrm>
            <a:off x="1201292" y="992341"/>
            <a:ext cx="9789415" cy="537955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000" b="1"/>
              <a:t>Pohdinnan tarkistuslista opettajille.</a:t>
            </a:r>
          </a:p>
          <a:p>
            <a:r>
              <a:rPr lang="en-GB" sz="2000" b="1"/>
              <a:t>Valmisteluvaiheet pohdintaa varten ulkoseikkailukasvatuksessa:</a:t>
            </a:r>
          </a:p>
          <a:p>
            <a:pPr>
              <a:buFont typeface="+mj-lt"/>
              <a:buAutoNum type="arabicPeriod"/>
            </a:pPr>
            <a:r>
              <a:rPr lang="en-GB" sz="2000" b="1"/>
              <a:t>Lue ja tarkista keskeiset materiaalit:</a:t>
            </a:r>
            <a:endParaRPr lang="en-GB" sz="2000"/>
          </a:p>
          <a:p>
            <a:pPr marL="742950" lvl="1" indent="-285750">
              <a:buFont typeface="+mj-lt"/>
              <a:buAutoNum type="arabicPeriod"/>
            </a:pPr>
            <a:r>
              <a:rPr lang="en-GB" sz="2000" i="1"/>
              <a:t>Opetussuunnitelman perusteet </a:t>
            </a:r>
            <a:r>
              <a:rPr lang="en-GB" sz="2000"/>
              <a:t>- sivut 54-57.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GB" sz="2000" i="1"/>
              <a:t>Opettajan opas </a:t>
            </a:r>
            <a:r>
              <a:rPr lang="en-GB" sz="2000"/>
              <a:t>- sivut 15-17.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GB" sz="2000" i="1"/>
              <a:t>Istuntojen pohdintamalli </a:t>
            </a:r>
            <a:r>
              <a:rPr lang="en-GB" sz="2000"/>
              <a:t>- sivu 39.</a:t>
            </a:r>
          </a:p>
          <a:p>
            <a:pPr>
              <a:buFont typeface="+mj-lt"/>
              <a:buAutoNum type="arabicPeriod"/>
            </a:pPr>
            <a:r>
              <a:rPr lang="en-GB" sz="2000" b="1"/>
              <a:t>Selvitä pohdinnan tarkoitus ja prosessi:</a:t>
            </a:r>
            <a:endParaRPr lang="en-GB" sz="2000"/>
          </a:p>
          <a:p>
            <a:pPr marL="742950" lvl="1" indent="-285750">
              <a:buFont typeface="+mj-lt"/>
              <a:buAutoNum type="arabicPeriod"/>
            </a:pPr>
            <a:r>
              <a:rPr lang="en-GB" sz="2000" b="1"/>
              <a:t>Mitä pohtia:</a:t>
            </a:r>
            <a:br>
              <a:rPr lang="en-GB" sz="2000"/>
            </a:br>
            <a:r>
              <a:rPr lang="en-GB" sz="2000"/>
              <a:t>➤ Keskeiset oppimishetket, tunnereaktiot, tiimityö, viestintä, päätöksenteko ja SEL-taidot, joita kehitettiin istunnon aikana.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GB" sz="2000" b="1"/>
              <a:t>Milloin ja missä pohtia:</a:t>
            </a:r>
            <a:br>
              <a:rPr lang="en-GB" sz="2000"/>
            </a:br>
            <a:r>
              <a:rPr lang="en-GB" sz="2000"/>
              <a:t>➤ Toiminnan lopussa, kun olet vielä oppimisympäristössä tai rauhallisen hetken aikana takaisin luokkahuoneessa.</a:t>
            </a:r>
            <a:br>
              <a:rPr lang="en-GB" sz="2000"/>
            </a:br>
            <a:r>
              <a:rPr lang="en-GB" sz="2000"/>
              <a:t>➤ Valitse turvallinen ja osallistava ympäristö avointa keskustelua varten (esim. istutaan piirissä, nimetty pohdintapaikka).</a:t>
            </a:r>
          </a:p>
          <a:p>
            <a:pPr lvl="1"/>
            <a:endParaRPr lang="en-GB" sz="2000"/>
          </a:p>
          <a:p>
            <a:pPr marL="342900" indent="-342900" algn="just">
              <a:lnSpc>
                <a:spcPts val="1275"/>
              </a:lnSpc>
              <a:buFont typeface="Arial" panose="020B0604020202020204" pitchFamily="34" charset="0"/>
              <a:buChar char="•"/>
            </a:pPr>
            <a:endParaRPr lang="en-GB" sz="2000">
              <a:cs typeface="Segoe UI"/>
            </a:endParaRPr>
          </a:p>
          <a:p>
            <a:pPr algn="just">
              <a:lnSpc>
                <a:spcPts val="1275"/>
              </a:lnSpc>
            </a:pPr>
            <a:endParaRPr lang="en-GB" sz="2000">
              <a:cs typeface="Segoe UI"/>
            </a:endParaRPr>
          </a:p>
        </p:txBody>
      </p:sp>
      <p:sp>
        <p:nvSpPr>
          <p:cNvPr id="12" name="Otsikko 4">
            <a:extLst>
              <a:ext uri="{FF2B5EF4-FFF2-40B4-BE49-F238E27FC236}">
                <a16:creationId xmlns:a16="http://schemas.microsoft.com/office/drawing/2014/main" id="{80EC2E98-DC64-8CBE-34F3-56A7164ED620}"/>
              </a:ext>
            </a:extLst>
          </p:cNvPr>
          <p:cNvSpPr txBox="1">
            <a:spLocks/>
          </p:cNvSpPr>
          <p:nvPr/>
        </p:nvSpPr>
        <p:spPr>
          <a:xfrm>
            <a:off x="2871152" y="581376"/>
            <a:ext cx="6586961" cy="56470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sz="2000" b="1">
                <a:latin typeface="+mn-lt"/>
                <a:ea typeface="Tahoma"/>
                <a:cs typeface="Tahoma"/>
              </a:rPr>
              <a:t>Tarkistuslista pohdintaa varten</a:t>
            </a:r>
            <a:endParaRPr lang="en-GB" sz="2000">
              <a:latin typeface="+mn-lt"/>
              <a:ea typeface="Tahoma"/>
              <a:cs typeface="Tahoma"/>
            </a:endParaRPr>
          </a:p>
        </p:txBody>
      </p:sp>
      <p:sp>
        <p:nvSpPr>
          <p:cNvPr id="5" name="Otsikko 4">
            <a:extLst>
              <a:ext uri="{FF2B5EF4-FFF2-40B4-BE49-F238E27FC236}">
                <a16:creationId xmlns:a16="http://schemas.microsoft.com/office/drawing/2014/main" id="{A0BC54C1-1EFF-C41D-4B07-8E2714A24913}"/>
              </a:ext>
            </a:extLst>
          </p:cNvPr>
          <p:cNvSpPr txBox="1">
            <a:spLocks/>
          </p:cNvSpPr>
          <p:nvPr/>
        </p:nvSpPr>
        <p:spPr>
          <a:xfrm>
            <a:off x="2871152" y="-70692"/>
            <a:ext cx="6586961" cy="64791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sz="2400" b="1">
                <a:latin typeface="Tahoma"/>
                <a:ea typeface="Tahoma"/>
                <a:cs typeface="Tahoma"/>
              </a:rPr>
              <a:t>4 jakso: Pohdinta</a:t>
            </a:r>
            <a:endParaRPr lang="en-GB" sz="2400">
              <a:latin typeface="Tahoma"/>
              <a:ea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4157691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16="http://schemas.microsoft.com/office/drawing/2014/main" xmlns:a14="http://schemas.microsoft.com/office/drawing/2010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3E1412-0C41-30CC-F7F7-D1D2A2C80B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icture 1, Imagen">
            <a:extLst>
              <a:ext uri="{FF2B5EF4-FFF2-40B4-BE49-F238E27FC236}">
                <a16:creationId xmlns:a16="http://schemas.microsoft.com/office/drawing/2014/main" id="{C1CB8B1F-F66D-9E13-C164-D7E22E5CD0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3470" y="228600"/>
            <a:ext cx="2155371" cy="2155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Picture 5, Imagen">
            <a:extLst>
              <a:ext uri="{FF2B5EF4-FFF2-40B4-BE49-F238E27FC236}">
                <a16:creationId xmlns:a16="http://schemas.microsoft.com/office/drawing/2014/main" id="{41BA8938-B0C5-B74A-8D63-E6ED62B40F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134" y="6065868"/>
            <a:ext cx="1950130" cy="556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Picture 16, Imagen">
            <a:extLst>
              <a:ext uri="{FF2B5EF4-FFF2-40B4-BE49-F238E27FC236}">
                <a16:creationId xmlns:a16="http://schemas.microsoft.com/office/drawing/2014/main" id="{59BAC831-EC64-882A-A1C1-A9689FF44E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7062" y="6045971"/>
            <a:ext cx="1026582" cy="615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10">
            <a:extLst>
              <a:ext uri="{FF2B5EF4-FFF2-40B4-BE49-F238E27FC236}">
                <a16:creationId xmlns:a16="http://schemas.microsoft.com/office/drawing/2014/main" id="{682E0E54-D468-B2F6-77BE-9A8C4711A4A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566800" y="3829277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035" name="Picture 11" descr="Picture 15, Imagen">
            <a:extLst>
              <a:ext uri="{FF2B5EF4-FFF2-40B4-BE49-F238E27FC236}">
                <a16:creationId xmlns:a16="http://schemas.microsoft.com/office/drawing/2014/main" id="{18B18C71-9777-88EF-71AB-F1F0753CF9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5162" y="6065868"/>
            <a:ext cx="1610326" cy="500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tipo&#10;&#10;El contenido generado por IA puede ser incorrecto.">
            <a:extLst>
              <a:ext uri="{FF2B5EF4-FFF2-40B4-BE49-F238E27FC236}">
                <a16:creationId xmlns:a16="http://schemas.microsoft.com/office/drawing/2014/main" id="{742C5753-EA05-DED3-E03E-96E1B71B8A4B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 l="12167" t="19962" r="11861" b="22964"/>
          <a:stretch>
            <a:fillRect/>
          </a:stretch>
        </p:blipFill>
        <p:spPr>
          <a:xfrm>
            <a:off x="7185760" y="5966556"/>
            <a:ext cx="1755250" cy="719599"/>
          </a:xfrm>
          <a:prstGeom prst="rect">
            <a:avLst/>
          </a:prstGeom>
        </p:spPr>
      </p:pic>
      <p:sp>
        <p:nvSpPr>
          <p:cNvPr id="8" name="AutoShape 30">
            <a:extLst>
              <a:ext uri="{FF2B5EF4-FFF2-40B4-BE49-F238E27FC236}">
                <a16:creationId xmlns:a16="http://schemas.microsoft.com/office/drawing/2014/main" id="{ECFAEACF-FDF0-F62A-629E-484C605328F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390813" y="-17224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9" name="Picture 31">
            <a:extLst>
              <a:ext uri="{FF2B5EF4-FFF2-40B4-BE49-F238E27FC236}">
                <a16:creationId xmlns:a16="http://schemas.microsoft.com/office/drawing/2014/main" id="{F59119C8-01DF-AF97-B46C-2FDB003B3505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8731" y="6035134"/>
            <a:ext cx="558131" cy="55813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17" descr="http://en.uoa.gr/fileadmin/templates/en.uoa.gr/images/logo.png">
            <a:extLst>
              <a:ext uri="{FF2B5EF4-FFF2-40B4-BE49-F238E27FC236}">
                <a16:creationId xmlns:a16="http://schemas.microsoft.com/office/drawing/2014/main" id="{75D4CDA9-50AA-40F9-1F8D-3DD61EB191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3344" y="6168778"/>
            <a:ext cx="1325690" cy="370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AutoShape 36" descr="Picture 4, Imagen">
            <a:extLst>
              <a:ext uri="{FF2B5EF4-FFF2-40B4-BE49-F238E27FC236}">
                <a16:creationId xmlns:a16="http://schemas.microsoft.com/office/drawing/2014/main" id="{8FE47E85-B4B2-CE50-C208-434A1DAC7EE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3500" y="222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29" name="Imagen 28" descr="Icono&#10;&#10;El contenido generado por IA puede ser incorrecto.">
            <a:extLst>
              <a:ext uri="{FF2B5EF4-FFF2-40B4-BE49-F238E27FC236}">
                <a16:creationId xmlns:a16="http://schemas.microsoft.com/office/drawing/2014/main" id="{247DA913-7627-C559-89CB-3EFA5DFCBC87}"/>
              </a:ext>
            </a:extLst>
          </p:cNvPr>
          <p:cNvPicPr>
            <a:picLocks noChangeAspect="1"/>
          </p:cNvPicPr>
          <p:nvPr/>
        </p:nvPicPr>
        <p:blipFill>
          <a:blip r:embed="rId9"/>
          <a:srcRect t="18644"/>
          <a:stretch>
            <a:fillRect/>
          </a:stretch>
        </p:blipFill>
        <p:spPr>
          <a:xfrm>
            <a:off x="9372600" y="4791562"/>
            <a:ext cx="2819400" cy="2066437"/>
          </a:xfrm>
          <a:prstGeom prst="rect">
            <a:avLst/>
          </a:prstGeom>
        </p:spPr>
      </p:pic>
      <p:pic>
        <p:nvPicPr>
          <p:cNvPr id="1037" name="Picture 13" descr="Text&#10;&#10;Description automatically generated, Imagen">
            <a:extLst>
              <a:ext uri="{FF2B5EF4-FFF2-40B4-BE49-F238E27FC236}">
                <a16:creationId xmlns:a16="http://schemas.microsoft.com/office/drawing/2014/main" id="{C92D474E-3F45-BD58-6253-0672B0F9F1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3127" y="6035134"/>
            <a:ext cx="629973" cy="61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Imagen 2" descr="Icono&#10;&#10;El contenido generado por IA puede ser incorrecto.">
            <a:extLst>
              <a:ext uri="{FF2B5EF4-FFF2-40B4-BE49-F238E27FC236}">
                <a16:creationId xmlns:a16="http://schemas.microsoft.com/office/drawing/2014/main" id="{240F5605-8896-C983-0B54-31AD6313AA5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-602" y="8370"/>
            <a:ext cx="2425700" cy="2400300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DDCC646E-183E-F857-303B-589C3AB9EC91}"/>
              </a:ext>
            </a:extLst>
          </p:cNvPr>
          <p:cNvSpPr txBox="1"/>
          <p:nvPr/>
        </p:nvSpPr>
        <p:spPr>
          <a:xfrm>
            <a:off x="1362997" y="1601167"/>
            <a:ext cx="9789415" cy="353289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GB" sz="2000" b="1"/>
          </a:p>
          <a:p>
            <a:pPr lvl="1"/>
            <a:r>
              <a:rPr lang="en-GB" sz="2000" b="1"/>
              <a:t>3. Kenen kanssa pohtia:</a:t>
            </a:r>
            <a:br>
              <a:rPr lang="en-GB" sz="2000"/>
            </a:br>
            <a:r>
              <a:rPr lang="en-GB" sz="2000"/>
              <a:t>➤ Koko luokka, pienryhmät, parit tai yksittäiset pohdinnat.</a:t>
            </a:r>
            <a:br>
              <a:rPr lang="en-GB" sz="2000"/>
            </a:br>
            <a:r>
              <a:rPr lang="en-GB" sz="2000"/>
              <a:t>➤ Sisällytä vertaiskeskustelut, opettajan ohjaamat debriefit tai itsearviointi.</a:t>
            </a:r>
          </a:p>
          <a:p>
            <a:pPr lvl="1"/>
            <a:r>
              <a:rPr lang="en-GB" sz="2000" b="1"/>
              <a:t>4. Miten pohtia:</a:t>
            </a:r>
            <a:br>
              <a:rPr lang="en-GB" sz="2000"/>
            </a:br>
            <a:r>
              <a:rPr lang="en-GB" sz="2000"/>
              <a:t>➤ Käytä useita pohdintamenetelmiä:</a:t>
            </a:r>
          </a:p>
          <a:p>
            <a:pPr marL="1143000" lvl="2" indent="-228600">
              <a:buFont typeface="+mj-lt"/>
              <a:buAutoNum type="arabicPeriod"/>
            </a:pPr>
            <a:r>
              <a:rPr lang="en-GB" sz="2000"/>
              <a:t>Suullisesti: Ryhmäkeskustelut, lauseiden aloitukset.</a:t>
            </a:r>
          </a:p>
          <a:p>
            <a:pPr marL="1143000" lvl="2" indent="-228600">
              <a:buFont typeface="+mj-lt"/>
              <a:buAutoNum type="arabicPeriod"/>
            </a:pPr>
            <a:r>
              <a:rPr lang="en-GB" sz="2000"/>
              <a:t>Visuaalinen: Piirrokset, kaaviot, sijainti tuntolinjalla.</a:t>
            </a:r>
          </a:p>
          <a:p>
            <a:pPr marL="1143000" lvl="2" indent="-228600">
              <a:buFont typeface="+mj-lt"/>
              <a:buAutoNum type="arabicPeriod"/>
            </a:pPr>
            <a:r>
              <a:rPr lang="en-GB" sz="2000"/>
              <a:t>Kirjoitettu: Kirjallinen: päiväkirjat, pohdintakortit, lauseiden täydentäminen.</a:t>
            </a:r>
          </a:p>
          <a:p>
            <a:pPr marL="1143000" lvl="2" indent="-228600">
              <a:buFont typeface="+mj-lt"/>
              <a:buAutoNum type="arabicPeriod"/>
            </a:pPr>
            <a:r>
              <a:rPr lang="en-GB" sz="2000"/>
              <a:t>Fyysinen: Elävä asteikko, peukalo ylös/alas, liikkeisiin perustuvat ilmaisut.</a:t>
            </a:r>
          </a:p>
          <a:p>
            <a:pPr marL="342900" indent="-342900" algn="just">
              <a:lnSpc>
                <a:spcPts val="1275"/>
              </a:lnSpc>
              <a:buFont typeface="Arial" panose="020B0604020202020204" pitchFamily="34" charset="0"/>
              <a:buChar char="•"/>
            </a:pPr>
            <a:endParaRPr lang="en-GB" sz="2000">
              <a:cs typeface="Segoe UI"/>
            </a:endParaRPr>
          </a:p>
          <a:p>
            <a:pPr algn="just">
              <a:lnSpc>
                <a:spcPts val="1275"/>
              </a:lnSpc>
            </a:pPr>
            <a:endParaRPr lang="en-GB" sz="2000">
              <a:cs typeface="Segoe UI"/>
            </a:endParaRPr>
          </a:p>
        </p:txBody>
      </p:sp>
      <p:sp>
        <p:nvSpPr>
          <p:cNvPr id="12" name="Otsikko 4">
            <a:extLst>
              <a:ext uri="{FF2B5EF4-FFF2-40B4-BE49-F238E27FC236}">
                <a16:creationId xmlns:a16="http://schemas.microsoft.com/office/drawing/2014/main" id="{425646BE-0E30-221B-4D0C-8D58C77B852A}"/>
              </a:ext>
            </a:extLst>
          </p:cNvPr>
          <p:cNvSpPr txBox="1">
            <a:spLocks/>
          </p:cNvSpPr>
          <p:nvPr/>
        </p:nvSpPr>
        <p:spPr>
          <a:xfrm>
            <a:off x="2871152" y="824682"/>
            <a:ext cx="6586961" cy="56470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sz="2000" b="1">
                <a:latin typeface="+mn-lt"/>
                <a:ea typeface="Tahoma"/>
                <a:cs typeface="Tahoma"/>
              </a:rPr>
              <a:t>Tarkistuslista pohdintaa varten</a:t>
            </a:r>
            <a:endParaRPr lang="en-GB" sz="2000">
              <a:latin typeface="+mn-lt"/>
              <a:ea typeface="Tahoma"/>
              <a:cs typeface="Tahoma"/>
            </a:endParaRPr>
          </a:p>
        </p:txBody>
      </p:sp>
      <p:sp>
        <p:nvSpPr>
          <p:cNvPr id="5" name="Otsikko 4">
            <a:extLst>
              <a:ext uri="{FF2B5EF4-FFF2-40B4-BE49-F238E27FC236}">
                <a16:creationId xmlns:a16="http://schemas.microsoft.com/office/drawing/2014/main" id="{AB33DB0E-21B4-8A68-97A5-84A712111AC6}"/>
              </a:ext>
            </a:extLst>
          </p:cNvPr>
          <p:cNvSpPr txBox="1">
            <a:spLocks/>
          </p:cNvSpPr>
          <p:nvPr/>
        </p:nvSpPr>
        <p:spPr>
          <a:xfrm>
            <a:off x="2825803" y="125557"/>
            <a:ext cx="6586961" cy="64791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sz="2400" b="1">
                <a:latin typeface="Tahoma"/>
                <a:ea typeface="Tahoma"/>
                <a:cs typeface="Tahoma"/>
              </a:rPr>
              <a:t>4 jakso: Pohdinta</a:t>
            </a:r>
            <a:endParaRPr lang="en-GB" sz="2400">
              <a:latin typeface="Tahoma"/>
              <a:ea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3480603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16="http://schemas.microsoft.com/office/drawing/2014/main" xmlns:a14="http://schemas.microsoft.com/office/drawing/2010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CA4D12-F8CA-9810-3DDF-DD31C55C4E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icture 1, Imagen">
            <a:extLst>
              <a:ext uri="{FF2B5EF4-FFF2-40B4-BE49-F238E27FC236}">
                <a16:creationId xmlns:a16="http://schemas.microsoft.com/office/drawing/2014/main" id="{EB0BBA3F-7F3B-E6D6-261D-9FC3787BA6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3470" y="228600"/>
            <a:ext cx="2155371" cy="2155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Picture 5, Imagen">
            <a:extLst>
              <a:ext uri="{FF2B5EF4-FFF2-40B4-BE49-F238E27FC236}">
                <a16:creationId xmlns:a16="http://schemas.microsoft.com/office/drawing/2014/main" id="{AD7B1A1F-A005-429B-D15F-4F2CD14CE3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134" y="6065868"/>
            <a:ext cx="1950130" cy="556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Picture 16, Imagen">
            <a:extLst>
              <a:ext uri="{FF2B5EF4-FFF2-40B4-BE49-F238E27FC236}">
                <a16:creationId xmlns:a16="http://schemas.microsoft.com/office/drawing/2014/main" id="{2D530581-4FA5-BD91-BBB6-ED734A9B21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7062" y="6045971"/>
            <a:ext cx="1026582" cy="615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10">
            <a:extLst>
              <a:ext uri="{FF2B5EF4-FFF2-40B4-BE49-F238E27FC236}">
                <a16:creationId xmlns:a16="http://schemas.microsoft.com/office/drawing/2014/main" id="{B08C75A0-BCE1-0270-CF8E-7DB36BF206F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566800" y="3829277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035" name="Picture 11" descr="Picture 15, Imagen">
            <a:extLst>
              <a:ext uri="{FF2B5EF4-FFF2-40B4-BE49-F238E27FC236}">
                <a16:creationId xmlns:a16="http://schemas.microsoft.com/office/drawing/2014/main" id="{F9E223FA-CB5D-03FF-324B-3B8ED7114B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5162" y="6065868"/>
            <a:ext cx="1610326" cy="500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tipo&#10;&#10;El contenido generado por IA puede ser incorrecto.">
            <a:extLst>
              <a:ext uri="{FF2B5EF4-FFF2-40B4-BE49-F238E27FC236}">
                <a16:creationId xmlns:a16="http://schemas.microsoft.com/office/drawing/2014/main" id="{DDE06B47-8799-9D98-0E78-56E1E67B72BA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 l="12167" t="19962" r="11861" b="22964"/>
          <a:stretch>
            <a:fillRect/>
          </a:stretch>
        </p:blipFill>
        <p:spPr>
          <a:xfrm>
            <a:off x="7185760" y="5966556"/>
            <a:ext cx="1755250" cy="719599"/>
          </a:xfrm>
          <a:prstGeom prst="rect">
            <a:avLst/>
          </a:prstGeom>
        </p:spPr>
      </p:pic>
      <p:sp>
        <p:nvSpPr>
          <p:cNvPr id="8" name="AutoShape 30">
            <a:extLst>
              <a:ext uri="{FF2B5EF4-FFF2-40B4-BE49-F238E27FC236}">
                <a16:creationId xmlns:a16="http://schemas.microsoft.com/office/drawing/2014/main" id="{88124C9B-1FE6-21C2-6C7B-A51EE1C95A7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390813" y="-17224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9" name="Picture 31">
            <a:extLst>
              <a:ext uri="{FF2B5EF4-FFF2-40B4-BE49-F238E27FC236}">
                <a16:creationId xmlns:a16="http://schemas.microsoft.com/office/drawing/2014/main" id="{81AE0199-B173-8D1C-976F-CCE2DE18CF6C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8731" y="6035134"/>
            <a:ext cx="558131" cy="55813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17" descr="http://en.uoa.gr/fileadmin/templates/en.uoa.gr/images/logo.png">
            <a:extLst>
              <a:ext uri="{FF2B5EF4-FFF2-40B4-BE49-F238E27FC236}">
                <a16:creationId xmlns:a16="http://schemas.microsoft.com/office/drawing/2014/main" id="{B4616421-0640-AFD1-2675-BB6656AEBB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3344" y="6168778"/>
            <a:ext cx="1325690" cy="370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Otsikko 4">
            <a:extLst>
              <a:ext uri="{FF2B5EF4-FFF2-40B4-BE49-F238E27FC236}">
                <a16:creationId xmlns:a16="http://schemas.microsoft.com/office/drawing/2014/main" id="{50712DF4-C434-DE96-750A-DC1E47C5F7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64764" y="982327"/>
            <a:ext cx="6586961" cy="64791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400" b="1">
                <a:latin typeface="Tahoma"/>
                <a:ea typeface="Tahoma"/>
                <a:cs typeface="Tahoma"/>
              </a:rPr>
              <a:t>4 jakso: Pohdinta</a:t>
            </a:r>
            <a:endParaRPr lang="en-GB" sz="2400">
              <a:latin typeface="Tahoma"/>
              <a:ea typeface="Tahoma"/>
              <a:cs typeface="Tahoma"/>
            </a:endParaRPr>
          </a:p>
        </p:txBody>
      </p:sp>
      <p:sp>
        <p:nvSpPr>
          <p:cNvPr id="24" name="AutoShape 36" descr="Picture 4, Imagen">
            <a:extLst>
              <a:ext uri="{FF2B5EF4-FFF2-40B4-BE49-F238E27FC236}">
                <a16:creationId xmlns:a16="http://schemas.microsoft.com/office/drawing/2014/main" id="{6670625D-E107-9326-2534-97DDFBB2215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3500" y="222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29" name="Imagen 28" descr="Icono&#10;&#10;El contenido generado por IA puede ser incorrecto.">
            <a:extLst>
              <a:ext uri="{FF2B5EF4-FFF2-40B4-BE49-F238E27FC236}">
                <a16:creationId xmlns:a16="http://schemas.microsoft.com/office/drawing/2014/main" id="{FEEF16BB-E15C-C5FA-40C4-0EC2FCE76A2E}"/>
              </a:ext>
            </a:extLst>
          </p:cNvPr>
          <p:cNvPicPr>
            <a:picLocks noChangeAspect="1"/>
          </p:cNvPicPr>
          <p:nvPr/>
        </p:nvPicPr>
        <p:blipFill>
          <a:blip r:embed="rId9"/>
          <a:srcRect t="18644"/>
          <a:stretch>
            <a:fillRect/>
          </a:stretch>
        </p:blipFill>
        <p:spPr>
          <a:xfrm>
            <a:off x="9372600" y="4791562"/>
            <a:ext cx="2819400" cy="2066437"/>
          </a:xfrm>
          <a:prstGeom prst="rect">
            <a:avLst/>
          </a:prstGeom>
        </p:spPr>
      </p:pic>
      <p:pic>
        <p:nvPicPr>
          <p:cNvPr id="1037" name="Picture 13" descr="Text&#10;&#10;Description automatically generated, Imagen">
            <a:extLst>
              <a:ext uri="{FF2B5EF4-FFF2-40B4-BE49-F238E27FC236}">
                <a16:creationId xmlns:a16="http://schemas.microsoft.com/office/drawing/2014/main" id="{CBA38EC8-500A-435A-3805-3E0938C990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3127" y="6035134"/>
            <a:ext cx="629973" cy="61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Imagen 2" descr="Icono&#10;&#10;El contenido generado por IA puede ser incorrecto.">
            <a:extLst>
              <a:ext uri="{FF2B5EF4-FFF2-40B4-BE49-F238E27FC236}">
                <a16:creationId xmlns:a16="http://schemas.microsoft.com/office/drawing/2014/main" id="{EEC60080-0C55-8755-0DF1-BD9F8C1BEA8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-602" y="8370"/>
            <a:ext cx="2425700" cy="2400300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5C8E0875-3BED-B867-5123-62F54BE5DBDD}"/>
              </a:ext>
            </a:extLst>
          </p:cNvPr>
          <p:cNvSpPr txBox="1"/>
          <p:nvPr/>
        </p:nvSpPr>
        <p:spPr>
          <a:xfrm>
            <a:off x="957931" y="2304635"/>
            <a:ext cx="10129244" cy="391761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>
              <a:lnSpc>
                <a:spcPts val="1275"/>
              </a:lnSpc>
            </a:pPr>
            <a:endParaRPr lang="en-GB" sz="2000" b="1">
              <a:cs typeface="Segoe UI"/>
            </a:endParaRPr>
          </a:p>
          <a:p>
            <a:pPr algn="just">
              <a:lnSpc>
                <a:spcPts val="1275"/>
              </a:lnSpc>
            </a:pPr>
            <a:r>
              <a:rPr lang="en-GB" sz="2000" b="1">
                <a:cs typeface="Segoe UI"/>
              </a:rPr>
              <a:t>Johdanto</a:t>
            </a:r>
          </a:p>
          <a:p>
            <a:pPr algn="just">
              <a:lnSpc>
                <a:spcPts val="1275"/>
              </a:lnSpc>
            </a:pPr>
            <a:endParaRPr lang="en-GB" sz="2000" b="1">
              <a:cs typeface="Segoe UI"/>
            </a:endParaRPr>
          </a:p>
          <a:p>
            <a:r>
              <a:rPr lang="en-GB" sz="2000"/>
              <a:t>Pohdinta on keskeinen osa ulkoseikkailukasvatusta. Se auttaa oppilaita ymmärtämään kokemuksiaan, kehittämään sosiaalisia ja emotionaalisia taitojaan ja siirtämään oppimista jokapäiväiseen elämään.</a:t>
            </a:r>
          </a:p>
          <a:p>
            <a:r>
              <a:rPr lang="en-GB" sz="2000"/>
              <a:t>Tässä jaksossa selvitetään, miksi pohdinnalla on merkitystä ja miten se voidaan toteuttaa tehokkaasti. Se sisältää ohjeita siitä, milloin, missä ja miten reflektoida, ja tarjoaa välineitä mielekkäiden keskustelujen tueksi.</a:t>
            </a:r>
          </a:p>
          <a:p>
            <a:r>
              <a:rPr lang="en-GB" sz="2000"/>
              <a:t>Säännöllisesti käytettynä pohdinta parantaa oppimista, kehittää itsetuntemusta ja vahvistaa ryhmädynamiikkaa.</a:t>
            </a:r>
          </a:p>
          <a:p>
            <a:pPr algn="just">
              <a:lnSpc>
                <a:spcPts val="1275"/>
              </a:lnSpc>
            </a:pPr>
            <a:endParaRPr lang="en-GB" sz="2000" b="1">
              <a:cs typeface="Segoe UI"/>
            </a:endParaRPr>
          </a:p>
          <a:p>
            <a:pPr algn="just">
              <a:lnSpc>
                <a:spcPts val="1275"/>
              </a:lnSpc>
            </a:pPr>
            <a:endParaRPr lang="en-GB" sz="2000" b="1">
              <a:cs typeface="Segoe UI"/>
            </a:endParaRPr>
          </a:p>
          <a:p>
            <a:pPr algn="just">
              <a:lnSpc>
                <a:spcPts val="1275"/>
              </a:lnSpc>
            </a:pPr>
            <a:endParaRPr lang="en-GB" sz="2000" b="1">
              <a:cs typeface="Segoe UI"/>
            </a:endParaRPr>
          </a:p>
          <a:p>
            <a:pPr algn="just">
              <a:lnSpc>
                <a:spcPts val="1275"/>
              </a:lnSpc>
            </a:pPr>
            <a:endParaRPr lang="en-GB" sz="2000" b="1">
              <a:cs typeface="Segoe UI"/>
            </a:endParaRPr>
          </a:p>
          <a:p>
            <a:pPr algn="just">
              <a:lnSpc>
                <a:spcPts val="1275"/>
              </a:lnSpc>
            </a:pPr>
            <a:endParaRPr lang="en-GB" sz="2000">
              <a:cs typeface="Segoe UI"/>
            </a:endParaRPr>
          </a:p>
        </p:txBody>
      </p:sp>
    </p:spTree>
    <p:extLst>
      <p:ext uri="{BB962C8B-B14F-4D97-AF65-F5344CB8AC3E}">
        <p14:creationId xmlns:p14="http://schemas.microsoft.com/office/powerpoint/2010/main" val="1177783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16="http://schemas.microsoft.com/office/drawing/2014/main" xmlns:a14="http://schemas.microsoft.com/office/drawing/2010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CA4D12-F8CA-9810-3DDF-DD31C55C4E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icture 1, Imagen">
            <a:extLst>
              <a:ext uri="{FF2B5EF4-FFF2-40B4-BE49-F238E27FC236}">
                <a16:creationId xmlns:a16="http://schemas.microsoft.com/office/drawing/2014/main" id="{EB0BBA3F-7F3B-E6D6-261D-9FC3787BA6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3470" y="228600"/>
            <a:ext cx="2155371" cy="2155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Picture 5, Imagen">
            <a:extLst>
              <a:ext uri="{FF2B5EF4-FFF2-40B4-BE49-F238E27FC236}">
                <a16:creationId xmlns:a16="http://schemas.microsoft.com/office/drawing/2014/main" id="{AD7B1A1F-A005-429B-D15F-4F2CD14CE3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134" y="6065868"/>
            <a:ext cx="1950130" cy="556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Picture 16, Imagen">
            <a:extLst>
              <a:ext uri="{FF2B5EF4-FFF2-40B4-BE49-F238E27FC236}">
                <a16:creationId xmlns:a16="http://schemas.microsoft.com/office/drawing/2014/main" id="{2D530581-4FA5-BD91-BBB6-ED734A9B21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7062" y="6045971"/>
            <a:ext cx="1026582" cy="615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10">
            <a:extLst>
              <a:ext uri="{FF2B5EF4-FFF2-40B4-BE49-F238E27FC236}">
                <a16:creationId xmlns:a16="http://schemas.microsoft.com/office/drawing/2014/main" id="{B08C75A0-BCE1-0270-CF8E-7DB36BF206F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566800" y="3829277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035" name="Picture 11" descr="Picture 15, Imagen">
            <a:extLst>
              <a:ext uri="{FF2B5EF4-FFF2-40B4-BE49-F238E27FC236}">
                <a16:creationId xmlns:a16="http://schemas.microsoft.com/office/drawing/2014/main" id="{F9E223FA-CB5D-03FF-324B-3B8ED7114B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5162" y="6065868"/>
            <a:ext cx="1610326" cy="500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tipo&#10;&#10;El contenido generado por IA puede ser incorrecto.">
            <a:extLst>
              <a:ext uri="{FF2B5EF4-FFF2-40B4-BE49-F238E27FC236}">
                <a16:creationId xmlns:a16="http://schemas.microsoft.com/office/drawing/2014/main" id="{DDE06B47-8799-9D98-0E78-56E1E67B72BA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 l="12167" t="19962" r="11861" b="22964"/>
          <a:stretch>
            <a:fillRect/>
          </a:stretch>
        </p:blipFill>
        <p:spPr>
          <a:xfrm>
            <a:off x="7185760" y="5966556"/>
            <a:ext cx="1755250" cy="719599"/>
          </a:xfrm>
          <a:prstGeom prst="rect">
            <a:avLst/>
          </a:prstGeom>
        </p:spPr>
      </p:pic>
      <p:sp>
        <p:nvSpPr>
          <p:cNvPr id="8" name="AutoShape 30">
            <a:extLst>
              <a:ext uri="{FF2B5EF4-FFF2-40B4-BE49-F238E27FC236}">
                <a16:creationId xmlns:a16="http://schemas.microsoft.com/office/drawing/2014/main" id="{88124C9B-1FE6-21C2-6C7B-A51EE1C95A7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390813" y="-17224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9" name="Picture 31">
            <a:extLst>
              <a:ext uri="{FF2B5EF4-FFF2-40B4-BE49-F238E27FC236}">
                <a16:creationId xmlns:a16="http://schemas.microsoft.com/office/drawing/2014/main" id="{81AE0199-B173-8D1C-976F-CCE2DE18CF6C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8731" y="6035134"/>
            <a:ext cx="558131" cy="55813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17" descr="http://en.uoa.gr/fileadmin/templates/en.uoa.gr/images/logo.png">
            <a:extLst>
              <a:ext uri="{FF2B5EF4-FFF2-40B4-BE49-F238E27FC236}">
                <a16:creationId xmlns:a16="http://schemas.microsoft.com/office/drawing/2014/main" id="{B4616421-0640-AFD1-2675-BB6656AEBB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3344" y="6168778"/>
            <a:ext cx="1325690" cy="370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Otsikko 4">
            <a:extLst>
              <a:ext uri="{FF2B5EF4-FFF2-40B4-BE49-F238E27FC236}">
                <a16:creationId xmlns:a16="http://schemas.microsoft.com/office/drawing/2014/main" id="{50712DF4-C434-DE96-750A-DC1E47C5F7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55553" y="930566"/>
            <a:ext cx="6586961" cy="64791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400" b="1">
                <a:latin typeface="Tahoma"/>
                <a:ea typeface="Tahoma"/>
                <a:cs typeface="Tahoma"/>
              </a:rPr>
              <a:t>4 jakso: Pohdinta</a:t>
            </a:r>
            <a:endParaRPr lang="en-GB" sz="2400">
              <a:latin typeface="Tahoma"/>
              <a:ea typeface="Tahoma"/>
              <a:cs typeface="Tahoma"/>
            </a:endParaRPr>
          </a:p>
        </p:txBody>
      </p:sp>
      <p:sp>
        <p:nvSpPr>
          <p:cNvPr id="24" name="AutoShape 36" descr="Picture 4, Imagen">
            <a:extLst>
              <a:ext uri="{FF2B5EF4-FFF2-40B4-BE49-F238E27FC236}">
                <a16:creationId xmlns:a16="http://schemas.microsoft.com/office/drawing/2014/main" id="{6670625D-E107-9326-2534-97DDFBB2215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3500" y="222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29" name="Imagen 28" descr="Icono&#10;&#10;El contenido generado por IA puede ser incorrecto.">
            <a:extLst>
              <a:ext uri="{FF2B5EF4-FFF2-40B4-BE49-F238E27FC236}">
                <a16:creationId xmlns:a16="http://schemas.microsoft.com/office/drawing/2014/main" id="{FEEF16BB-E15C-C5FA-40C4-0EC2FCE76A2E}"/>
              </a:ext>
            </a:extLst>
          </p:cNvPr>
          <p:cNvPicPr>
            <a:picLocks noChangeAspect="1"/>
          </p:cNvPicPr>
          <p:nvPr/>
        </p:nvPicPr>
        <p:blipFill>
          <a:blip r:embed="rId9"/>
          <a:srcRect t="18644"/>
          <a:stretch>
            <a:fillRect/>
          </a:stretch>
        </p:blipFill>
        <p:spPr>
          <a:xfrm>
            <a:off x="9372600" y="4791562"/>
            <a:ext cx="2819400" cy="2066437"/>
          </a:xfrm>
          <a:prstGeom prst="rect">
            <a:avLst/>
          </a:prstGeom>
        </p:spPr>
      </p:pic>
      <p:pic>
        <p:nvPicPr>
          <p:cNvPr id="1037" name="Picture 13" descr="Text&#10;&#10;Description automatically generated, Imagen">
            <a:extLst>
              <a:ext uri="{FF2B5EF4-FFF2-40B4-BE49-F238E27FC236}">
                <a16:creationId xmlns:a16="http://schemas.microsoft.com/office/drawing/2014/main" id="{CBA38EC8-500A-435A-3805-3E0938C990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3127" y="6035134"/>
            <a:ext cx="629973" cy="61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Imagen 2" descr="Icono&#10;&#10;El contenido generado por IA puede ser incorrecto.">
            <a:extLst>
              <a:ext uri="{FF2B5EF4-FFF2-40B4-BE49-F238E27FC236}">
                <a16:creationId xmlns:a16="http://schemas.microsoft.com/office/drawing/2014/main" id="{EEC60080-0C55-8755-0DF1-BD9F8C1BEA8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-602" y="8370"/>
            <a:ext cx="2425700" cy="2400300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5C8E0875-3BED-B867-5123-62F54BE5DBDD}"/>
              </a:ext>
            </a:extLst>
          </p:cNvPr>
          <p:cNvSpPr txBox="1"/>
          <p:nvPr/>
        </p:nvSpPr>
        <p:spPr>
          <a:xfrm>
            <a:off x="1212248" y="1633903"/>
            <a:ext cx="10129244" cy="315765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>
              <a:lnSpc>
                <a:spcPts val="1275"/>
              </a:lnSpc>
            </a:pPr>
            <a:endParaRPr lang="en-GB" sz="2000" b="1">
              <a:cs typeface="Segoe UI"/>
            </a:endParaRPr>
          </a:p>
          <a:p>
            <a:pPr algn="just">
              <a:lnSpc>
                <a:spcPts val="1275"/>
              </a:lnSpc>
            </a:pPr>
            <a:endParaRPr lang="en-GB" sz="2000" b="1">
              <a:cs typeface="Segoe UI"/>
            </a:endParaRPr>
          </a:p>
          <a:p>
            <a:pPr algn="just">
              <a:lnSpc>
                <a:spcPts val="1275"/>
              </a:lnSpc>
            </a:pPr>
            <a:endParaRPr lang="en-GB" sz="2000" b="1">
              <a:cs typeface="Segoe UI"/>
            </a:endParaRPr>
          </a:p>
          <a:p>
            <a:pPr algn="just">
              <a:lnSpc>
                <a:spcPts val="1275"/>
              </a:lnSpc>
            </a:pPr>
            <a:endParaRPr lang="en-GB" sz="2000" b="1">
              <a:cs typeface="Segoe UI"/>
            </a:endParaRPr>
          </a:p>
          <a:p>
            <a:pPr algn="just">
              <a:lnSpc>
                <a:spcPts val="1275"/>
              </a:lnSpc>
            </a:pPr>
            <a:endParaRPr lang="en-GB" sz="2000" b="1">
              <a:cs typeface="Segoe UI"/>
            </a:endParaRPr>
          </a:p>
          <a:p>
            <a:pPr algn="just">
              <a:lnSpc>
                <a:spcPts val="1275"/>
              </a:lnSpc>
            </a:pPr>
            <a:endParaRPr lang="en-GB" sz="2000" b="1">
              <a:cs typeface="Segoe UI"/>
            </a:endParaRPr>
          </a:p>
          <a:p>
            <a:pPr algn="just">
              <a:lnSpc>
                <a:spcPts val="1275"/>
              </a:lnSpc>
            </a:pPr>
            <a:r>
              <a:rPr lang="en-GB" sz="2000" b="1" dirty="0">
                <a:cs typeface="Segoe UI"/>
              </a:rPr>
              <a:t>Opettajan osaaminen kehittyy jakson 4 kautta.</a:t>
            </a:r>
          </a:p>
          <a:p>
            <a:pPr algn="just">
              <a:lnSpc>
                <a:spcPts val="1275"/>
              </a:lnSpc>
            </a:pPr>
            <a:endParaRPr lang="en-GB" sz="2000" b="1">
              <a:cs typeface="Segoe UI"/>
            </a:endParaRPr>
          </a:p>
          <a:p>
            <a:pPr>
              <a:buFont typeface="Symbol"/>
              <a:buChar char="•"/>
            </a:pPr>
            <a:r>
              <a:rPr lang="en-GB" sz="2000" dirty="0">
                <a:cs typeface="Segoe UI"/>
              </a:rPr>
              <a:t> Ymmärtää erilaisia pohdintamalleja ja tunnistaa kunkin mallin erityispiirteet.</a:t>
            </a:r>
          </a:p>
          <a:p>
            <a:pPr>
              <a:buFont typeface="Symbol"/>
              <a:buChar char="•"/>
            </a:pPr>
            <a:r>
              <a:rPr lang="en-GB" sz="2000" dirty="0">
                <a:cs typeface="Segoe UI"/>
              </a:rPr>
              <a:t> Ymmärtää, mitä pohtia (istunto, kokemukset, yksilöllinen itsereflektio).</a:t>
            </a:r>
          </a:p>
          <a:p>
            <a:pPr>
              <a:buFont typeface="Symbol"/>
              <a:buChar char="•"/>
            </a:pPr>
            <a:r>
              <a:rPr lang="en-GB" sz="2000" dirty="0">
                <a:cs typeface="Segoe UI"/>
              </a:rPr>
              <a:t> Soveltaa määriteltyihin tavoitteisiin perustuvia pohdintamalleja ottaen huomioon niiden tehokkuuteen vaikuttavat tekijät.</a:t>
            </a:r>
          </a:p>
          <a:p>
            <a:pPr marL="285750" indent="-285750" algn="just">
              <a:buFont typeface="Aptos"/>
              <a:buChar char="•"/>
            </a:pPr>
            <a:endParaRPr lang="en-GB" sz="2000">
              <a:cs typeface="Segoe UI"/>
            </a:endParaRPr>
          </a:p>
          <a:p>
            <a:pPr algn="just">
              <a:lnSpc>
                <a:spcPts val="1275"/>
              </a:lnSpc>
            </a:pPr>
            <a:endParaRPr lang="en-GB" sz="2000">
              <a:cs typeface="Segoe UI"/>
            </a:endParaRPr>
          </a:p>
        </p:txBody>
      </p:sp>
    </p:spTree>
    <p:extLst>
      <p:ext uri="{BB962C8B-B14F-4D97-AF65-F5344CB8AC3E}">
        <p14:creationId xmlns:p14="http://schemas.microsoft.com/office/powerpoint/2010/main" val="377547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16="http://schemas.microsoft.com/office/drawing/2014/main" xmlns:a14="http://schemas.microsoft.com/office/drawing/2010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CA4D12-F8CA-9810-3DDF-DD31C55C4E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icture 1, Imagen">
            <a:extLst>
              <a:ext uri="{FF2B5EF4-FFF2-40B4-BE49-F238E27FC236}">
                <a16:creationId xmlns:a16="http://schemas.microsoft.com/office/drawing/2014/main" id="{EB0BBA3F-7F3B-E6D6-261D-9FC3787BA6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3470" y="228600"/>
            <a:ext cx="2155371" cy="2155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Picture 5, Imagen">
            <a:extLst>
              <a:ext uri="{FF2B5EF4-FFF2-40B4-BE49-F238E27FC236}">
                <a16:creationId xmlns:a16="http://schemas.microsoft.com/office/drawing/2014/main" id="{AD7B1A1F-A005-429B-D15F-4F2CD14CE3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134" y="6065868"/>
            <a:ext cx="1950130" cy="556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Picture 16, Imagen">
            <a:extLst>
              <a:ext uri="{FF2B5EF4-FFF2-40B4-BE49-F238E27FC236}">
                <a16:creationId xmlns:a16="http://schemas.microsoft.com/office/drawing/2014/main" id="{2D530581-4FA5-BD91-BBB6-ED734A9B21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7062" y="6045971"/>
            <a:ext cx="1026582" cy="615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10">
            <a:extLst>
              <a:ext uri="{FF2B5EF4-FFF2-40B4-BE49-F238E27FC236}">
                <a16:creationId xmlns:a16="http://schemas.microsoft.com/office/drawing/2014/main" id="{B08C75A0-BCE1-0270-CF8E-7DB36BF206F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566800" y="3829277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035" name="Picture 11" descr="Picture 15, Imagen">
            <a:extLst>
              <a:ext uri="{FF2B5EF4-FFF2-40B4-BE49-F238E27FC236}">
                <a16:creationId xmlns:a16="http://schemas.microsoft.com/office/drawing/2014/main" id="{F9E223FA-CB5D-03FF-324B-3B8ED7114B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5162" y="6065868"/>
            <a:ext cx="1610326" cy="500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tipo&#10;&#10;El contenido generado por IA puede ser incorrecto.">
            <a:extLst>
              <a:ext uri="{FF2B5EF4-FFF2-40B4-BE49-F238E27FC236}">
                <a16:creationId xmlns:a16="http://schemas.microsoft.com/office/drawing/2014/main" id="{DDE06B47-8799-9D98-0E78-56E1E67B72BA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 l="12167" t="19962" r="11861" b="22964"/>
          <a:stretch>
            <a:fillRect/>
          </a:stretch>
        </p:blipFill>
        <p:spPr>
          <a:xfrm>
            <a:off x="7185760" y="5966556"/>
            <a:ext cx="1755250" cy="719599"/>
          </a:xfrm>
          <a:prstGeom prst="rect">
            <a:avLst/>
          </a:prstGeom>
        </p:spPr>
      </p:pic>
      <p:sp>
        <p:nvSpPr>
          <p:cNvPr id="8" name="AutoShape 30">
            <a:extLst>
              <a:ext uri="{FF2B5EF4-FFF2-40B4-BE49-F238E27FC236}">
                <a16:creationId xmlns:a16="http://schemas.microsoft.com/office/drawing/2014/main" id="{88124C9B-1FE6-21C2-6C7B-A51EE1C95A7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390813" y="-17224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9" name="Picture 31">
            <a:extLst>
              <a:ext uri="{FF2B5EF4-FFF2-40B4-BE49-F238E27FC236}">
                <a16:creationId xmlns:a16="http://schemas.microsoft.com/office/drawing/2014/main" id="{81AE0199-B173-8D1C-976F-CCE2DE18CF6C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8731" y="6035134"/>
            <a:ext cx="558131" cy="55813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17" descr="http://en.uoa.gr/fileadmin/templates/en.uoa.gr/images/logo.png">
            <a:extLst>
              <a:ext uri="{FF2B5EF4-FFF2-40B4-BE49-F238E27FC236}">
                <a16:creationId xmlns:a16="http://schemas.microsoft.com/office/drawing/2014/main" id="{B4616421-0640-AFD1-2675-BB6656AEBB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3344" y="6168778"/>
            <a:ext cx="1325690" cy="370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Otsikko 4">
            <a:extLst>
              <a:ext uri="{FF2B5EF4-FFF2-40B4-BE49-F238E27FC236}">
                <a16:creationId xmlns:a16="http://schemas.microsoft.com/office/drawing/2014/main" id="{50712DF4-C434-DE96-750A-DC1E47C5F7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55553" y="982327"/>
            <a:ext cx="6586961" cy="64791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400" b="1">
                <a:latin typeface="Tahoma"/>
                <a:ea typeface="Tahoma"/>
                <a:cs typeface="Tahoma"/>
              </a:rPr>
              <a:t>4 jakso: Pohdinta</a:t>
            </a:r>
            <a:endParaRPr lang="en-GB" sz="2400">
              <a:latin typeface="Tahoma"/>
              <a:ea typeface="Tahoma"/>
              <a:cs typeface="Tahoma"/>
            </a:endParaRPr>
          </a:p>
        </p:txBody>
      </p:sp>
      <p:sp>
        <p:nvSpPr>
          <p:cNvPr id="24" name="AutoShape 36" descr="Picture 4, Imagen">
            <a:extLst>
              <a:ext uri="{FF2B5EF4-FFF2-40B4-BE49-F238E27FC236}">
                <a16:creationId xmlns:a16="http://schemas.microsoft.com/office/drawing/2014/main" id="{6670625D-E107-9326-2534-97DDFBB2215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3500" y="222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29" name="Imagen 28" descr="Icono&#10;&#10;El contenido generado por IA puede ser incorrecto.">
            <a:extLst>
              <a:ext uri="{FF2B5EF4-FFF2-40B4-BE49-F238E27FC236}">
                <a16:creationId xmlns:a16="http://schemas.microsoft.com/office/drawing/2014/main" id="{FEEF16BB-E15C-C5FA-40C4-0EC2FCE76A2E}"/>
              </a:ext>
            </a:extLst>
          </p:cNvPr>
          <p:cNvPicPr>
            <a:picLocks noChangeAspect="1"/>
          </p:cNvPicPr>
          <p:nvPr/>
        </p:nvPicPr>
        <p:blipFill>
          <a:blip r:embed="rId9"/>
          <a:srcRect t="18644"/>
          <a:stretch>
            <a:fillRect/>
          </a:stretch>
        </p:blipFill>
        <p:spPr>
          <a:xfrm>
            <a:off x="9372600" y="4791562"/>
            <a:ext cx="2819400" cy="2066437"/>
          </a:xfrm>
          <a:prstGeom prst="rect">
            <a:avLst/>
          </a:prstGeom>
        </p:spPr>
      </p:pic>
      <p:pic>
        <p:nvPicPr>
          <p:cNvPr id="1037" name="Picture 13" descr="Text&#10;&#10;Description automatically generated, Imagen">
            <a:extLst>
              <a:ext uri="{FF2B5EF4-FFF2-40B4-BE49-F238E27FC236}">
                <a16:creationId xmlns:a16="http://schemas.microsoft.com/office/drawing/2014/main" id="{CBA38EC8-500A-435A-3805-3E0938C990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3127" y="6035134"/>
            <a:ext cx="629973" cy="61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Imagen 2" descr="Icono&#10;&#10;El contenido generado por IA puede ser incorrecto.">
            <a:extLst>
              <a:ext uri="{FF2B5EF4-FFF2-40B4-BE49-F238E27FC236}">
                <a16:creationId xmlns:a16="http://schemas.microsoft.com/office/drawing/2014/main" id="{EEC60080-0C55-8755-0DF1-BD9F8C1BEA8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-602" y="8370"/>
            <a:ext cx="2425700" cy="2400300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5C8E0875-3BED-B867-5123-62F54BE5DBDD}"/>
              </a:ext>
            </a:extLst>
          </p:cNvPr>
          <p:cNvSpPr txBox="1"/>
          <p:nvPr/>
        </p:nvSpPr>
        <p:spPr>
          <a:xfrm>
            <a:off x="2062756" y="1798643"/>
            <a:ext cx="6076409" cy="218303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>
              <a:lnSpc>
                <a:spcPts val="1275"/>
              </a:lnSpc>
            </a:pPr>
            <a:endParaRPr lang="en-GB" sz="2000" b="1">
              <a:cs typeface="Segoe UI"/>
            </a:endParaRPr>
          </a:p>
          <a:p>
            <a:pPr algn="just"/>
            <a:endParaRPr lang="en-GB" sz="2000">
              <a:cs typeface="Segoe UI"/>
            </a:endParaRPr>
          </a:p>
          <a:p>
            <a:pPr algn="just">
              <a:lnSpc>
                <a:spcPts val="1275"/>
              </a:lnSpc>
            </a:pPr>
            <a:endParaRPr lang="en-GB" sz="2000">
              <a:cs typeface="Segoe UI"/>
            </a:endParaRPr>
          </a:p>
          <a:p>
            <a:pPr algn="just">
              <a:lnSpc>
                <a:spcPts val="1275"/>
              </a:lnSpc>
            </a:pPr>
            <a:r>
              <a:rPr lang="en-GB" sz="2000" b="1">
                <a:cs typeface="Segoe UI"/>
              </a:rPr>
              <a:t>Sisältö</a:t>
            </a:r>
          </a:p>
          <a:p>
            <a:pPr algn="just">
              <a:lnSpc>
                <a:spcPts val="1275"/>
              </a:lnSpc>
            </a:pPr>
            <a:endParaRPr lang="en-GB" sz="2000">
              <a:cs typeface="Segoe UI"/>
            </a:endParaRPr>
          </a:p>
          <a:p>
            <a:r>
              <a:rPr lang="en-GB" sz="2000">
                <a:cs typeface="Segoe UI"/>
              </a:rPr>
              <a:t>Pohdinta (miksi, milloin, kuka, miten).</a:t>
            </a:r>
          </a:p>
          <a:p>
            <a:pPr marL="285750" indent="-285750">
              <a:buFont typeface="Symbol"/>
              <a:buChar char="•"/>
            </a:pPr>
            <a:r>
              <a:rPr lang="en-GB" sz="2000">
                <a:cs typeface="Segoe UI"/>
              </a:rPr>
              <a:t>Terminologia ja miksi.</a:t>
            </a:r>
          </a:p>
          <a:p>
            <a:pPr marL="285750" indent="-285750">
              <a:buFont typeface="Symbol"/>
              <a:buChar char="•"/>
            </a:pPr>
            <a:r>
              <a:rPr lang="en-GB" sz="2000">
                <a:cs typeface="Segoe UI"/>
              </a:rPr>
              <a:t>Miten johtaa pohdintaa.</a:t>
            </a:r>
          </a:p>
          <a:p>
            <a:pPr algn="just">
              <a:lnSpc>
                <a:spcPts val="1275"/>
              </a:lnSpc>
            </a:pPr>
            <a:endParaRPr lang="en-GB" sz="2000">
              <a:cs typeface="Segoe UI"/>
            </a:endParaRPr>
          </a:p>
        </p:txBody>
      </p:sp>
    </p:spTree>
    <p:extLst>
      <p:ext uri="{BB962C8B-B14F-4D97-AF65-F5344CB8AC3E}">
        <p14:creationId xmlns:p14="http://schemas.microsoft.com/office/powerpoint/2010/main" val="1608875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16="http://schemas.microsoft.com/office/drawing/2014/main" xmlns:a14="http://schemas.microsoft.com/office/drawing/2010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CA4D12-F8CA-9810-3DDF-DD31C55C4E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icture 1, Imagen">
            <a:extLst>
              <a:ext uri="{FF2B5EF4-FFF2-40B4-BE49-F238E27FC236}">
                <a16:creationId xmlns:a16="http://schemas.microsoft.com/office/drawing/2014/main" id="{EB0BBA3F-7F3B-E6D6-261D-9FC3787BA6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3470" y="228600"/>
            <a:ext cx="2155371" cy="2155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Picture 5, Imagen">
            <a:extLst>
              <a:ext uri="{FF2B5EF4-FFF2-40B4-BE49-F238E27FC236}">
                <a16:creationId xmlns:a16="http://schemas.microsoft.com/office/drawing/2014/main" id="{AD7B1A1F-A005-429B-D15F-4F2CD14CE3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134" y="6065868"/>
            <a:ext cx="1950130" cy="556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Picture 16, Imagen">
            <a:extLst>
              <a:ext uri="{FF2B5EF4-FFF2-40B4-BE49-F238E27FC236}">
                <a16:creationId xmlns:a16="http://schemas.microsoft.com/office/drawing/2014/main" id="{2D530581-4FA5-BD91-BBB6-ED734A9B21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7062" y="6045971"/>
            <a:ext cx="1026582" cy="615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10">
            <a:extLst>
              <a:ext uri="{FF2B5EF4-FFF2-40B4-BE49-F238E27FC236}">
                <a16:creationId xmlns:a16="http://schemas.microsoft.com/office/drawing/2014/main" id="{B08C75A0-BCE1-0270-CF8E-7DB36BF206F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566800" y="3829277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035" name="Picture 11" descr="Picture 15, Imagen">
            <a:extLst>
              <a:ext uri="{FF2B5EF4-FFF2-40B4-BE49-F238E27FC236}">
                <a16:creationId xmlns:a16="http://schemas.microsoft.com/office/drawing/2014/main" id="{F9E223FA-CB5D-03FF-324B-3B8ED7114B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5162" y="6065868"/>
            <a:ext cx="1610326" cy="500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tipo&#10;&#10;El contenido generado por IA puede ser incorrecto.">
            <a:extLst>
              <a:ext uri="{FF2B5EF4-FFF2-40B4-BE49-F238E27FC236}">
                <a16:creationId xmlns:a16="http://schemas.microsoft.com/office/drawing/2014/main" id="{DDE06B47-8799-9D98-0E78-56E1E67B72BA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 l="12167" t="19962" r="11861" b="22964"/>
          <a:stretch>
            <a:fillRect/>
          </a:stretch>
        </p:blipFill>
        <p:spPr>
          <a:xfrm>
            <a:off x="7185760" y="5966556"/>
            <a:ext cx="1755250" cy="719599"/>
          </a:xfrm>
          <a:prstGeom prst="rect">
            <a:avLst/>
          </a:prstGeom>
        </p:spPr>
      </p:pic>
      <p:sp>
        <p:nvSpPr>
          <p:cNvPr id="8" name="AutoShape 30">
            <a:extLst>
              <a:ext uri="{FF2B5EF4-FFF2-40B4-BE49-F238E27FC236}">
                <a16:creationId xmlns:a16="http://schemas.microsoft.com/office/drawing/2014/main" id="{88124C9B-1FE6-21C2-6C7B-A51EE1C95A7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390813" y="-17224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9" name="Picture 31">
            <a:extLst>
              <a:ext uri="{FF2B5EF4-FFF2-40B4-BE49-F238E27FC236}">
                <a16:creationId xmlns:a16="http://schemas.microsoft.com/office/drawing/2014/main" id="{81AE0199-B173-8D1C-976F-CCE2DE18CF6C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8731" y="6035134"/>
            <a:ext cx="558131" cy="55813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17" descr="http://en.uoa.gr/fileadmin/templates/en.uoa.gr/images/logo.png">
            <a:extLst>
              <a:ext uri="{FF2B5EF4-FFF2-40B4-BE49-F238E27FC236}">
                <a16:creationId xmlns:a16="http://schemas.microsoft.com/office/drawing/2014/main" id="{B4616421-0640-AFD1-2675-BB6656AEBB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3344" y="6168778"/>
            <a:ext cx="1325690" cy="370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AutoShape 36" descr="Picture 4, Imagen">
            <a:extLst>
              <a:ext uri="{FF2B5EF4-FFF2-40B4-BE49-F238E27FC236}">
                <a16:creationId xmlns:a16="http://schemas.microsoft.com/office/drawing/2014/main" id="{6670625D-E107-9326-2534-97DDFBB2215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3500" y="222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29" name="Imagen 28" descr="Icono&#10;&#10;El contenido generado por IA puede ser incorrecto.">
            <a:extLst>
              <a:ext uri="{FF2B5EF4-FFF2-40B4-BE49-F238E27FC236}">
                <a16:creationId xmlns:a16="http://schemas.microsoft.com/office/drawing/2014/main" id="{FEEF16BB-E15C-C5FA-40C4-0EC2FCE76A2E}"/>
              </a:ext>
            </a:extLst>
          </p:cNvPr>
          <p:cNvPicPr>
            <a:picLocks noChangeAspect="1"/>
          </p:cNvPicPr>
          <p:nvPr/>
        </p:nvPicPr>
        <p:blipFill>
          <a:blip r:embed="rId9"/>
          <a:srcRect t="18644"/>
          <a:stretch>
            <a:fillRect/>
          </a:stretch>
        </p:blipFill>
        <p:spPr>
          <a:xfrm>
            <a:off x="9372600" y="4791562"/>
            <a:ext cx="2819400" cy="2066437"/>
          </a:xfrm>
          <a:prstGeom prst="rect">
            <a:avLst/>
          </a:prstGeom>
        </p:spPr>
      </p:pic>
      <p:pic>
        <p:nvPicPr>
          <p:cNvPr id="1037" name="Picture 13" descr="Text&#10;&#10;Description automatically generated, Imagen">
            <a:extLst>
              <a:ext uri="{FF2B5EF4-FFF2-40B4-BE49-F238E27FC236}">
                <a16:creationId xmlns:a16="http://schemas.microsoft.com/office/drawing/2014/main" id="{CBA38EC8-500A-435A-3805-3E0938C990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3127" y="6035134"/>
            <a:ext cx="629973" cy="61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Imagen 2" descr="Icono&#10;&#10;El contenido generado por IA puede ser incorrecto.">
            <a:extLst>
              <a:ext uri="{FF2B5EF4-FFF2-40B4-BE49-F238E27FC236}">
                <a16:creationId xmlns:a16="http://schemas.microsoft.com/office/drawing/2014/main" id="{EEC60080-0C55-8755-0DF1-BD9F8C1BEA8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-602" y="8370"/>
            <a:ext cx="2425700" cy="2400300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5C8E0875-3BED-B867-5123-62F54BE5DBDD}"/>
              </a:ext>
            </a:extLst>
          </p:cNvPr>
          <p:cNvSpPr txBox="1"/>
          <p:nvPr/>
        </p:nvSpPr>
        <p:spPr>
          <a:xfrm>
            <a:off x="1405731" y="1909569"/>
            <a:ext cx="10129244" cy="313932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GB" sz="1800" b="0" i="0" u="none" strike="noStrike" baseline="0">
              <a:solidFill>
                <a:srgbClr val="000000"/>
              </a:solidFill>
              <a:latin typeface="Arial Nova" panose="020B0504020202020204" pitchFamily="34" charset="0"/>
            </a:endParaRPr>
          </a:p>
          <a:p>
            <a:r>
              <a:rPr lang="en-GB" sz="2000" b="1"/>
              <a:t>Pohdinta: Miksi sillä on merkitystä</a:t>
            </a:r>
          </a:p>
          <a:p>
            <a:r>
              <a:rPr lang="en-GB" sz="2000"/>
              <a:t>Pohdinnalla on tärkeä rooli ulkoseikkailukasvatuksessa. Se tarjoaa oppijoille tilaisuuden antaa palautetta kokemuksistaan istunnon aikana - mikä toimi hyvin, mitä voisi parantaa ja mitä voisi muuttaa. Tämä palaute parantaa tulevia oppimiskokemuksia ja tukee myös oppimisen siirtämistä tosielämän tilanteisiin.</a:t>
            </a:r>
          </a:p>
          <a:p>
            <a:endParaRPr lang="en-GB" sz="2000"/>
          </a:p>
          <a:p>
            <a:pPr>
              <a:buFont typeface="Arial" panose="020B0604020202020204" pitchFamily="34" charset="0"/>
              <a:buChar char="•"/>
            </a:pPr>
            <a:r>
              <a:rPr lang="en-GB" sz="2000" b="1"/>
              <a:t>Jälkipuinti </a:t>
            </a:r>
            <a:r>
              <a:rPr lang="en-GB" sz="2000"/>
              <a:t>= Yhteenveto siitä, mitä toiminnan aikana tapahtui.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b="1"/>
              <a:t>Pohdinta </a:t>
            </a:r>
            <a:r>
              <a:rPr lang="en-GB" sz="2000"/>
              <a:t>= opitun soveltaminen jokapäiväiseen elämään.</a:t>
            </a:r>
          </a:p>
        </p:txBody>
      </p:sp>
      <p:sp>
        <p:nvSpPr>
          <p:cNvPr id="5" name="Otsikko 4">
            <a:extLst>
              <a:ext uri="{FF2B5EF4-FFF2-40B4-BE49-F238E27FC236}">
                <a16:creationId xmlns:a16="http://schemas.microsoft.com/office/drawing/2014/main" id="{E5F40798-6F9D-2E3B-4419-8D56F90F3B22}"/>
              </a:ext>
            </a:extLst>
          </p:cNvPr>
          <p:cNvSpPr txBox="1">
            <a:spLocks/>
          </p:cNvSpPr>
          <p:nvPr/>
        </p:nvSpPr>
        <p:spPr>
          <a:xfrm>
            <a:off x="2663581" y="306142"/>
            <a:ext cx="6586961" cy="64791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sz="2400" b="1">
                <a:latin typeface="Tahoma"/>
                <a:ea typeface="Tahoma"/>
                <a:cs typeface="Tahoma"/>
              </a:rPr>
              <a:t>4 jakso: Pohdinta</a:t>
            </a:r>
            <a:endParaRPr lang="en-GB" sz="2400">
              <a:latin typeface="Tahoma"/>
              <a:ea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544532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16="http://schemas.microsoft.com/office/drawing/2014/main" xmlns:a14="http://schemas.microsoft.com/office/drawing/2010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CA4D12-F8CA-9810-3DDF-DD31C55C4E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icture 1, Imagen">
            <a:extLst>
              <a:ext uri="{FF2B5EF4-FFF2-40B4-BE49-F238E27FC236}">
                <a16:creationId xmlns:a16="http://schemas.microsoft.com/office/drawing/2014/main" id="{EB0BBA3F-7F3B-E6D6-261D-9FC3787BA6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3470" y="228600"/>
            <a:ext cx="2155371" cy="2155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Picture 5, Imagen">
            <a:extLst>
              <a:ext uri="{FF2B5EF4-FFF2-40B4-BE49-F238E27FC236}">
                <a16:creationId xmlns:a16="http://schemas.microsoft.com/office/drawing/2014/main" id="{AD7B1A1F-A005-429B-D15F-4F2CD14CE3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134" y="6065868"/>
            <a:ext cx="1950130" cy="556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Picture 16, Imagen">
            <a:extLst>
              <a:ext uri="{FF2B5EF4-FFF2-40B4-BE49-F238E27FC236}">
                <a16:creationId xmlns:a16="http://schemas.microsoft.com/office/drawing/2014/main" id="{2D530581-4FA5-BD91-BBB6-ED734A9B21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7062" y="6045971"/>
            <a:ext cx="1026582" cy="615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10">
            <a:extLst>
              <a:ext uri="{FF2B5EF4-FFF2-40B4-BE49-F238E27FC236}">
                <a16:creationId xmlns:a16="http://schemas.microsoft.com/office/drawing/2014/main" id="{B08C75A0-BCE1-0270-CF8E-7DB36BF206F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566800" y="3829277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035" name="Picture 11" descr="Picture 15, Imagen">
            <a:extLst>
              <a:ext uri="{FF2B5EF4-FFF2-40B4-BE49-F238E27FC236}">
                <a16:creationId xmlns:a16="http://schemas.microsoft.com/office/drawing/2014/main" id="{F9E223FA-CB5D-03FF-324B-3B8ED7114B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5162" y="6065868"/>
            <a:ext cx="1610326" cy="500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tipo&#10;&#10;El contenido generado por IA puede ser incorrecto.">
            <a:extLst>
              <a:ext uri="{FF2B5EF4-FFF2-40B4-BE49-F238E27FC236}">
                <a16:creationId xmlns:a16="http://schemas.microsoft.com/office/drawing/2014/main" id="{DDE06B47-8799-9D98-0E78-56E1E67B72BA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 l="12167" t="19962" r="11861" b="22964"/>
          <a:stretch>
            <a:fillRect/>
          </a:stretch>
        </p:blipFill>
        <p:spPr>
          <a:xfrm>
            <a:off x="7185760" y="5966556"/>
            <a:ext cx="1755250" cy="719599"/>
          </a:xfrm>
          <a:prstGeom prst="rect">
            <a:avLst/>
          </a:prstGeom>
        </p:spPr>
      </p:pic>
      <p:sp>
        <p:nvSpPr>
          <p:cNvPr id="8" name="AutoShape 30">
            <a:extLst>
              <a:ext uri="{FF2B5EF4-FFF2-40B4-BE49-F238E27FC236}">
                <a16:creationId xmlns:a16="http://schemas.microsoft.com/office/drawing/2014/main" id="{88124C9B-1FE6-21C2-6C7B-A51EE1C95A7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390813" y="-17224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9" name="Picture 31">
            <a:extLst>
              <a:ext uri="{FF2B5EF4-FFF2-40B4-BE49-F238E27FC236}">
                <a16:creationId xmlns:a16="http://schemas.microsoft.com/office/drawing/2014/main" id="{81AE0199-B173-8D1C-976F-CCE2DE18CF6C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8731" y="6035134"/>
            <a:ext cx="558131" cy="55813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17" descr="http://en.uoa.gr/fileadmin/templates/en.uoa.gr/images/logo.png">
            <a:extLst>
              <a:ext uri="{FF2B5EF4-FFF2-40B4-BE49-F238E27FC236}">
                <a16:creationId xmlns:a16="http://schemas.microsoft.com/office/drawing/2014/main" id="{B4616421-0640-AFD1-2675-BB6656AEBB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3344" y="6168778"/>
            <a:ext cx="1325690" cy="370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Otsikko 4">
            <a:extLst>
              <a:ext uri="{FF2B5EF4-FFF2-40B4-BE49-F238E27FC236}">
                <a16:creationId xmlns:a16="http://schemas.microsoft.com/office/drawing/2014/main" id="{50712DF4-C434-DE96-750A-DC1E47C5F7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52489" y="1205471"/>
            <a:ext cx="4880785" cy="752027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en-GB" sz="2000" b="1">
                <a:latin typeface="+mn-lt"/>
                <a:cs typeface="Segoe UI"/>
              </a:rPr>
              <a:t>Pohdinta - Milloin ja kenelle? </a:t>
            </a:r>
            <a:br>
              <a:rPr lang="en-GB" sz="2000" b="1">
                <a:latin typeface="+mn-lt"/>
                <a:cs typeface="Segoe UI"/>
              </a:rPr>
            </a:br>
            <a:r>
              <a:rPr lang="en-GB" sz="2000" b="1">
                <a:latin typeface="+mn-lt"/>
                <a:cs typeface="Segoe UI"/>
              </a:rPr>
              <a:t>Pohdinta opettajan kontekstissa</a:t>
            </a:r>
            <a:endParaRPr lang="en-GB" sz="2000" b="1">
              <a:latin typeface="+mn-lt"/>
              <a:ea typeface="Tahoma"/>
              <a:cs typeface="Tahoma"/>
            </a:endParaRPr>
          </a:p>
        </p:txBody>
      </p:sp>
      <p:sp>
        <p:nvSpPr>
          <p:cNvPr id="24" name="AutoShape 36" descr="Picture 4, Imagen">
            <a:extLst>
              <a:ext uri="{FF2B5EF4-FFF2-40B4-BE49-F238E27FC236}">
                <a16:creationId xmlns:a16="http://schemas.microsoft.com/office/drawing/2014/main" id="{6670625D-E107-9326-2534-97DDFBB2215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3500" y="222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29" name="Imagen 28" descr="Icono&#10;&#10;El contenido generado por IA puede ser incorrecto.">
            <a:extLst>
              <a:ext uri="{FF2B5EF4-FFF2-40B4-BE49-F238E27FC236}">
                <a16:creationId xmlns:a16="http://schemas.microsoft.com/office/drawing/2014/main" id="{FEEF16BB-E15C-C5FA-40C4-0EC2FCE76A2E}"/>
              </a:ext>
            </a:extLst>
          </p:cNvPr>
          <p:cNvPicPr>
            <a:picLocks noChangeAspect="1"/>
          </p:cNvPicPr>
          <p:nvPr/>
        </p:nvPicPr>
        <p:blipFill>
          <a:blip r:embed="rId9"/>
          <a:srcRect t="18644"/>
          <a:stretch>
            <a:fillRect/>
          </a:stretch>
        </p:blipFill>
        <p:spPr>
          <a:xfrm>
            <a:off x="9372600" y="4791562"/>
            <a:ext cx="2819400" cy="2066437"/>
          </a:xfrm>
          <a:prstGeom prst="rect">
            <a:avLst/>
          </a:prstGeom>
        </p:spPr>
      </p:pic>
      <p:pic>
        <p:nvPicPr>
          <p:cNvPr id="1037" name="Picture 13" descr="Text&#10;&#10;Description automatically generated, Imagen">
            <a:extLst>
              <a:ext uri="{FF2B5EF4-FFF2-40B4-BE49-F238E27FC236}">
                <a16:creationId xmlns:a16="http://schemas.microsoft.com/office/drawing/2014/main" id="{CBA38EC8-500A-435A-3805-3E0938C990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3127" y="6035134"/>
            <a:ext cx="629973" cy="61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Imagen 2" descr="Icono&#10;&#10;El contenido generado por IA puede ser incorrecto.">
            <a:extLst>
              <a:ext uri="{FF2B5EF4-FFF2-40B4-BE49-F238E27FC236}">
                <a16:creationId xmlns:a16="http://schemas.microsoft.com/office/drawing/2014/main" id="{EEC60080-0C55-8755-0DF1-BD9F8C1BEA8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-602" y="8370"/>
            <a:ext cx="2425700" cy="2400300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5C8E0875-3BED-B867-5123-62F54BE5DBDD}"/>
              </a:ext>
            </a:extLst>
          </p:cNvPr>
          <p:cNvSpPr txBox="1"/>
          <p:nvPr/>
        </p:nvSpPr>
        <p:spPr>
          <a:xfrm>
            <a:off x="801319" y="2178742"/>
            <a:ext cx="10129244" cy="34778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000"/>
              <a:t>Opettajat voivat harjoittaa pohdintaa eri ajankohtina ja eri tarkoituksia varten, kuten:</a:t>
            </a:r>
          </a:p>
          <a:p>
            <a:endParaRPr lang="en-GB" sz="2000"/>
          </a:p>
          <a:p>
            <a:pPr>
              <a:buFont typeface="Arial" panose="020B0604020202020204" pitchFamily="34" charset="0"/>
              <a:buChar char="•"/>
            </a:pPr>
            <a:r>
              <a:rPr lang="en-GB" sz="2000" b="1"/>
              <a:t>Opetustuntien pohtiminen yhdessä kohderyhmän </a:t>
            </a:r>
            <a:r>
              <a:rPr lang="en-GB" sz="2000"/>
              <a:t>kanssa ja sellaisten siirrettävien kokemusten tunnistaminen, jotka yhdistävät liikuntatunnin toiminnot oppilaiden tosielämän tilanteisiin.</a:t>
            </a:r>
            <a:br>
              <a:rPr lang="en-GB" sz="2000"/>
            </a:br>
            <a:r>
              <a:rPr lang="en-GB" sz="2000" i="1"/>
              <a:t>Viitattu opettajan oppaassa.</a:t>
            </a:r>
            <a:endParaRPr lang="en-GB" sz="2000"/>
          </a:p>
          <a:p>
            <a:pPr>
              <a:buFont typeface="Arial" panose="020B0604020202020204" pitchFamily="34" charset="0"/>
              <a:buChar char="•"/>
            </a:pPr>
            <a:r>
              <a:rPr lang="en-GB" sz="2000" b="1"/>
              <a:t>Helpotetaan kohderyhmään kuuluvien yksilöiden itsereflektiota </a:t>
            </a:r>
            <a:r>
              <a:rPr lang="en-GB" sz="2000"/>
              <a:t>käyttämällä sellaisia malleja kuin </a:t>
            </a:r>
            <a:r>
              <a:rPr lang="en-GB" sz="2000" i="1"/>
              <a:t>Mitä? - Mitä sitten? - Mitä nyt? </a:t>
            </a:r>
            <a:r>
              <a:rPr lang="en-GB" sz="2000"/>
              <a:t>ohjaamaan oppilaita henkilökohtaisten oppimisymmärrysten kautta.</a:t>
            </a:r>
            <a:br>
              <a:rPr lang="en-GB" sz="2000"/>
            </a:br>
            <a:r>
              <a:rPr lang="en-GB" sz="2000" i="1"/>
              <a:t>Viitattu opetussuunnitelman viitekehykseen.</a:t>
            </a:r>
            <a:endParaRPr lang="en-GB" sz="2000"/>
          </a:p>
          <a:p>
            <a:pPr>
              <a:buFont typeface="Arial" panose="020B0604020202020204" pitchFamily="34" charset="0"/>
              <a:buChar char="•"/>
            </a:pPr>
            <a:r>
              <a:rPr lang="en-GB" sz="2000" b="1"/>
              <a:t>Oman opetustuokion reflektointi </a:t>
            </a:r>
            <a:r>
              <a:rPr lang="en-GB" sz="2000"/>
              <a:t>opetusstrategioiden ja opiskelijoiden sitoutumisen arvioimiseksi ja parantamiseksi.</a:t>
            </a:r>
            <a:br>
              <a:rPr lang="en-GB" sz="2000"/>
            </a:br>
            <a:r>
              <a:rPr lang="en-GB" sz="2000" i="1"/>
              <a:t>Viitattu opetussuunnitelmamalliin, sivu 39.</a:t>
            </a:r>
            <a:endParaRPr lang="en-GB" sz="2000"/>
          </a:p>
        </p:txBody>
      </p:sp>
      <p:sp>
        <p:nvSpPr>
          <p:cNvPr id="5" name="Otsikko 4">
            <a:extLst>
              <a:ext uri="{FF2B5EF4-FFF2-40B4-BE49-F238E27FC236}">
                <a16:creationId xmlns:a16="http://schemas.microsoft.com/office/drawing/2014/main" id="{AA680E6C-7FEF-B1C4-E791-DC87A233434F}"/>
              </a:ext>
            </a:extLst>
          </p:cNvPr>
          <p:cNvSpPr txBox="1">
            <a:spLocks/>
          </p:cNvSpPr>
          <p:nvPr/>
        </p:nvSpPr>
        <p:spPr>
          <a:xfrm>
            <a:off x="2663581" y="306142"/>
            <a:ext cx="6586961" cy="64791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sz="2400" b="1">
                <a:latin typeface="Tahoma"/>
                <a:ea typeface="Tahoma"/>
                <a:cs typeface="Tahoma"/>
              </a:rPr>
              <a:t>4 jakso: Pohdinta</a:t>
            </a:r>
            <a:endParaRPr lang="en-GB" sz="2400">
              <a:latin typeface="Tahoma"/>
              <a:ea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2074188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16="http://schemas.microsoft.com/office/drawing/2014/main" xmlns:a14="http://schemas.microsoft.com/office/drawing/2010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CA4D12-F8CA-9810-3DDF-DD31C55C4E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icture 1, Imagen">
            <a:extLst>
              <a:ext uri="{FF2B5EF4-FFF2-40B4-BE49-F238E27FC236}">
                <a16:creationId xmlns:a16="http://schemas.microsoft.com/office/drawing/2014/main" id="{EB0BBA3F-7F3B-E6D6-261D-9FC3787BA6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3470" y="228600"/>
            <a:ext cx="2155371" cy="2155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Picture 5, Imagen">
            <a:extLst>
              <a:ext uri="{FF2B5EF4-FFF2-40B4-BE49-F238E27FC236}">
                <a16:creationId xmlns:a16="http://schemas.microsoft.com/office/drawing/2014/main" id="{AD7B1A1F-A005-429B-D15F-4F2CD14CE3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134" y="6065868"/>
            <a:ext cx="1950130" cy="556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Picture 16, Imagen">
            <a:extLst>
              <a:ext uri="{FF2B5EF4-FFF2-40B4-BE49-F238E27FC236}">
                <a16:creationId xmlns:a16="http://schemas.microsoft.com/office/drawing/2014/main" id="{2D530581-4FA5-BD91-BBB6-ED734A9B21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7062" y="6045971"/>
            <a:ext cx="1026582" cy="615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10">
            <a:extLst>
              <a:ext uri="{FF2B5EF4-FFF2-40B4-BE49-F238E27FC236}">
                <a16:creationId xmlns:a16="http://schemas.microsoft.com/office/drawing/2014/main" id="{B08C75A0-BCE1-0270-CF8E-7DB36BF206F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566800" y="3829277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035" name="Picture 11" descr="Picture 15, Imagen">
            <a:extLst>
              <a:ext uri="{FF2B5EF4-FFF2-40B4-BE49-F238E27FC236}">
                <a16:creationId xmlns:a16="http://schemas.microsoft.com/office/drawing/2014/main" id="{F9E223FA-CB5D-03FF-324B-3B8ED7114B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5162" y="6065868"/>
            <a:ext cx="1610326" cy="500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tipo&#10;&#10;El contenido generado por IA puede ser incorrecto.">
            <a:extLst>
              <a:ext uri="{FF2B5EF4-FFF2-40B4-BE49-F238E27FC236}">
                <a16:creationId xmlns:a16="http://schemas.microsoft.com/office/drawing/2014/main" id="{DDE06B47-8799-9D98-0E78-56E1E67B72BA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 l="12167" t="19962" r="11861" b="22964"/>
          <a:stretch>
            <a:fillRect/>
          </a:stretch>
        </p:blipFill>
        <p:spPr>
          <a:xfrm>
            <a:off x="7185760" y="5966556"/>
            <a:ext cx="1755250" cy="719599"/>
          </a:xfrm>
          <a:prstGeom prst="rect">
            <a:avLst/>
          </a:prstGeom>
        </p:spPr>
      </p:pic>
      <p:sp>
        <p:nvSpPr>
          <p:cNvPr id="8" name="AutoShape 30">
            <a:extLst>
              <a:ext uri="{FF2B5EF4-FFF2-40B4-BE49-F238E27FC236}">
                <a16:creationId xmlns:a16="http://schemas.microsoft.com/office/drawing/2014/main" id="{88124C9B-1FE6-21C2-6C7B-A51EE1C95A7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390813" y="-17224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9" name="Picture 31">
            <a:extLst>
              <a:ext uri="{FF2B5EF4-FFF2-40B4-BE49-F238E27FC236}">
                <a16:creationId xmlns:a16="http://schemas.microsoft.com/office/drawing/2014/main" id="{81AE0199-B173-8D1C-976F-CCE2DE18CF6C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8731" y="6035134"/>
            <a:ext cx="558131" cy="55813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17" descr="http://en.uoa.gr/fileadmin/templates/en.uoa.gr/images/logo.png">
            <a:extLst>
              <a:ext uri="{FF2B5EF4-FFF2-40B4-BE49-F238E27FC236}">
                <a16:creationId xmlns:a16="http://schemas.microsoft.com/office/drawing/2014/main" id="{B4616421-0640-AFD1-2675-BB6656AEBB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3344" y="6168778"/>
            <a:ext cx="1325690" cy="370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Otsikko 4">
            <a:extLst>
              <a:ext uri="{FF2B5EF4-FFF2-40B4-BE49-F238E27FC236}">
                <a16:creationId xmlns:a16="http://schemas.microsoft.com/office/drawing/2014/main" id="{50712DF4-C434-DE96-750A-DC1E47C5F7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49906" y="668003"/>
            <a:ext cx="7214310" cy="1435483"/>
          </a:xfrm>
        </p:spPr>
        <p:txBody>
          <a:bodyPr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kumimoji="0" lang="en-GB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Segoe UI"/>
              </a:rPr>
              <a:t>Miten johtaa pohdintatilaisuus - </a:t>
            </a:r>
            <a:r>
              <a:rPr kumimoji="0" lang="en-GB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Segoe UI"/>
              </a:rPr>
              <a:t>Opettajan </a:t>
            </a:r>
            <a:r>
              <a:rPr kumimoji="0" lang="en-GB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Segoe UI"/>
              </a:rPr>
              <a:t>opas</a:t>
            </a:r>
            <a:br>
              <a:rPr kumimoji="0" lang="en-GB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Segoe UI"/>
              </a:rPr>
            </a:br>
            <a:endParaRPr lang="en-GB" sz="2400">
              <a:latin typeface="+mn-lt"/>
              <a:ea typeface="Tahoma"/>
              <a:cs typeface="Tahoma"/>
            </a:endParaRPr>
          </a:p>
        </p:txBody>
      </p:sp>
      <p:sp>
        <p:nvSpPr>
          <p:cNvPr id="24" name="AutoShape 36" descr="Picture 4, Imagen">
            <a:extLst>
              <a:ext uri="{FF2B5EF4-FFF2-40B4-BE49-F238E27FC236}">
                <a16:creationId xmlns:a16="http://schemas.microsoft.com/office/drawing/2014/main" id="{6670625D-E107-9326-2534-97DDFBB2215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3500" y="222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29" name="Imagen 28" descr="Icono&#10;&#10;El contenido generado por IA puede ser incorrecto.">
            <a:extLst>
              <a:ext uri="{FF2B5EF4-FFF2-40B4-BE49-F238E27FC236}">
                <a16:creationId xmlns:a16="http://schemas.microsoft.com/office/drawing/2014/main" id="{FEEF16BB-E15C-C5FA-40C4-0EC2FCE76A2E}"/>
              </a:ext>
            </a:extLst>
          </p:cNvPr>
          <p:cNvPicPr>
            <a:picLocks noChangeAspect="1"/>
          </p:cNvPicPr>
          <p:nvPr/>
        </p:nvPicPr>
        <p:blipFill>
          <a:blip r:embed="rId9"/>
          <a:srcRect t="18644"/>
          <a:stretch>
            <a:fillRect/>
          </a:stretch>
        </p:blipFill>
        <p:spPr>
          <a:xfrm>
            <a:off x="9372600" y="4791562"/>
            <a:ext cx="2819400" cy="2066437"/>
          </a:xfrm>
          <a:prstGeom prst="rect">
            <a:avLst/>
          </a:prstGeom>
        </p:spPr>
      </p:pic>
      <p:pic>
        <p:nvPicPr>
          <p:cNvPr id="1037" name="Picture 13" descr="Text&#10;&#10;Description automatically generated, Imagen">
            <a:extLst>
              <a:ext uri="{FF2B5EF4-FFF2-40B4-BE49-F238E27FC236}">
                <a16:creationId xmlns:a16="http://schemas.microsoft.com/office/drawing/2014/main" id="{CBA38EC8-500A-435A-3805-3E0938C990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3127" y="6035134"/>
            <a:ext cx="629973" cy="61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Imagen 2" descr="Icono&#10;&#10;El contenido generado por IA puede ser incorrecto.">
            <a:extLst>
              <a:ext uri="{FF2B5EF4-FFF2-40B4-BE49-F238E27FC236}">
                <a16:creationId xmlns:a16="http://schemas.microsoft.com/office/drawing/2014/main" id="{EEC60080-0C55-8755-0DF1-BD9F8C1BEA8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-602" y="8370"/>
            <a:ext cx="2425700" cy="2400300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5C8E0875-3BED-B867-5123-62F54BE5DBDD}"/>
              </a:ext>
            </a:extLst>
          </p:cNvPr>
          <p:cNvSpPr txBox="1"/>
          <p:nvPr/>
        </p:nvSpPr>
        <p:spPr>
          <a:xfrm>
            <a:off x="1212248" y="2103486"/>
            <a:ext cx="10129244" cy="333540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GB" sz="1800" b="0" i="0" u="none" strike="noStrike" baseline="0">
              <a:solidFill>
                <a:srgbClr val="000000"/>
              </a:solidFill>
            </a:endParaRPr>
          </a:p>
          <a:p>
            <a:r>
              <a:rPr lang="en-GB" sz="2000" b="1" i="0" u="none" strike="noStrike" baseline="0"/>
              <a:t>Pohdintahetken jäsentäminen: </a:t>
            </a:r>
          </a:p>
          <a:p>
            <a:endParaRPr lang="en-GB" sz="2000" b="0" i="0" u="none" strike="noStrike" baseline="0"/>
          </a:p>
          <a:p>
            <a:r>
              <a:rPr lang="en-GB" sz="2000" b="1" i="0" u="none" strike="noStrike" baseline="0"/>
              <a:t>1. </a:t>
            </a:r>
            <a:r>
              <a:rPr lang="en-GB" sz="2000" b="1" i="0" u="none" strike="noStrike" baseline="0"/>
              <a:t>Valmistelu: </a:t>
            </a:r>
            <a:r>
              <a:rPr lang="en-GB" sz="2000" b="0" i="0" u="none" strike="noStrike" baseline="0"/>
              <a:t>Luo turvallinen ympäristö ja aseta odotukset. </a:t>
            </a:r>
          </a:p>
          <a:p>
            <a:r>
              <a:rPr lang="en-GB" sz="2000" b="1" i="0" u="none" strike="noStrike" baseline="0"/>
              <a:t>2. Tavoite ja tarkoitus: </a:t>
            </a:r>
            <a:r>
              <a:rPr lang="en-GB" sz="2000" b="0" i="0" u="none" strike="noStrike" baseline="0"/>
              <a:t>Pohdinnan tavoitteet viittaavat toiminnan päätavoitteeseen</a:t>
            </a:r>
            <a:r>
              <a:rPr lang="en-GB" sz="2000"/>
              <a:t>.</a:t>
            </a:r>
            <a:endParaRPr lang="en-GB" sz="2000" b="0" i="0" u="none" strike="noStrike" baseline="0"/>
          </a:p>
          <a:p>
            <a:r>
              <a:rPr lang="en-GB" sz="2000" b="1" i="0" u="none" strike="noStrike" baseline="0"/>
              <a:t>3. </a:t>
            </a:r>
            <a:r>
              <a:rPr lang="en-GB" sz="2000" b="1" i="0" u="none" strike="noStrike" baseline="0"/>
              <a:t>Keskustelukehotukset: </a:t>
            </a:r>
            <a:r>
              <a:rPr lang="en-GB" sz="2000" b="0" i="0" u="none" strike="noStrike" baseline="0"/>
              <a:t>Käyttäkää keskustelua, joka on herännyt toiminnasta</a:t>
            </a:r>
            <a:r>
              <a:rPr lang="en-GB" sz="2000"/>
              <a:t>.</a:t>
            </a:r>
            <a:endParaRPr lang="en-GB" sz="2000" b="0" i="0" u="none" strike="noStrike" baseline="0"/>
          </a:p>
          <a:p>
            <a:r>
              <a:rPr lang="en-GB" sz="2000" b="1" i="0" u="none" strike="noStrike" baseline="0"/>
              <a:t>4. Soveltaminen jokapäiväiseen elämään: </a:t>
            </a:r>
            <a:r>
              <a:rPr lang="en-GB" sz="2000" i="0" u="none" strike="noStrike" baseline="0"/>
              <a:t>Etsi yhteys tosielämän kontekstiin</a:t>
            </a:r>
            <a:r>
              <a:rPr lang="en-GB" sz="2000"/>
              <a:t>.</a:t>
            </a:r>
            <a:endParaRPr lang="en-GB" sz="2000" i="0" u="none" strike="noStrike" baseline="0"/>
          </a:p>
          <a:p>
            <a:r>
              <a:rPr lang="en-GB" sz="2000" b="1" i="0" u="none" strike="noStrike" baseline="0"/>
              <a:t>5. Vastuu: </a:t>
            </a:r>
            <a:r>
              <a:rPr lang="en-GB" sz="2000" i="0" u="none" strike="noStrike" baseline="0"/>
              <a:t>Jaa pohdintamahdollisuudet jokaiselle oppilaalle</a:t>
            </a:r>
            <a:r>
              <a:rPr lang="en-GB" sz="2000"/>
              <a:t>.</a:t>
            </a:r>
            <a:endParaRPr lang="en-GB" sz="2000" i="0" u="none" strike="noStrike" baseline="0"/>
          </a:p>
          <a:p>
            <a:endParaRPr lang="en-GB" sz="2000">
              <a:cs typeface="Segoe UI"/>
            </a:endParaRPr>
          </a:p>
          <a:p>
            <a:pPr marL="285750" indent="-285750">
              <a:buFont typeface="Symbol"/>
              <a:buChar char="•"/>
            </a:pPr>
            <a:endParaRPr lang="en-GB" sz="2000">
              <a:cs typeface="Segoe UI"/>
            </a:endParaRPr>
          </a:p>
          <a:p>
            <a:pPr algn="just">
              <a:lnSpc>
                <a:spcPts val="1275"/>
              </a:lnSpc>
            </a:pPr>
            <a:endParaRPr lang="en-GB" sz="2000">
              <a:cs typeface="Segoe UI"/>
            </a:endParaRPr>
          </a:p>
        </p:txBody>
      </p:sp>
      <p:sp>
        <p:nvSpPr>
          <p:cNvPr id="5" name="Otsikko 4">
            <a:extLst>
              <a:ext uri="{FF2B5EF4-FFF2-40B4-BE49-F238E27FC236}">
                <a16:creationId xmlns:a16="http://schemas.microsoft.com/office/drawing/2014/main" id="{21DB6876-632B-F831-E4A5-9D7E1036ED1D}"/>
              </a:ext>
            </a:extLst>
          </p:cNvPr>
          <p:cNvSpPr txBox="1">
            <a:spLocks/>
          </p:cNvSpPr>
          <p:nvPr/>
        </p:nvSpPr>
        <p:spPr>
          <a:xfrm>
            <a:off x="2663581" y="306142"/>
            <a:ext cx="6586961" cy="64791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sz="2400" b="1">
                <a:latin typeface="Tahoma"/>
                <a:ea typeface="Tahoma"/>
                <a:cs typeface="Tahoma"/>
              </a:rPr>
              <a:t>4 jakso: Pohdinta</a:t>
            </a:r>
            <a:endParaRPr lang="en-GB" sz="2400">
              <a:latin typeface="Tahoma"/>
              <a:ea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2215885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16="http://schemas.microsoft.com/office/drawing/2014/main" xmlns:a14="http://schemas.microsoft.com/office/drawing/2010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CA4D12-F8CA-9810-3DDF-DD31C55C4E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icture 1, Imagen">
            <a:extLst>
              <a:ext uri="{FF2B5EF4-FFF2-40B4-BE49-F238E27FC236}">
                <a16:creationId xmlns:a16="http://schemas.microsoft.com/office/drawing/2014/main" id="{EB0BBA3F-7F3B-E6D6-261D-9FC3787BA6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3470" y="228600"/>
            <a:ext cx="2155371" cy="2155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Picture 5, Imagen">
            <a:extLst>
              <a:ext uri="{FF2B5EF4-FFF2-40B4-BE49-F238E27FC236}">
                <a16:creationId xmlns:a16="http://schemas.microsoft.com/office/drawing/2014/main" id="{AD7B1A1F-A005-429B-D15F-4F2CD14CE3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134" y="6065868"/>
            <a:ext cx="1950130" cy="556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Picture 16, Imagen">
            <a:extLst>
              <a:ext uri="{FF2B5EF4-FFF2-40B4-BE49-F238E27FC236}">
                <a16:creationId xmlns:a16="http://schemas.microsoft.com/office/drawing/2014/main" id="{2D530581-4FA5-BD91-BBB6-ED734A9B21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7062" y="6045971"/>
            <a:ext cx="1026582" cy="615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10">
            <a:extLst>
              <a:ext uri="{FF2B5EF4-FFF2-40B4-BE49-F238E27FC236}">
                <a16:creationId xmlns:a16="http://schemas.microsoft.com/office/drawing/2014/main" id="{B08C75A0-BCE1-0270-CF8E-7DB36BF206F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566800" y="3829277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035" name="Picture 11" descr="Picture 15, Imagen">
            <a:extLst>
              <a:ext uri="{FF2B5EF4-FFF2-40B4-BE49-F238E27FC236}">
                <a16:creationId xmlns:a16="http://schemas.microsoft.com/office/drawing/2014/main" id="{F9E223FA-CB5D-03FF-324B-3B8ED7114B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5162" y="6065868"/>
            <a:ext cx="1610326" cy="500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tipo&#10;&#10;El contenido generado por IA puede ser incorrecto.">
            <a:extLst>
              <a:ext uri="{FF2B5EF4-FFF2-40B4-BE49-F238E27FC236}">
                <a16:creationId xmlns:a16="http://schemas.microsoft.com/office/drawing/2014/main" id="{DDE06B47-8799-9D98-0E78-56E1E67B72BA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 l="12167" t="19962" r="11861" b="22964"/>
          <a:stretch>
            <a:fillRect/>
          </a:stretch>
        </p:blipFill>
        <p:spPr>
          <a:xfrm>
            <a:off x="7185760" y="5966556"/>
            <a:ext cx="1755250" cy="719599"/>
          </a:xfrm>
          <a:prstGeom prst="rect">
            <a:avLst/>
          </a:prstGeom>
        </p:spPr>
      </p:pic>
      <p:sp>
        <p:nvSpPr>
          <p:cNvPr id="8" name="AutoShape 30">
            <a:extLst>
              <a:ext uri="{FF2B5EF4-FFF2-40B4-BE49-F238E27FC236}">
                <a16:creationId xmlns:a16="http://schemas.microsoft.com/office/drawing/2014/main" id="{88124C9B-1FE6-21C2-6C7B-A51EE1C95A7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390813" y="-17224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9" name="Picture 31">
            <a:extLst>
              <a:ext uri="{FF2B5EF4-FFF2-40B4-BE49-F238E27FC236}">
                <a16:creationId xmlns:a16="http://schemas.microsoft.com/office/drawing/2014/main" id="{81AE0199-B173-8D1C-976F-CCE2DE18CF6C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8731" y="6035134"/>
            <a:ext cx="558131" cy="55813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17" descr="http://en.uoa.gr/fileadmin/templates/en.uoa.gr/images/logo.png">
            <a:extLst>
              <a:ext uri="{FF2B5EF4-FFF2-40B4-BE49-F238E27FC236}">
                <a16:creationId xmlns:a16="http://schemas.microsoft.com/office/drawing/2014/main" id="{B4616421-0640-AFD1-2675-BB6656AEBB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3344" y="6168778"/>
            <a:ext cx="1325690" cy="370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Otsikko 4">
            <a:extLst>
              <a:ext uri="{FF2B5EF4-FFF2-40B4-BE49-F238E27FC236}">
                <a16:creationId xmlns:a16="http://schemas.microsoft.com/office/drawing/2014/main" id="{50712DF4-C434-DE96-750A-DC1E47C5F7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55553" y="604480"/>
            <a:ext cx="6586961" cy="932305"/>
          </a:xfrm>
        </p:spPr>
        <p:txBody>
          <a:bodyPr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kumimoji="0" lang="en-GB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Segoe UI"/>
              </a:rPr>
              <a:t>Pohdintaprosessi - </a:t>
            </a:r>
            <a:r>
              <a:rPr lang="en-GB" sz="2000" b="1">
                <a:solidFill>
                  <a:prstClr val="black"/>
                </a:solidFill>
                <a:latin typeface="+mn-lt"/>
                <a:ea typeface="+mn-ea"/>
                <a:cs typeface="Segoe UI"/>
              </a:rPr>
              <a:t>Opetussuunnitelman puitteet</a:t>
            </a:r>
            <a:br>
              <a:rPr kumimoji="0" lang="en-GB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Segoe UI"/>
              </a:rPr>
            </a:br>
            <a:endParaRPr lang="en-GB" sz="2400">
              <a:latin typeface="+mn-lt"/>
              <a:ea typeface="Tahoma"/>
              <a:cs typeface="Tahoma"/>
            </a:endParaRPr>
          </a:p>
        </p:txBody>
      </p:sp>
      <p:sp>
        <p:nvSpPr>
          <p:cNvPr id="24" name="AutoShape 36" descr="Picture 4, Imagen">
            <a:extLst>
              <a:ext uri="{FF2B5EF4-FFF2-40B4-BE49-F238E27FC236}">
                <a16:creationId xmlns:a16="http://schemas.microsoft.com/office/drawing/2014/main" id="{6670625D-E107-9326-2534-97DDFBB2215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3500" y="222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29" name="Imagen 28" descr="Icono&#10;&#10;El contenido generado por IA puede ser incorrecto.">
            <a:extLst>
              <a:ext uri="{FF2B5EF4-FFF2-40B4-BE49-F238E27FC236}">
                <a16:creationId xmlns:a16="http://schemas.microsoft.com/office/drawing/2014/main" id="{FEEF16BB-E15C-C5FA-40C4-0EC2FCE76A2E}"/>
              </a:ext>
            </a:extLst>
          </p:cNvPr>
          <p:cNvPicPr>
            <a:picLocks noChangeAspect="1"/>
          </p:cNvPicPr>
          <p:nvPr/>
        </p:nvPicPr>
        <p:blipFill>
          <a:blip r:embed="rId9"/>
          <a:srcRect t="18644"/>
          <a:stretch>
            <a:fillRect/>
          </a:stretch>
        </p:blipFill>
        <p:spPr>
          <a:xfrm>
            <a:off x="9372600" y="4791562"/>
            <a:ext cx="2819400" cy="2066437"/>
          </a:xfrm>
          <a:prstGeom prst="rect">
            <a:avLst/>
          </a:prstGeom>
        </p:spPr>
      </p:pic>
      <p:pic>
        <p:nvPicPr>
          <p:cNvPr id="1037" name="Picture 13" descr="Text&#10;&#10;Description automatically generated, Imagen">
            <a:extLst>
              <a:ext uri="{FF2B5EF4-FFF2-40B4-BE49-F238E27FC236}">
                <a16:creationId xmlns:a16="http://schemas.microsoft.com/office/drawing/2014/main" id="{CBA38EC8-500A-435A-3805-3E0938C990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3127" y="6035134"/>
            <a:ext cx="629973" cy="61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Imagen 2" descr="Icono&#10;&#10;El contenido generado por IA puede ser incorrecto.">
            <a:extLst>
              <a:ext uri="{FF2B5EF4-FFF2-40B4-BE49-F238E27FC236}">
                <a16:creationId xmlns:a16="http://schemas.microsoft.com/office/drawing/2014/main" id="{EEC60080-0C55-8755-0DF1-BD9F8C1BEA8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-602" y="8370"/>
            <a:ext cx="2425700" cy="2400300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5C8E0875-3BED-B867-5123-62F54BE5DBDD}"/>
              </a:ext>
            </a:extLst>
          </p:cNvPr>
          <p:cNvSpPr txBox="1"/>
          <p:nvPr/>
        </p:nvSpPr>
        <p:spPr>
          <a:xfrm>
            <a:off x="1212248" y="1386162"/>
            <a:ext cx="10129244" cy="409342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indent="0" algn="l">
              <a:buNone/>
            </a:pPr>
            <a:r>
              <a:rPr lang="en-GB" sz="2000" b="0" i="0" u="none" strike="noStrike" baseline="0"/>
              <a:t>Pearsonin ja Smithin (1988) pohdintaprosessi</a:t>
            </a:r>
            <a:r>
              <a:rPr lang="en-GB" sz="2000"/>
              <a:t>:</a:t>
            </a:r>
            <a:endParaRPr lang="en-GB" sz="2000" b="0" i="0" u="none" strike="noStrike" baseline="0"/>
          </a:p>
          <a:p>
            <a:pPr marL="0" indent="0" algn="l">
              <a:buNone/>
            </a:pPr>
            <a:r>
              <a:rPr lang="en-GB" sz="2000" b="0" i="0" u="none" strike="noStrike" baseline="0"/>
              <a:t>1. </a:t>
            </a:r>
            <a:r>
              <a:rPr lang="en-GB" sz="2000"/>
              <a:t>Sitoutuminen </a:t>
            </a:r>
            <a:r>
              <a:rPr lang="en-GB" sz="2000" b="0" i="0" u="none" strike="noStrike" baseline="0"/>
              <a:t>sen tärkeyteen ja keskeiseen asemaan kokemuspohjaisessa oppimisessa</a:t>
            </a:r>
            <a:r>
              <a:rPr lang="en-GB" sz="2000"/>
              <a:t>.</a:t>
            </a:r>
            <a:endParaRPr lang="en-GB" sz="2000" b="0" i="0" u="none" strike="noStrike" baseline="0"/>
          </a:p>
          <a:p>
            <a:pPr marL="0" indent="0" algn="l">
              <a:buNone/>
            </a:pPr>
            <a:r>
              <a:rPr lang="en-GB" sz="2000" b="0" i="0" u="none" strike="noStrike" baseline="0"/>
              <a:t>2. </a:t>
            </a:r>
            <a:r>
              <a:rPr lang="en-GB" sz="2000" b="0" i="0" u="none" strike="noStrike" baseline="0"/>
              <a:t>Suunnitellaan </a:t>
            </a:r>
            <a:r>
              <a:rPr lang="en-GB" sz="2000"/>
              <a:t>tietoisesti </a:t>
            </a:r>
            <a:r>
              <a:rPr lang="en-GB" sz="2000" b="0" i="0" u="none" strike="noStrike" baseline="0"/>
              <a:t>riittävä tilaisuus pohdintaan</a:t>
            </a:r>
            <a:r>
              <a:rPr lang="en-GB" sz="2000"/>
              <a:t>.</a:t>
            </a:r>
            <a:endParaRPr lang="en-GB" sz="2000" b="0" i="0" u="none" strike="noStrike" baseline="0"/>
          </a:p>
          <a:p>
            <a:pPr marL="0" indent="0" algn="l">
              <a:buNone/>
            </a:pPr>
            <a:r>
              <a:rPr lang="en-GB" sz="2000" b="0" i="0" u="none" strike="noStrike" baseline="0"/>
              <a:t>3. </a:t>
            </a:r>
            <a:r>
              <a:rPr lang="en-GB" sz="2000"/>
              <a:t>Ymmärretään</a:t>
            </a:r>
            <a:r>
              <a:rPr lang="en-GB" sz="2000" b="0" i="0" u="none" strike="noStrike" baseline="0"/>
              <a:t>, että tarvitaan korkeatasoista fasilitointitaitoa</a:t>
            </a:r>
            <a:r>
              <a:rPr lang="en-GB" sz="2000"/>
              <a:t>.</a:t>
            </a:r>
            <a:endParaRPr lang="en-GB" sz="2000" b="0" i="0" u="none" strike="noStrike" baseline="0"/>
          </a:p>
          <a:p>
            <a:pPr marL="0" indent="0" algn="l">
              <a:buNone/>
            </a:pPr>
            <a:r>
              <a:rPr lang="en-GB" sz="2000" b="0" i="0" u="none" strike="noStrike" baseline="0"/>
              <a:t>4. </a:t>
            </a:r>
            <a:r>
              <a:rPr lang="en-GB" sz="2000" b="0" i="0" u="none" strike="noStrike" baseline="0"/>
              <a:t>Selvien aikomusten, tavoitteiden ja tarkoitusten </a:t>
            </a:r>
            <a:r>
              <a:rPr lang="en-GB" sz="2000"/>
              <a:t>asettaminen </a:t>
            </a:r>
            <a:r>
              <a:rPr lang="en-GB" sz="2000" b="0" i="0" u="none" strike="noStrike" baseline="0"/>
              <a:t>kaikille toimille</a:t>
            </a:r>
            <a:r>
              <a:rPr lang="en-GB" sz="2000"/>
              <a:t>.</a:t>
            </a:r>
            <a:endParaRPr lang="en-GB" sz="2000" b="0" i="0" u="none" strike="noStrike" baseline="0"/>
          </a:p>
          <a:p>
            <a:pPr marL="0" indent="0" algn="l">
              <a:buNone/>
            </a:pPr>
            <a:r>
              <a:rPr lang="en-GB" sz="2000" b="0" i="0" u="none" strike="noStrike" baseline="0"/>
              <a:t>5. </a:t>
            </a:r>
            <a:r>
              <a:rPr lang="en-GB" sz="2000"/>
              <a:t>Tunnistetaan </a:t>
            </a:r>
            <a:r>
              <a:rPr lang="en-GB" sz="2000" b="0" i="0" u="none" strike="noStrike" baseline="0"/>
              <a:t>kokemuksen edustamat tietämisen tavat ja tietämystyypit sekä luodaan asianmukaiset rakenteet ja suhteet, joissa prosessi tapahtuu</a:t>
            </a:r>
            <a:r>
              <a:rPr lang="en-GB" sz="2000"/>
              <a:t>.</a:t>
            </a:r>
            <a:endParaRPr lang="en-GB" sz="2000" b="0" i="0" u="none" strike="noStrike" baseline="0"/>
          </a:p>
          <a:p>
            <a:pPr marL="0" indent="0" algn="l">
              <a:buNone/>
            </a:pPr>
            <a:r>
              <a:rPr lang="en-GB" sz="2000" b="0" i="0" u="none" strike="noStrike" baseline="0"/>
              <a:t>6. </a:t>
            </a:r>
            <a:r>
              <a:rPr lang="en-GB" sz="2000"/>
              <a:t>Luodaan </a:t>
            </a:r>
            <a:r>
              <a:rPr lang="en-GB" sz="2000" b="0" i="0" u="none" strike="noStrike" baseline="0"/>
              <a:t>ympäristö, joka perustuu luottamukseen, hyväksyntään, riskinottoon ja yksilöiden tunteiden, käsitysten ja teorioiden vastavuoroiseen kunnioittamiseen.</a:t>
            </a:r>
          </a:p>
          <a:p>
            <a:pPr marL="0" indent="0" algn="l">
              <a:buNone/>
            </a:pPr>
            <a:endParaRPr lang="en-GB" sz="2000" b="1" i="0" u="none" strike="noStrike" baseline="0"/>
          </a:p>
          <a:p>
            <a:pPr marL="0" indent="0" algn="l">
              <a:buNone/>
            </a:pPr>
            <a:r>
              <a:rPr lang="en-GB" sz="2000" b="1" i="0" u="none" strike="noStrike" baseline="0"/>
              <a:t>Reflektiivinen arviointi ja pohdinta oppijan yhteydestä itseensä, vertaisiinsa ja ympäristöön on vakiintunut osa ulkokasvatuksen oppimismatkaa</a:t>
            </a:r>
            <a:r>
              <a:rPr lang="en-GB" sz="2000" b="1"/>
              <a:t>.</a:t>
            </a:r>
            <a:endParaRPr lang="en-GB" sz="2000"/>
          </a:p>
        </p:txBody>
      </p:sp>
      <p:sp>
        <p:nvSpPr>
          <p:cNvPr id="5" name="Otsikko 4">
            <a:extLst>
              <a:ext uri="{FF2B5EF4-FFF2-40B4-BE49-F238E27FC236}">
                <a16:creationId xmlns:a16="http://schemas.microsoft.com/office/drawing/2014/main" id="{E43E09FC-660A-F1C5-B1BE-33DDB3944E03}"/>
              </a:ext>
            </a:extLst>
          </p:cNvPr>
          <p:cNvSpPr txBox="1">
            <a:spLocks/>
          </p:cNvSpPr>
          <p:nvPr/>
        </p:nvSpPr>
        <p:spPr>
          <a:xfrm>
            <a:off x="2663581" y="11950"/>
            <a:ext cx="6586961" cy="64791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sz="2400" b="1">
                <a:latin typeface="Tahoma"/>
                <a:ea typeface="Tahoma"/>
                <a:cs typeface="Tahoma"/>
              </a:rPr>
              <a:t>4 jakso: Pohdinta</a:t>
            </a:r>
            <a:endParaRPr lang="en-GB" sz="2400">
              <a:latin typeface="Tahoma"/>
              <a:ea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3196775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16="http://schemas.microsoft.com/office/drawing/2014/main" xmlns:a14="http://schemas.microsoft.com/office/drawing/2010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FC9B9D-5241-6FBD-D35A-4C5401097E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icture 1, Imagen">
            <a:extLst>
              <a:ext uri="{FF2B5EF4-FFF2-40B4-BE49-F238E27FC236}">
                <a16:creationId xmlns:a16="http://schemas.microsoft.com/office/drawing/2014/main" id="{8E6CC48E-DE84-18B6-B0C3-952BEFF16F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3470" y="228600"/>
            <a:ext cx="2155371" cy="2155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Picture 5, Imagen">
            <a:extLst>
              <a:ext uri="{FF2B5EF4-FFF2-40B4-BE49-F238E27FC236}">
                <a16:creationId xmlns:a16="http://schemas.microsoft.com/office/drawing/2014/main" id="{7C5BE53A-EC29-4BD0-6750-F566AD39C3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134" y="6065868"/>
            <a:ext cx="1950130" cy="556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Picture 16, Imagen">
            <a:extLst>
              <a:ext uri="{FF2B5EF4-FFF2-40B4-BE49-F238E27FC236}">
                <a16:creationId xmlns:a16="http://schemas.microsoft.com/office/drawing/2014/main" id="{2F96D2DE-2DB7-49A6-8FAF-BFB0564F5C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7062" y="6045971"/>
            <a:ext cx="1026582" cy="615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10">
            <a:extLst>
              <a:ext uri="{FF2B5EF4-FFF2-40B4-BE49-F238E27FC236}">
                <a16:creationId xmlns:a16="http://schemas.microsoft.com/office/drawing/2014/main" id="{F5EC98B9-79A7-F7DB-442F-0FA7A41F88D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566800" y="3829277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035" name="Picture 11" descr="Picture 15, Imagen">
            <a:extLst>
              <a:ext uri="{FF2B5EF4-FFF2-40B4-BE49-F238E27FC236}">
                <a16:creationId xmlns:a16="http://schemas.microsoft.com/office/drawing/2014/main" id="{EC5AF0D3-E448-86E7-65A4-B52CD1A128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5162" y="6065868"/>
            <a:ext cx="1610326" cy="500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tipo&#10;&#10;El contenido generado por IA puede ser incorrecto.">
            <a:extLst>
              <a:ext uri="{FF2B5EF4-FFF2-40B4-BE49-F238E27FC236}">
                <a16:creationId xmlns:a16="http://schemas.microsoft.com/office/drawing/2014/main" id="{330D3F1F-9A76-1898-8AAE-3B8F5EAF8438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 l="12167" t="19962" r="11861" b="22964"/>
          <a:stretch>
            <a:fillRect/>
          </a:stretch>
        </p:blipFill>
        <p:spPr>
          <a:xfrm>
            <a:off x="7185760" y="5966556"/>
            <a:ext cx="1755250" cy="719599"/>
          </a:xfrm>
          <a:prstGeom prst="rect">
            <a:avLst/>
          </a:prstGeom>
        </p:spPr>
      </p:pic>
      <p:sp>
        <p:nvSpPr>
          <p:cNvPr id="8" name="AutoShape 30">
            <a:extLst>
              <a:ext uri="{FF2B5EF4-FFF2-40B4-BE49-F238E27FC236}">
                <a16:creationId xmlns:a16="http://schemas.microsoft.com/office/drawing/2014/main" id="{4BD3D7F4-74D3-36FD-B34F-EB80BAB1B5B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390813" y="-17224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9" name="Picture 31">
            <a:extLst>
              <a:ext uri="{FF2B5EF4-FFF2-40B4-BE49-F238E27FC236}">
                <a16:creationId xmlns:a16="http://schemas.microsoft.com/office/drawing/2014/main" id="{586246E4-8148-4DCF-CE6A-89606919A6A6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8731" y="6035134"/>
            <a:ext cx="558131" cy="55813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17" descr="http://en.uoa.gr/fileadmin/templates/en.uoa.gr/images/logo.png">
            <a:extLst>
              <a:ext uri="{FF2B5EF4-FFF2-40B4-BE49-F238E27FC236}">
                <a16:creationId xmlns:a16="http://schemas.microsoft.com/office/drawing/2014/main" id="{4149C336-47D1-E189-8D9E-A889165190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3344" y="6168778"/>
            <a:ext cx="1325690" cy="370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AutoShape 36" descr="Picture 4, Imagen">
            <a:extLst>
              <a:ext uri="{FF2B5EF4-FFF2-40B4-BE49-F238E27FC236}">
                <a16:creationId xmlns:a16="http://schemas.microsoft.com/office/drawing/2014/main" id="{4C6D7A46-6BD2-4CDA-4CC4-49AEE581EBB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3500" y="222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29" name="Imagen 28" descr="Icono&#10;&#10;El contenido generado por IA puede ser incorrecto.">
            <a:extLst>
              <a:ext uri="{FF2B5EF4-FFF2-40B4-BE49-F238E27FC236}">
                <a16:creationId xmlns:a16="http://schemas.microsoft.com/office/drawing/2014/main" id="{78160E4F-B271-1820-6866-ABE2CAC23E55}"/>
              </a:ext>
            </a:extLst>
          </p:cNvPr>
          <p:cNvPicPr>
            <a:picLocks noChangeAspect="1"/>
          </p:cNvPicPr>
          <p:nvPr/>
        </p:nvPicPr>
        <p:blipFill>
          <a:blip r:embed="rId9"/>
          <a:srcRect t="18644"/>
          <a:stretch>
            <a:fillRect/>
          </a:stretch>
        </p:blipFill>
        <p:spPr>
          <a:xfrm>
            <a:off x="9372600" y="4791562"/>
            <a:ext cx="2819400" cy="2066437"/>
          </a:xfrm>
          <a:prstGeom prst="rect">
            <a:avLst/>
          </a:prstGeom>
        </p:spPr>
      </p:pic>
      <p:pic>
        <p:nvPicPr>
          <p:cNvPr id="1037" name="Picture 13" descr="Text&#10;&#10;Description automatically generated, Imagen">
            <a:extLst>
              <a:ext uri="{FF2B5EF4-FFF2-40B4-BE49-F238E27FC236}">
                <a16:creationId xmlns:a16="http://schemas.microsoft.com/office/drawing/2014/main" id="{7B99D0B4-93C8-A69D-7D8C-79763AF955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3127" y="6035134"/>
            <a:ext cx="629973" cy="61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Imagen 2" descr="Icono&#10;&#10;El contenido generado por IA puede ser incorrecto.">
            <a:extLst>
              <a:ext uri="{FF2B5EF4-FFF2-40B4-BE49-F238E27FC236}">
                <a16:creationId xmlns:a16="http://schemas.microsoft.com/office/drawing/2014/main" id="{A8F2F713-277F-2005-FD33-63C09B7E2E8F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-602" y="8370"/>
            <a:ext cx="2425700" cy="2400300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3E703C76-407D-0D51-6CF2-78AE211A679B}"/>
              </a:ext>
            </a:extLst>
          </p:cNvPr>
          <p:cNvSpPr txBox="1"/>
          <p:nvPr/>
        </p:nvSpPr>
        <p:spPr>
          <a:xfrm>
            <a:off x="1575645" y="2089133"/>
            <a:ext cx="9789415" cy="294298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>
              <a:lnSpc>
                <a:spcPts val="1275"/>
              </a:lnSpc>
            </a:pPr>
            <a:r>
              <a:rPr lang="en-GB" sz="2000" b="1">
                <a:cs typeface="Segoe UI"/>
              </a:rPr>
              <a:t>Lue ja selvennä:</a:t>
            </a:r>
          </a:p>
          <a:p>
            <a:pPr algn="just">
              <a:lnSpc>
                <a:spcPts val="1275"/>
              </a:lnSpc>
            </a:pPr>
            <a:endParaRPr lang="en-GB" sz="2000" b="1">
              <a:cs typeface="Segoe UI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2000">
                <a:cs typeface="Segoe UI"/>
              </a:rPr>
              <a:t>Opetussuunnitelman perusteet, sivut 54-57.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2000">
                <a:cs typeface="Segoe UI"/>
              </a:rPr>
              <a:t>Lue opettajan oppaan sivut 15-17.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2000">
                <a:cs typeface="Segoe UI"/>
              </a:rPr>
              <a:t>Tarkista istunnon pohdintamalli sivulta 39.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2000">
                <a:cs typeface="Segoe UI"/>
              </a:rPr>
              <a:t>Selvitä, mitä on tarkoitus pohtia.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2000">
                <a:cs typeface="Segoe UI"/>
              </a:rPr>
              <a:t>Selvitä, milloin ja missä pohditaan.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2000">
                <a:cs typeface="Segoe UI"/>
              </a:rPr>
              <a:t>Selkeys, jota pohtia.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2000">
                <a:cs typeface="Segoe UI"/>
              </a:rPr>
              <a:t>Selvitä, miten pohdintaa tehdään.</a:t>
            </a:r>
          </a:p>
          <a:p>
            <a:pPr marL="342900" indent="-342900" algn="just">
              <a:lnSpc>
                <a:spcPts val="1275"/>
              </a:lnSpc>
              <a:buFont typeface="Arial" panose="020B0604020202020204" pitchFamily="34" charset="0"/>
              <a:buChar char="•"/>
            </a:pPr>
            <a:endParaRPr lang="en-GB" sz="2000">
              <a:cs typeface="Segoe UI"/>
            </a:endParaRPr>
          </a:p>
          <a:p>
            <a:pPr algn="just">
              <a:lnSpc>
                <a:spcPts val="1275"/>
              </a:lnSpc>
            </a:pPr>
            <a:endParaRPr lang="en-GB" sz="2000">
              <a:cs typeface="Segoe UI"/>
            </a:endParaRPr>
          </a:p>
        </p:txBody>
      </p:sp>
      <p:sp>
        <p:nvSpPr>
          <p:cNvPr id="12" name="Otsikko 4">
            <a:extLst>
              <a:ext uri="{FF2B5EF4-FFF2-40B4-BE49-F238E27FC236}">
                <a16:creationId xmlns:a16="http://schemas.microsoft.com/office/drawing/2014/main" id="{80EC2E98-DC64-8CBE-34F3-56A7164ED620}"/>
              </a:ext>
            </a:extLst>
          </p:cNvPr>
          <p:cNvSpPr txBox="1">
            <a:spLocks/>
          </p:cNvSpPr>
          <p:nvPr/>
        </p:nvSpPr>
        <p:spPr>
          <a:xfrm>
            <a:off x="2448601" y="982327"/>
            <a:ext cx="6586961" cy="64791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sz="2000" b="1">
                <a:latin typeface="+mn-lt"/>
                <a:ea typeface="Tahoma"/>
                <a:cs typeface="Tahoma"/>
              </a:rPr>
              <a:t>Tarkistuslista pohdintaa varten</a:t>
            </a:r>
            <a:endParaRPr lang="en-GB" sz="2000">
              <a:latin typeface="+mn-lt"/>
              <a:ea typeface="Tahoma"/>
              <a:cs typeface="Tahoma"/>
            </a:endParaRPr>
          </a:p>
        </p:txBody>
      </p:sp>
      <p:sp>
        <p:nvSpPr>
          <p:cNvPr id="5" name="Otsikko 4">
            <a:extLst>
              <a:ext uri="{FF2B5EF4-FFF2-40B4-BE49-F238E27FC236}">
                <a16:creationId xmlns:a16="http://schemas.microsoft.com/office/drawing/2014/main" id="{97FC687A-BAD6-F481-727D-5970BEAE181C}"/>
              </a:ext>
            </a:extLst>
          </p:cNvPr>
          <p:cNvSpPr txBox="1">
            <a:spLocks/>
          </p:cNvSpPr>
          <p:nvPr/>
        </p:nvSpPr>
        <p:spPr>
          <a:xfrm>
            <a:off x="2556166" y="263252"/>
            <a:ext cx="6586961" cy="64791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sz="2400" b="1">
                <a:latin typeface="Tahoma"/>
                <a:ea typeface="Tahoma"/>
                <a:cs typeface="Tahoma"/>
              </a:rPr>
              <a:t>4 jakso: Pohdinta</a:t>
            </a:r>
            <a:endParaRPr lang="en-GB" sz="2400">
              <a:latin typeface="Tahoma"/>
              <a:ea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700179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C6E0E336A00EE44B15E630127290E8A" ma:contentTypeVersion="15" ma:contentTypeDescription="Create a new document." ma:contentTypeScope="" ma:versionID="94f7d022d784a8681471fe8daf6369b2">
  <xsd:schema xmlns:xsd="http://www.w3.org/2001/XMLSchema" xmlns:xs="http://www.w3.org/2001/XMLSchema" xmlns:p="http://schemas.microsoft.com/office/2006/metadata/properties" xmlns:ns2="d54d3dba-8627-4c5b-8fa1-b229ff45d334" xmlns:ns3="2e6791b8-b591-4015-b146-e2703a0e8e00" targetNamespace="http://schemas.microsoft.com/office/2006/metadata/properties" ma:root="true" ma:fieldsID="ca0381c583dfb4d8c2e62dd2f4a976da" ns2:_="" ns3:_="">
    <xsd:import namespace="d54d3dba-8627-4c5b-8fa1-b229ff45d334"/>
    <xsd:import namespace="2e6791b8-b591-4015-b146-e2703a0e8e0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4d3dba-8627-4c5b-8fa1-b229ff45d33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b1350db3-1762-4bf1-805b-8e7c55ddee4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6791b8-b591-4015-b146-e2703a0e8e00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6df7650f-df5b-44df-9f57-db253a4966a7}" ma:internalName="TaxCatchAll" ma:showField="CatchAllData" ma:web="2e6791b8-b591-4015-b146-e2703a0e8e0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e6791b8-b591-4015-b146-e2703a0e8e00" xsi:nil="true"/>
    <lcf76f155ced4ddcb4097134ff3c332f xmlns="d54d3dba-8627-4c5b-8fa1-b229ff45d334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6C457218-A152-47C0-90EF-BEE5B7EEA890}"/>
</file>

<file path=customXml/itemProps2.xml><?xml version="1.0" encoding="utf-8"?>
<ds:datastoreItem xmlns:ds="http://schemas.openxmlformats.org/officeDocument/2006/customXml" ds:itemID="{CDD352B2-E757-4556-940B-03E252EF114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C8982A5-72D1-4D76-99D9-B477942F5B35}">
  <ds:schemaRefs>
    <ds:schemaRef ds:uri="2e6791b8-b591-4015-b146-e2703a0e8e00"/>
    <ds:schemaRef ds:uri="d54d3dba-8627-4c5b-8fa1-b229ff45d334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Tema de Office</vt:lpstr>
      <vt:lpstr>Section 4: Reflection</vt:lpstr>
      <vt:lpstr>Section 4: Reflection</vt:lpstr>
      <vt:lpstr>Section 4: Reflection</vt:lpstr>
      <vt:lpstr>Section 4: Reflection</vt:lpstr>
      <vt:lpstr>PowerPoint Presentation</vt:lpstr>
      <vt:lpstr>Reflection – When and for Whom?  Reflection in the Teacher's Context</vt:lpstr>
      <vt:lpstr>How to lead a reflection session – Teacher guide </vt:lpstr>
      <vt:lpstr>Process of reflection – Curriculum framework 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4: Reflection</dc:title>
  <dc:creator>PABLO JESUS CABALLERO BLANCO</dc:creator>
  <cp:keywords>, docId:A284433AA339650CCFB83056E2486C05</cp:keywords>
  <cp:revision>4</cp:revision>
  <dcterms:created xsi:type="dcterms:W3CDTF">2025-05-27T07:37:44Z</dcterms:created>
  <dcterms:modified xsi:type="dcterms:W3CDTF">2025-06-09T10:54:17Z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0x010100FC6E0E336A00EE44B15E630127290E8A</vt:lpwstr>
  </property>
  <property fmtid="{D5CDD505-2E9C-101B-9397-08002B2CF9AE}" pid="3" name="MediaServiceImageTags">
    <vt:lpwstr/>
  </property>
</Properties>
</file>