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0" r:id="rId9"/>
    <p:sldId id="261" r:id="rId10"/>
    <p:sldId id="262" r:id="rId11"/>
    <p:sldId id="264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2568AD-E0BB-4A2C-AE2F-6018AA673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630BE62-6B22-40A1-A781-91933DB0E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669A24-55FF-4472-A06F-B045C9E1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445DC40-99F9-4023-8029-DA3A9FE5A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DD7707-D05F-4EBD-8DAA-60266F5E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67C9A-E0A4-4653-AA0C-9CDA52F10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5C480D7-6DEA-4DEA-BB51-FABB8F258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DDF8491-73E8-4D55-A3E6-3CD4E20C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02326C1-5934-4BE8-BE37-1FDC099BF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96D706F-92AF-4154-AA2E-56DC873C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82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4F66FCA-D856-4B66-ACE1-B3E1B3AF8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D2EA05E-FBDC-4FBA-93BC-DED0DD179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825A0DA-1B00-46A7-B81E-40FF333C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EE9384-A76D-487D-8400-51EBEA21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806A79-D64B-43B3-AB77-19AD6788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31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F881C8-B51F-4A2D-AA6A-D9D1BF66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5FFE7B-EE23-4DEA-A771-52B181605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DCE554E-83F5-4768-B35A-7BA459EC0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733373-8E58-46FC-981E-FC754625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A5B42B6-9808-4771-9421-F87EF87F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79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1A2A82-9928-4EEC-B000-F5D13BAB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D359061-7575-4770-A9BF-476A643C8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983A5B-F044-4D88-A935-05FCB41F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435C28-4E3E-4A39-8BF3-A642467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999E3CD-A712-45F5-AC8B-36F46863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0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D7FF5B-F91A-49CE-8529-B79A278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3EB84A-CC73-4648-B9B1-2F8030AA8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43D68A5-6542-4E57-B05D-5FC0A0B1D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795793C-84C7-4090-9961-CEDC674D0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C92CF1-7A3D-4AFA-8D79-44A318966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E4D70B7-21C5-4414-910B-69A5721B7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464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EBD201-7670-43D8-B2A2-72FA267B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1D80CB-3A25-4946-AA1E-8105539C3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8F8E1DF-0FF8-4180-9446-1615BB37C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6C610A1-50D6-494D-B97F-7EDEBD3A3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B43B31B-5783-4A66-A9C1-08D9BCECD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31B075F-B62D-4E1F-8718-09F0BA0F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F315DE9-6EF9-46ED-A585-48FA989FC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CA2809F-C192-4050-BEF2-A49F4AEB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861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1CE384-B7C8-4409-BDF9-213F0ED1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385E12E-FB75-415B-B815-CD79FCD7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0830127-C570-4638-9B7B-721C4664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FB344C9-E6A4-4A50-BFE5-929B8DCA8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406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834FB8B-D05F-4531-9305-A4D424D40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536EC6B-4C3F-41C5-B091-E51E37FF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74E0667-9170-49AC-A991-91FC2734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465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E0AD01-4368-4607-93DB-9D47E118B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2E4A21-6B38-4512-9DF3-9EFB6F77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EE5E209-E548-4021-9F9C-00A49A698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118830-A6B6-44C2-BE12-1CE59E667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ABC66C5-923E-4E4C-B047-267EFD61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30DAA11-65EF-4307-86E7-F996A150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089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E97593-605B-4391-AF9A-F9D0923F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874FD62-EA5C-42AA-95DC-F98FF7354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7BA6CEC-5670-41E6-BA53-0302CABB9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02B9F96-118E-4DD6-9B18-6DFCCB1D8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7AC4612-061A-41DE-94C2-60C9CE1F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EA16D19-CB5F-4647-A32A-E91BB61F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6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7C34CB0-F065-4FE3-96C8-835886D13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C83CDCE-DCAC-4638-887A-E2D1A5FE4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5D868C-B64F-4A58-A9D7-6B804A465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4BCAE-0B5F-4E46-935B-722B0F386CBF}" type="datetimeFigureOut">
              <a:rPr lang="el-GR" smtClean="0"/>
              <a:t>13/1/2021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EF809C-A2F0-47AF-8391-2C9378E63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A8DE40-C02C-4021-B99B-8739B15E1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41985-40E6-47AF-80B4-7BC098D517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662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387591-B5C8-45B2-9496-1DEA579AB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6997"/>
            <a:ext cx="9144000" cy="191277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dirty="0"/>
              <a:t>Ιστορία της γλωσσολογίας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D1026E6-A3FF-4391-97D3-BCDCAF396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8645" y="4012163"/>
            <a:ext cx="9144000" cy="1153562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Πλάνο μαθημάτων</a:t>
            </a:r>
          </a:p>
        </p:txBody>
      </p:sp>
    </p:spTree>
    <p:extLst>
      <p:ext uri="{BB962C8B-B14F-4D97-AF65-F5344CB8AC3E}">
        <p14:creationId xmlns:p14="http://schemas.microsoft.com/office/powerpoint/2010/main" val="3175112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8406BF-4530-471F-9673-89A8627A97E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Σχολή Πράγας</a:t>
            </a:r>
            <a:b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4BB38E-C024-4DF0-B622-A6E92D21F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Θέσεις της σχολής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Μελέτη Φωνολογίας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Δημιουργία νέου επιπέδου ανάλυσης: της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Μορφοφωνολογίας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Ανάλυση σημασίας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Λειτουργίες της γλώσσας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Ποιητική λειτουργία/γλώσσα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Παράγοντες και λειτουργίες της (ποιητικής) επικοινωνίας κατά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Jakobson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Συμβολή του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Jakobson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στη γλωσσολογική θεωρία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Καθολικά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007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171ADE-FC66-4F9C-8AD1-B0F6BD00FD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Σχολή Κοπεγχάγης</a:t>
            </a:r>
            <a:b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B09BA7-90DF-46D5-8036-D4FEDAB59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Αρχές της σχολής.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Στρωματική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Ανάλυση.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Περιεχόμενο-Έκφραση/Ύλη-Μορφή.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Παραδείγματα.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Ανάλυση σε σημασιολογικά χαρακτηριστικά (γλωσσήματα).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Λογικές σχέσεις.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Κριτική της σχολής.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542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B4EFFB-9EA7-403E-BE8B-5DFD8A430D2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Μέσοι χρόνοι </a:t>
            </a:r>
            <a:br>
              <a:rPr lang="el-GR" dirty="0"/>
            </a:br>
            <a:r>
              <a:rPr lang="el-GR" dirty="0" err="1"/>
              <a:t>Θεωρησιακή</a:t>
            </a:r>
            <a:r>
              <a:rPr lang="el-GR" dirty="0"/>
              <a:t> γραμματική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D463A7-76B0-4BEC-B229-F8280E38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Καθολικά της γλώσσας</a:t>
            </a:r>
          </a:p>
        </p:txBody>
      </p:sp>
    </p:spTree>
    <p:extLst>
      <p:ext uri="{BB962C8B-B14F-4D97-AF65-F5344CB8AC3E}">
        <p14:creationId xmlns:p14="http://schemas.microsoft.com/office/powerpoint/2010/main" val="364422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CE8868-0113-4178-84CA-EDB53352E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794"/>
            <a:ext cx="10515600" cy="1325563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Αναγέννηση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25322B-A335-4475-B985-AD32370C4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808"/>
            <a:ext cx="9808029" cy="4376155"/>
          </a:xfrm>
        </p:spPr>
        <p:txBody>
          <a:bodyPr/>
          <a:lstStyle/>
          <a:p>
            <a:r>
              <a:rPr lang="el-GR" dirty="0"/>
              <a:t>Αραβικές Γραμματικές</a:t>
            </a:r>
          </a:p>
          <a:p>
            <a:endParaRPr lang="el-GR" dirty="0"/>
          </a:p>
          <a:p>
            <a:r>
              <a:rPr lang="el-GR" dirty="0"/>
              <a:t>γραμματική του </a:t>
            </a:r>
            <a:r>
              <a:rPr lang="en-US" dirty="0"/>
              <a:t>Port Royal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2819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5640A6-9A2D-4013-8739-AFF65923220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Σχολή Λονδίνου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982FA1-E123-4784-99BD-C607C09E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9"/>
            <a:ext cx="10515600" cy="481469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έννοια του περιβάλλοντος (</a:t>
            </a:r>
            <a:r>
              <a:rPr lang="en-US" sz="2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Malinowski</a:t>
            </a:r>
            <a:r>
              <a:rPr lang="el-GR" sz="2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Firth </a:t>
            </a: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(προσωδιακή φωνολογία)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sz="2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alliday</a:t>
            </a:r>
            <a:r>
              <a:rPr lang="en-US" sz="2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συστημική γλωσσολογία.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Σχέση γλώσσας και κοινωνίας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Λειτουργίες της γλώσσας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παράγοντες </a:t>
            </a:r>
            <a:r>
              <a:rPr lang="el-GR" sz="2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καταστασιακού</a:t>
            </a: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περιβάλλοντος (πεδίο, τόνος, τρόπος).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Συστημική γραμματική και εκπαίδευση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992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7031AE-3BC7-40FC-8C2D-92562CD977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Δομισμός 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(structuralism)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ED29DB-62D7-47EF-A373-DB34450D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Δομισμός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(structuralism)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Σχολές.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έννοια της δομής. (παραδείγματα)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χαρακτηριστικά δομής: ολότητα, μετασχηματισμός, αυτορρύθμιση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 δομισμός στις άλλες επιστήμες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δομικά μοντέλα. είδη/χαρακτηριστικά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γενικά χαρακτηριστικά του δομισμού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διάκριση ευρωπαϊκού και αμερικανικού δομισμού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αίτια εμφάνισης της δομικής γλωσσολογίας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δυικότητα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στη γλώσσα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304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2D49CF-2F7E-4FA7-8B33-CDE3F4AF41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Αμερικανικός Δομισμός </a:t>
            </a:r>
            <a:b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FDF9EA-048F-404B-AD82-C8F27C2D8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Αιτίες εμφάνισής του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Sapir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Bloomfield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Μοντέλο ανάλυσης της γλώσσας. Η έννοια του τύπου . Τελεστικές λειτουργίες,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ανευρετικές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διαδικασίες. Εφαρμογή-παραδείγματα από την ελληνική και άλλες γλώσσες. Μορφολογική, φωνολογική ανάλυση.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Κατανεμητική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Σύνταξη (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μεταμπλουμφιντιανοί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Κριτική.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Κριτική Του Αμερικανικού Δομισμού: θετικά-αρνητικά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άσκηση σε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Swahili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702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4EB6C3-6252-43C3-8C9B-31BAAFE7DC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Σχολή της Γενεύης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8CC3D3-2C35-4253-91E4-C40BB668C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Σχολή της Γενεύης. Θέσεις του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385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D12EE2-7872-4147-ABDE-DCBA505573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     Αρχαίοι χρόνοι :Αρχαία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7C84F6-3DDC-4EF2-A57E-A1255E986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Πλάτωνας/Κρατύλος</a:t>
            </a:r>
          </a:p>
          <a:p>
            <a:r>
              <a:rPr lang="el-GR" dirty="0"/>
              <a:t>Φύσει/θέσει</a:t>
            </a:r>
          </a:p>
          <a:p>
            <a:r>
              <a:rPr lang="el-GR" dirty="0"/>
              <a:t>Αριστοτέλης</a:t>
            </a:r>
          </a:p>
          <a:p>
            <a:r>
              <a:rPr lang="el-GR" dirty="0"/>
              <a:t>Στωικοί</a:t>
            </a:r>
          </a:p>
          <a:p>
            <a:r>
              <a:rPr lang="el-GR" dirty="0"/>
              <a:t>Αναλογία</a:t>
            </a:r>
            <a:r>
              <a:rPr lang="el-GR"/>
              <a:t>/ανωμαλία</a:t>
            </a:r>
          </a:p>
          <a:p>
            <a:endParaRPr lang="el-GR" dirty="0"/>
          </a:p>
          <a:p>
            <a:r>
              <a:rPr lang="el-GR" dirty="0"/>
              <a:t>Ινδικές γραμματικές</a:t>
            </a:r>
          </a:p>
        </p:txBody>
      </p:sp>
    </p:spTree>
    <p:extLst>
      <p:ext uri="{BB962C8B-B14F-4D97-AF65-F5344CB8AC3E}">
        <p14:creationId xmlns:p14="http://schemas.microsoft.com/office/powerpoint/2010/main" val="11593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151D98-4BD0-4D29-A93C-4A1B739156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Αλεξανδρινοί χρόνοι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969DF8-8B52-4F21-A21D-8998031F4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Τέχνη Γραμματική του Διονυσίου του </a:t>
            </a:r>
            <a:r>
              <a:rPr lang="el-GR" dirty="0" err="1"/>
              <a:t>Θρακός</a:t>
            </a:r>
            <a:endParaRPr lang="el-GR" dirty="0"/>
          </a:p>
          <a:p>
            <a:r>
              <a:rPr lang="el-GR" dirty="0"/>
              <a:t>Απολλώνιος ο Δύσκολος</a:t>
            </a:r>
          </a:p>
          <a:p>
            <a:r>
              <a:rPr lang="el-GR" dirty="0"/>
              <a:t>Ηρωδιανός</a:t>
            </a:r>
          </a:p>
        </p:txBody>
      </p:sp>
    </p:spTree>
    <p:extLst>
      <p:ext uri="{BB962C8B-B14F-4D97-AF65-F5344CB8AC3E}">
        <p14:creationId xmlns:p14="http://schemas.microsoft.com/office/powerpoint/2010/main" val="56454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8C267A-1CD0-49A2-A3C3-5C210816B2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Ρωμαϊκοί χρόνοι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89F08C-1557-4843-9C26-F4C6C7D00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Κράτης</a:t>
            </a:r>
            <a:r>
              <a:rPr lang="el-GR" dirty="0"/>
              <a:t> (Στωικός) </a:t>
            </a:r>
          </a:p>
          <a:p>
            <a:r>
              <a:rPr lang="el-GR" dirty="0" err="1"/>
              <a:t>Ουάρρων</a:t>
            </a:r>
            <a:r>
              <a:rPr lang="el-GR" dirty="0"/>
              <a:t>  </a:t>
            </a:r>
            <a:r>
              <a:rPr lang="en-US" dirty="0"/>
              <a:t>(Varro)</a:t>
            </a:r>
            <a:endParaRPr lang="el-GR" dirty="0"/>
          </a:p>
          <a:p>
            <a:r>
              <a:rPr lang="el-GR" dirty="0" err="1"/>
              <a:t>Πρισκιανός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2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53A290-B5C2-45D8-B8F8-1C86C8C80A5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/>
              <a:t>Λειτουργισμός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819D0F-046D-458B-9727-B81A772E0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Λειτουργισμός. Ορισμός, σχέση με τη δομή.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Λειτουργικές Σχολές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807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2F240E-D291-41A7-A710-37BC3CA350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Σχολή </a:t>
            </a:r>
            <a:r>
              <a:rPr lang="el-GR" sz="4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Παρισίων</a:t>
            </a:r>
            <a:br>
              <a:rPr lang="el-GR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859E774-217C-41E1-8306-57F3D2D11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Martinet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Βασικές αρχές της σχολής των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Παρισίων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αντιμεταβολή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καθοριστικότητα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δυναμική συγχρονία, διπλή άρθρωση)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Φάσεις της εργασίας του γλωσσολόγου (Ανάλυση-Παρουσίαση ) ανάπτυξη, σχολιασμός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έννοια του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μονήματος</a:t>
            </a:r>
            <a:endParaRPr lang="el-G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Θεωρία της σύνταξης του Μ</a:t>
            </a:r>
            <a:r>
              <a:rPr lang="en-US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artinet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είδη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μονημάτων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τάξεις λέξεων,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συναρμοστικότητες</a:t>
            </a:r>
            <a:endParaRPr lang="el-G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76523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368</Words>
  <Application>Microsoft Office PowerPoint</Application>
  <PresentationFormat>Ευρεία οθόνη</PresentationFormat>
  <Paragraphs>79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Θέμα του Office</vt:lpstr>
      <vt:lpstr>Ιστορία της γλωσσολογίας </vt:lpstr>
      <vt:lpstr>    Δομισμός (structuralism)</vt:lpstr>
      <vt:lpstr>Αμερικανικός Δομισμός  </vt:lpstr>
      <vt:lpstr>Σχολή της Γενεύης</vt:lpstr>
      <vt:lpstr>     Αρχαίοι χρόνοι :Αρχαία Ελλάδα</vt:lpstr>
      <vt:lpstr>Αλεξανδρινοί χρόνοι</vt:lpstr>
      <vt:lpstr>Ρωμαϊκοί χρόνοι</vt:lpstr>
      <vt:lpstr>Λειτουργισμός</vt:lpstr>
      <vt:lpstr>Σχολή Παρισίων </vt:lpstr>
      <vt:lpstr>Σχολή Πράγας </vt:lpstr>
      <vt:lpstr>Σχολή Κοπεγχάγης </vt:lpstr>
      <vt:lpstr>Μέσοι χρόνοι  Θεωρησιακή γραμματική</vt:lpstr>
      <vt:lpstr>Αναγέννηση</vt:lpstr>
      <vt:lpstr>Σχολή Λονδίνου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stamatia koutsoulelou</dc:creator>
  <cp:lastModifiedBy>stamatia koutsoulelou</cp:lastModifiedBy>
  <cp:revision>6</cp:revision>
  <dcterms:created xsi:type="dcterms:W3CDTF">2020-10-07T16:09:08Z</dcterms:created>
  <dcterms:modified xsi:type="dcterms:W3CDTF">2021-01-13T11:24:18Z</dcterms:modified>
</cp:coreProperties>
</file>