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BD890-9B29-46E2-880E-360FFB4DC0CC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C160D-BBBA-4B6B-8434-3140317810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706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91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49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99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0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66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07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90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71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88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50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08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D2D04-5EF2-429C-9FFF-3B0C0861B7E9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C5A79-5E75-41BB-889F-EA4D2F736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305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moutou@phs.uoa.g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Εισαγωγή στη Ψυχολογία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Κωνσταντινος Μουτούσης</a:t>
            </a:r>
          </a:p>
          <a:p>
            <a:r>
              <a:rPr lang="en-US" sz="2000" dirty="0" smtClean="0">
                <a:hlinkClick r:id="rId2"/>
              </a:rPr>
              <a:t>kmoutou@phs.uoa.gr</a:t>
            </a:r>
            <a:endParaRPr lang="en-US" sz="20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05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τι μελετά η Ψυχολογία; </a:t>
            </a:r>
          </a:p>
          <a:p>
            <a:r>
              <a:rPr lang="el-GR" dirty="0" smtClean="0"/>
              <a:t>ψυχή + λόγος (μελετώ)</a:t>
            </a:r>
          </a:p>
          <a:p>
            <a:r>
              <a:rPr lang="el-GR" dirty="0" smtClean="0"/>
              <a:t>το </a:t>
            </a:r>
            <a:r>
              <a:rPr lang="el-GR" i="1" dirty="0" smtClean="0"/>
              <a:t>νου</a:t>
            </a:r>
            <a:r>
              <a:rPr lang="el-GR" dirty="0" smtClean="0"/>
              <a:t> και τη </a:t>
            </a:r>
            <a:r>
              <a:rPr lang="el-GR" i="1" dirty="0" smtClean="0"/>
              <a:t>συμπεριφορά</a:t>
            </a:r>
          </a:p>
          <a:p>
            <a:r>
              <a:rPr lang="el-GR" dirty="0" smtClean="0"/>
              <a:t>(Ψ είναι η επιστημονική μελετη του...)</a:t>
            </a:r>
            <a:endParaRPr lang="en-US" dirty="0" smtClean="0"/>
          </a:p>
          <a:p>
            <a:r>
              <a:rPr lang="el-GR" i="1" dirty="0" smtClean="0"/>
              <a:t>παρατηρήσημο</a:t>
            </a:r>
            <a:r>
              <a:rPr lang="el-GR" dirty="0" smtClean="0"/>
              <a:t> </a:t>
            </a:r>
            <a:r>
              <a:rPr lang="en-US" dirty="0" smtClean="0"/>
              <a:t>vs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l-GR" i="1" dirty="0" smtClean="0"/>
              <a:t>θεωρητική κατασκευή</a:t>
            </a:r>
            <a:r>
              <a:rPr lang="el-GR" dirty="0" smtClean="0"/>
              <a:t> </a:t>
            </a:r>
          </a:p>
          <a:p>
            <a:endParaRPr lang="el-GR" dirty="0"/>
          </a:p>
          <a:p>
            <a:r>
              <a:rPr lang="el-GR" dirty="0" smtClean="0"/>
              <a:t>πριν τη ψυχολογία; φιλοσοφία &amp; τέχνη</a:t>
            </a:r>
          </a:p>
          <a:p>
            <a:endParaRPr lang="el-GR" dirty="0" smtClean="0"/>
          </a:p>
          <a:p>
            <a:r>
              <a:rPr lang="el-GR" dirty="0" smtClean="0"/>
              <a:t>φυσιολογικές ψυχολογικές λειτουργίες: αντίληψη, μνήμη, μάθηση, προσοχή, σκέψη, συγκινήσεις κλπ</a:t>
            </a:r>
          </a:p>
          <a:p>
            <a:r>
              <a:rPr lang="el-GR" dirty="0" smtClean="0"/>
              <a:t>παθολογία: ψυχικές διαταραχές, στρες, κατάθλιψη, νευρώσεις κλπ</a:t>
            </a:r>
          </a:p>
          <a:p>
            <a:endParaRPr lang="el-GR" dirty="0" smtClean="0"/>
          </a:p>
          <a:p>
            <a:r>
              <a:rPr lang="el-GR" i="1" dirty="0" smtClean="0"/>
              <a:t>εξελικτικά: </a:t>
            </a:r>
            <a:r>
              <a:rPr lang="el-GR" dirty="0" smtClean="0"/>
              <a:t>ο νους σαν μια προσαρμοστική λύση στα προβλήματα που αντιμετωπίζουν οι άνθρωποι στον πραγματικό κόσμο</a:t>
            </a:r>
          </a:p>
          <a:p>
            <a:endParaRPr lang="el-GR" dirty="0" smtClean="0"/>
          </a:p>
          <a:p>
            <a:r>
              <a:rPr lang="el-GR" dirty="0" smtClean="0"/>
              <a:t>διαπλοκή νου &amp; εγκεφάλου;</a:t>
            </a:r>
          </a:p>
          <a:p>
            <a:r>
              <a:rPr lang="el-GR" dirty="0" smtClean="0"/>
              <a:t>ενσωμάτωση των νευροεπιστημών</a:t>
            </a:r>
          </a:p>
          <a:p>
            <a:endParaRPr lang="el-GR" dirty="0" smtClean="0"/>
          </a:p>
          <a:p>
            <a:r>
              <a:rPr lang="el-GR" dirty="0" smtClean="0"/>
              <a:t>η Ψυχολογία είναι μια </a:t>
            </a:r>
            <a:r>
              <a:rPr lang="el-GR" i="1" dirty="0" smtClean="0"/>
              <a:t>ζωντανή επιστήμη</a:t>
            </a:r>
            <a:r>
              <a:rPr lang="el-GR" dirty="0" smtClean="0"/>
              <a:t>, αλλάζει, εξελίσεται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56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Φιλοσοφία πριν την Ψ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όπως ο φυσικός κόσμος, έτσι και ο νους απασχόλησε τους φιλόσοφους</a:t>
            </a:r>
          </a:p>
          <a:p>
            <a:r>
              <a:rPr lang="el-GR" dirty="0" smtClean="0"/>
              <a:t>σχέση νου – γνώσης (γνωσιακή, γνωστική, </a:t>
            </a:r>
            <a:r>
              <a:rPr lang="en-US" dirty="0" smtClean="0"/>
              <a:t>cognition, </a:t>
            </a:r>
            <a:r>
              <a:rPr lang="el-GR" dirty="0" smtClean="0"/>
              <a:t>νόηση)</a:t>
            </a:r>
          </a:p>
          <a:p>
            <a:r>
              <a:rPr lang="el-GR" i="1" dirty="0" smtClean="0"/>
              <a:t>Νατιβισμός:</a:t>
            </a:r>
            <a:r>
              <a:rPr lang="el-GR" dirty="0" smtClean="0"/>
              <a:t> ορισμένα είδη γνώσης είναι έμφυτα ή εγγενή (Πλάτων)</a:t>
            </a:r>
          </a:p>
          <a:p>
            <a:r>
              <a:rPr lang="el-GR" i="1" dirty="0" smtClean="0"/>
              <a:t>Εμπειρισμός:</a:t>
            </a:r>
            <a:r>
              <a:rPr lang="el-GR" dirty="0" smtClean="0"/>
              <a:t> η γνώση κατακτάται μέσω της εμπειρίας (Αριστοτέλης, </a:t>
            </a:r>
            <a:r>
              <a:rPr lang="en-US" dirty="0" smtClean="0"/>
              <a:t>tabula rasa)</a:t>
            </a:r>
            <a:endParaRPr lang="el-GR" dirty="0" smtClean="0"/>
          </a:p>
          <a:p>
            <a:r>
              <a:rPr lang="el-GR" dirty="0" smtClean="0"/>
              <a:t>φιλόσοφοι: προσωπική παρατήρηση, ενόραση, εικασία</a:t>
            </a:r>
          </a:p>
          <a:p>
            <a:r>
              <a:rPr lang="el-GR" dirty="0" smtClean="0"/>
              <a:t>μέσα για να ελέγξουν τις θεωρίες τους;</a:t>
            </a:r>
          </a:p>
          <a:p>
            <a:r>
              <a:rPr lang="el-GR" dirty="0" smtClean="0"/>
              <a:t>διαφορά φιλοσοφίας – επιστήμης</a:t>
            </a:r>
          </a:p>
          <a:p>
            <a:r>
              <a:rPr lang="en-US" dirty="0" smtClean="0"/>
              <a:t>Rene Descartes (1596-1650): </a:t>
            </a:r>
            <a:r>
              <a:rPr lang="el-GR" i="1" dirty="0"/>
              <a:t>δυισμός</a:t>
            </a:r>
          </a:p>
          <a:p>
            <a:r>
              <a:rPr lang="en-US" dirty="0" smtClean="0"/>
              <a:t>Thomas Hobbes (1588-1679): </a:t>
            </a:r>
            <a:r>
              <a:rPr lang="el-GR" dirty="0" smtClean="0"/>
              <a:t>ο νους είναι αυτό που κάνει ο εγκέφαλος</a:t>
            </a:r>
          </a:p>
          <a:p>
            <a:r>
              <a:rPr lang="el-GR" dirty="0" smtClean="0"/>
              <a:t>η σχέση εκεφάλου-νου απασχόλησε πολύ τους φιλόσοφους αλλά και τους επιστήμονες από παλιά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98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18447" y="1290654"/>
            <a:ext cx="5863407" cy="4379458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69035" y="1289436"/>
            <a:ext cx="5865711" cy="4381178"/>
          </a:xfrm>
        </p:spPr>
      </p:pic>
    </p:spTree>
    <p:extLst>
      <p:ext uri="{BB962C8B-B14F-4D97-AF65-F5344CB8AC3E}">
        <p14:creationId xmlns:p14="http://schemas.microsoft.com/office/powerpoint/2010/main" val="188779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211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Εισαγωγή στη Ψυχολογία</vt:lpstr>
      <vt:lpstr>PowerPoint Presentation</vt:lpstr>
      <vt:lpstr>Φιλοσοφία πριν την Ψ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 Ψυχολογία</dc:title>
  <dc:creator>Kostantinos</dc:creator>
  <cp:lastModifiedBy>Mithe</cp:lastModifiedBy>
  <cp:revision>12</cp:revision>
  <dcterms:created xsi:type="dcterms:W3CDTF">2017-10-10T13:48:43Z</dcterms:created>
  <dcterms:modified xsi:type="dcterms:W3CDTF">2024-10-04T08:58:06Z</dcterms:modified>
</cp:coreProperties>
</file>