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33" r:id="rId2"/>
    <p:sldId id="311" r:id="rId3"/>
    <p:sldId id="312" r:id="rId4"/>
    <p:sldId id="313" r:id="rId5"/>
    <p:sldId id="31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8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BD890-9B29-46E2-880E-360FFB4DC0CC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C160D-BBBA-4B6B-8434-31403178106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1706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91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8492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99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708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9663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070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390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271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88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9503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08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D2D04-5EF2-429C-9FFF-3B0C0861B7E9}" type="datetimeFigureOut">
              <a:rPr lang="en-GB" smtClean="0"/>
              <a:pPr/>
              <a:t>25/10/2024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C5A79-5E75-41BB-889F-EA4D2F7367B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30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1026" name="Picture 2" descr="C:\Users\Konstantinos\Downloads\17295033904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20688"/>
            <a:ext cx="6264696" cy="5792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596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4664"/>
            <a:ext cx="7772655" cy="5835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Bayes’ Law/Theorem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65" y="1745814"/>
            <a:ext cx="7216911" cy="42034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052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2689225"/>
            <a:ext cx="7372350" cy="1479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5156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76672"/>
            <a:ext cx="8081872" cy="6061404"/>
          </a:xfrm>
        </p:spPr>
      </p:pic>
      <p:sp>
        <p:nvSpPr>
          <p:cNvPr id="3" name="TextBox 2"/>
          <p:cNvSpPr txBox="1"/>
          <p:nvPr/>
        </p:nvSpPr>
        <p:spPr>
          <a:xfrm>
            <a:off x="4788024" y="2708920"/>
            <a:ext cx="1321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&lt;= Wrong!!!</a:t>
            </a:r>
            <a:endParaRPr lang="el-G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36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Bayes’ Law/Theorem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στη Ψυχολογία</dc:title>
  <dc:creator>Kostantinos</dc:creator>
  <cp:lastModifiedBy>Konstantinos</cp:lastModifiedBy>
  <cp:revision>18</cp:revision>
  <dcterms:created xsi:type="dcterms:W3CDTF">2017-10-10T13:48:43Z</dcterms:created>
  <dcterms:modified xsi:type="dcterms:W3CDTF">2024-10-25T09:57:42Z</dcterms:modified>
</cp:coreProperties>
</file>