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stantinos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6743-5F93-4B06-84DB-6BF72ED057F4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C3F9-8671-434F-B2CA-C451A7025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6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n-US" sz="1400" smtClean="0"/>
              <a:t>Είναι όμως ο κόσμος που αντιλαμβανόμαστε πιστό αντίγραφο της πραγματικότητας;</a:t>
            </a:r>
          </a:p>
          <a:p>
            <a:pPr eaLnBrk="1" hangingPunct="1">
              <a:spcBef>
                <a:spcPct val="0"/>
              </a:spcBef>
            </a:pPr>
            <a:endParaRPr lang="el-GR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Παλιό φιλοσοφικό πρόβλημα, που μας δείχνει ότι η αντίληψη υπάρχει γιατί έτσι είναι φτιαγμένο το νευρικό μας σύστημα,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Στη φύση υπάρχουν τα ερεθίσματα που προκαλούν αλλαγές στην πίεση του αέρα, ήχος είναι ο τρόπος με τον οποίο το νευρικό μας σύστημα ερμηνεύει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Αυτές τις αλλαγές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Μπορει πχ να βλέπω μια ντομάτα αλλά είναι η πρότερη γνώση μου που μου επιτρέπει να πω ότι είδα μια ντομάτα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Το ότι θα τη δω κόκκινη εξαρτάται απο την ίδια τη ντομάτα, αλλά το ότι θα την ονομάσω ντομάτα εξαρτάται απο την προϋπάρχουσα εμπειρία μου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Κίνητρα, εμπειρίες, προσδοκία, γενικότερη κατάσταση οργανισμού, γνώση, μνήμη όλα επηρεάζουν την αντίληψη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endParaRPr lang="el-GR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Τα χαρακτηριστικά του ερεθίσματος παίζουν πάντα ρόλο, πχ ένας πιο φωτεινός κύκλος είναι πάντα ένας πιο φωτεινός κύκλος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Εαν τώρα δεν φοράω τα γυαλιά μου ή είμαι πολύ κουρασμένος, μπορεί κ να μην αντιληφθώ τη διαφορά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Εαν όμως πχ το 13 ξαφνικά γίνει Β είναι επειδή επιδρά το πλαίσιο στο οποίο τοποθετείται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Πως επιδρα το πλαίσιο;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5210E-C04A-4F1E-A746-3A76D452D17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1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3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3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0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8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4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4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7133-115D-4FC5-B187-143C95B9016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A165-5FFD-4755-B19B-482563C1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3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V0WhU1KHd4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sKa0eaKsdA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2RSsoTJA6c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90538"/>
            <a:ext cx="70008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>
                <a:hlinkClick r:id="rId2"/>
              </a:rPr>
              <a:t>https://www.youtube.com/watch?v=V0WhU1KHd4M</a:t>
            </a:r>
            <a:endParaRPr lang="en-GB" sz="24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9919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7" y="594928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https://www.youtube.com/watch?v=sKa0eaKsdA0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20688"/>
            <a:ext cx="6504722" cy="4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necker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8759"/>
            <a:ext cx="4968552" cy="44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92696"/>
            <a:ext cx="6699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Necker cube (</a:t>
            </a:r>
            <a:r>
              <a:rPr lang="el-GR" sz="2800" b="1" dirty="0" smtClean="0"/>
              <a:t>και άλλες αμφίσημες εικόνες)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447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necker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0994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0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face vase ill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4875"/>
            <a:ext cx="369728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77" y="1340768"/>
            <a:ext cx="619757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606550" y="4149725"/>
            <a:ext cx="8229600" cy="4525963"/>
          </a:xfrm>
        </p:spPr>
        <p:txBody>
          <a:bodyPr/>
          <a:lstStyle/>
          <a:p>
            <a:pPr algn="just" eaLnBrk="1" hangingPunct="1"/>
            <a:endParaRPr lang="en-US" altLang="en-US" smtClean="0"/>
          </a:p>
          <a:p>
            <a:pPr eaLnBrk="1" hangingPunct="1"/>
            <a:endParaRPr lang="el-GR" altLang="en-US" sz="2100" smtClean="0"/>
          </a:p>
          <a:p>
            <a:pPr eaLnBrk="1" hangingPunct="1"/>
            <a:endParaRPr lang="en-US" altLang="en-US" sz="2100" smtClean="0"/>
          </a:p>
        </p:txBody>
      </p:sp>
      <p:pic>
        <p:nvPicPr>
          <p:cNvPr id="3993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090863"/>
            <a:ext cx="26384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8686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271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3284538"/>
            <a:ext cx="1408112" cy="1863725"/>
          </a:xfrm>
          <a:noFill/>
        </p:spPr>
      </p:pic>
      <p:pic>
        <p:nvPicPr>
          <p:cNvPr id="4198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68675"/>
            <a:ext cx="30781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Ορθογώνιο 1"/>
          <p:cNvSpPr>
            <a:spLocks noChangeArrowheads="1"/>
          </p:cNvSpPr>
          <p:nvPr/>
        </p:nvSpPr>
        <p:spPr bwMode="auto">
          <a:xfrm>
            <a:off x="1547813" y="5735638"/>
            <a:ext cx="576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hlinkClick r:id="rId2"/>
              </a:rPr>
              <a:t>https://www.youtube.com/watch?v=2RSsoTJA6cA</a:t>
            </a:r>
            <a:endParaRPr lang="en-GB" altLang="en-US" dirty="0"/>
          </a:p>
        </p:txBody>
      </p:sp>
      <p:pic>
        <p:nvPicPr>
          <p:cNvPr id="43011" name="Picture 2" descr="Image result for cat bird illu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92150"/>
            <a:ext cx="825658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03" y="1844824"/>
            <a:ext cx="4754146" cy="38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0723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8" y="1557338"/>
            <a:ext cx="8724900" cy="4824412"/>
          </a:xfrm>
          <a:noFill/>
        </p:spPr>
      </p:pic>
    </p:spTree>
    <p:extLst>
      <p:ext uri="{BB962C8B-B14F-4D97-AF65-F5344CB8AC3E}">
        <p14:creationId xmlns:p14="http://schemas.microsoft.com/office/powerpoint/2010/main" val="31149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174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15888"/>
            <a:ext cx="5830887" cy="6599237"/>
          </a:xfrm>
        </p:spPr>
      </p:pic>
    </p:spTree>
    <p:extLst>
      <p:ext uri="{BB962C8B-B14F-4D97-AF65-F5344CB8AC3E}">
        <p14:creationId xmlns:p14="http://schemas.microsoft.com/office/powerpoint/2010/main" val="40519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0"/>
            <a:ext cx="653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89776"/>
            <a:ext cx="8229600" cy="1143000"/>
          </a:xfrm>
        </p:spPr>
        <p:txBody>
          <a:bodyPr>
            <a:noAutofit/>
          </a:bodyPr>
          <a:lstStyle/>
          <a:p>
            <a:endParaRPr lang="en-GB" sz="24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891480"/>
            <a:ext cx="597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1755"/>
            <a:ext cx="2880320" cy="279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44" y="1916832"/>
            <a:ext cx="552212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9" y="1772816"/>
            <a:ext cx="84021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5294629"/>
            <a:ext cx="8229600" cy="1143000"/>
          </a:xfrm>
        </p:spPr>
        <p:txBody>
          <a:bodyPr>
            <a:noAutofit/>
          </a:bodyPr>
          <a:lstStyle/>
          <a:p>
            <a:endParaRPr lang="en-GB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6" y="1112676"/>
            <a:ext cx="3321841" cy="426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456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1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200</Words>
  <Application>Microsoft Office PowerPoint</Application>
  <PresentationFormat>On-screen Show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https://www.youtube.com/watch?v=V0WhU1KHd4M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Ψυχολογία</dc:title>
  <dc:creator>Kostantinos</dc:creator>
  <cp:lastModifiedBy>Konstantinos</cp:lastModifiedBy>
  <cp:revision>69</cp:revision>
  <dcterms:created xsi:type="dcterms:W3CDTF">2014-09-18T08:19:18Z</dcterms:created>
  <dcterms:modified xsi:type="dcterms:W3CDTF">2024-11-08T10:36:45Z</dcterms:modified>
</cp:coreProperties>
</file>