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4BE43D-2BCB-4A2E-895B-830D2935A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680F668-291E-49D3-97EC-0C1D77270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711268E-1351-40D8-8B6D-1CB5E441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9CEB1A9-B548-4D32-9896-7E44A4AA1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4793D9D-6B4C-476F-8C1A-CCDE4F90E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554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137E6E-0906-4254-8A62-65C0D151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F6D7638-B75A-420D-B4AA-B15F9FECD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DC6D1F6-0A7C-425D-8677-1D047916F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4AE73BE-ABAE-44C3-9E09-D5A15EFFA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6E5DFE-17D1-49D2-AD01-67E71730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292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9F50837-F601-49F7-A743-FC87A1AA55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F948A0B-1727-49A0-8060-3832D4565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84BD630-95C4-4BD2-9C41-86C29428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036343-1715-499D-B400-A5FC8085F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968E74-5827-458C-ABE3-BC547DED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38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841B2C-EB06-4849-B9A8-FD5E3E04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E20D7F-9D14-4389-BC22-CEB3CBED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8D45614-25FE-434A-8CA9-85D07742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68F1D82-E0E2-4A3A-8BC5-75FA7743E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DA8819-0089-435E-A44E-17755B3C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054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7A4BC1-B7FB-430C-A4F5-AA48BB51E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3222FBE-287B-4C81-9045-FEBE2D1F5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7295AF0-745B-413B-BB66-4A5227B20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CA92EE9-0A62-4C5D-9F0E-B02E065EB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1E304E9-E787-4D1B-816D-231AB0FF1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84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57711F-418B-47A6-81FF-0BCC566C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37D9C5-5FFB-4D94-85C9-C4B4A13AA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9E9DEE3-91CC-4F50-B75D-9E9F37B5E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1E0011E-DDDE-4390-B635-CB03D948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38D9436-C04A-4E3D-B65F-F3738A74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F2C8D80-9780-4F44-9937-D9FFFFA7D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02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913D5E-FFAC-4712-966C-E9B8020A4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BA8E77E-3C63-424D-ABEB-A9A24EB72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3C0FBAE-346A-40A9-8DE0-867BAD1D3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9BBA2ED-7994-4F3B-B2EF-C932C6EC3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DA78AC1-5EE5-4C3F-B904-FC5B1416C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8D4CC55-A02F-4773-BE83-EA7EA664C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DCD6BF7-EF04-4B62-AA44-E211FDF48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B53FA74-6E14-4166-857D-19144A25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368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E3C672-E839-4D36-8273-112F88DA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E5AD8B1-28BC-4F57-A9EF-79400456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F727589-50CA-4BFA-AD49-F51A98BE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C678A0D-5CEE-44AB-912A-E83B3619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136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B121B77-E834-4E82-B91B-684F5C88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360C1E7-BECC-4D8B-AA5C-6268827A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3052668-19BB-437A-AAC0-B69AB926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554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ACCFD5-CB04-4EC6-A161-BD72DF16B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160A50-5445-4D61-86A9-E79E2AE27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B514143-460E-41B1-B2ED-2933569C5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0907B72-AD9F-4AF2-802B-CCDBF41B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846CF82-3D2E-4ADB-8B72-A59F5C2D4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75226D0-5944-4E25-B16C-2A734D6D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028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034885-E0C7-4FAD-BA08-AFC00550B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3A0A532-C65E-4B13-ACF1-0F5B29ED35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1F16D86-0E96-4AAE-84D4-505F34C02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E850CDC-3626-4520-B7F3-1A38F0E1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1296D31-B5CC-4118-B8FC-067FC46D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7C7B707-ED2F-4A1F-ABB2-6AB8C86A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897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01F7219-F80F-4C33-92DC-E3577D860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E64214-92F9-4C3A-8986-22449684B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B5A642-9BE2-4BB8-8690-6197C6C4FC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F50AF-7ABF-4DC7-93B1-6D1B9EA28B91}" type="datetimeFigureOut">
              <a:rPr lang="el-GR" smtClean="0"/>
              <a:t>17/3/2022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4814A8-DCD1-49F9-90A9-9D6C7A78D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3200ECA-1648-40E6-8ED2-DEC082DE5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69169-15CE-45E2-BBBE-B81D007D48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531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9CB451-123D-4324-8C44-B8D3344A19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9BE4B32-FDD9-499F-A6F2-F1C78A1582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496229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Ελένη Γέμτου</dc:creator>
  <cp:lastModifiedBy>Ελένη Γέμτου</cp:lastModifiedBy>
  <cp:revision>1</cp:revision>
  <dcterms:created xsi:type="dcterms:W3CDTF">2022-03-17T16:49:49Z</dcterms:created>
  <dcterms:modified xsi:type="dcterms:W3CDTF">2022-03-17T16:50:40Z</dcterms:modified>
</cp:coreProperties>
</file>