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3" r:id="rId5"/>
    <p:sldId id="262" r:id="rId6"/>
    <p:sldId id="259" r:id="rId7"/>
    <p:sldId id="258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363"/>
    <p:restoredTop sz="93112"/>
  </p:normalViewPr>
  <p:slideViewPr>
    <p:cSldViewPr snapToGrid="0" snapToObjects="1">
      <p:cViewPr>
        <p:scale>
          <a:sx n="97" d="100"/>
          <a:sy n="97" d="100"/>
        </p:scale>
        <p:origin x="144" y="-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E485-48FC-9B49-B04A-0A781E582E96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415FB-53DA-E84E-AEA8-89BA90BE3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5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415FB-53DA-E84E-AEA8-89BA90BE3B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99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potari@math.uoa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Μαθηματικά:Γεωμετρικές</a:t>
            </a:r>
            <a:r>
              <a:rPr lang="el-GR" dirty="0" smtClean="0"/>
              <a:t> κατασκευές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l-GR" sz="3800" dirty="0" smtClean="0"/>
              <a:t>Δέσποινα </a:t>
            </a:r>
            <a:r>
              <a:rPr lang="el-GR" sz="3800" dirty="0" err="1" smtClean="0"/>
              <a:t>Πόταρη</a:t>
            </a:r>
            <a:r>
              <a:rPr lang="el-GR" sz="3800" dirty="0" smtClean="0"/>
              <a:t>, τμήμα μαθηματικών ΕΚΠΑ</a:t>
            </a:r>
          </a:p>
          <a:p>
            <a:pPr algn="just"/>
            <a:r>
              <a:rPr lang="en-US" sz="3800" dirty="0" smtClean="0">
                <a:hlinkClick r:id="rId2"/>
              </a:rPr>
              <a:t>dpotari@math.uoa.gr</a:t>
            </a:r>
            <a:endParaRPr lang="en-US" sz="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Κατασκευάσιμοι αριθμοί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εκείνοι που μπορούν δοθείσας κάποιας μονάδας να κατασκευαστούν με κανόνα και διαβήτη</a:t>
            </a:r>
          </a:p>
          <a:p>
            <a:pPr lvl="1"/>
            <a:r>
              <a:rPr lang="el-GR" dirty="0" smtClean="0"/>
              <a:t>Φυσικοί και Ακέραιοι</a:t>
            </a:r>
          </a:p>
          <a:p>
            <a:pPr lvl="1"/>
            <a:r>
              <a:rPr lang="el-GR" dirty="0" smtClean="0"/>
              <a:t>Ρητοί αριθμοί</a:t>
            </a:r>
          </a:p>
          <a:p>
            <a:pPr lvl="1"/>
            <a:r>
              <a:rPr lang="el-GR" dirty="0" smtClean="0"/>
              <a:t>Τετραγωνικές ρίζες </a:t>
            </a:r>
            <a:endParaRPr lang="el-GR" dirty="0"/>
          </a:p>
          <a:p>
            <a:pPr marL="457200" lvl="1" indent="0">
              <a:buNone/>
            </a:pPr>
            <a:r>
              <a:rPr lang="el-GR" dirty="0" smtClean="0"/>
              <a:t>Κατασκευή παραδειγμάτων στον πίνακα</a:t>
            </a:r>
          </a:p>
        </p:txBody>
      </p:sp>
    </p:spTree>
    <p:extLst>
      <p:ext uri="{BB962C8B-B14F-4D97-AF65-F5344CB8AC3E}">
        <p14:creationId xmlns:p14="http://schemas.microsoft.com/office/powerpoint/2010/main" val="5634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Ευκλείδεια Γεωμετρία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αξιωματικό σύστημα που έχει σχέση με την πραγματικότητα</a:t>
            </a:r>
          </a:p>
          <a:p>
            <a:r>
              <a:rPr lang="el-GR" dirty="0" smtClean="0"/>
              <a:t>Η έννοια του σχήματος και της </a:t>
            </a:r>
            <a:r>
              <a:rPr lang="el-GR" dirty="0" err="1" smtClean="0"/>
              <a:t>οπτικοποίησης</a:t>
            </a:r>
            <a:r>
              <a:rPr lang="el-GR" dirty="0" smtClean="0"/>
              <a:t> σημαντική</a:t>
            </a:r>
          </a:p>
          <a:p>
            <a:r>
              <a:rPr lang="el-GR" dirty="0" smtClean="0"/>
              <a:t>Οικείο πλαίσιο για αποδεικτική διαδικασία</a:t>
            </a:r>
          </a:p>
          <a:p>
            <a:r>
              <a:rPr lang="el-GR" dirty="0" smtClean="0"/>
              <a:t>Διερεύνηση – Δημιουργία εικασιών – Απόδειξη</a:t>
            </a:r>
          </a:p>
          <a:p>
            <a:r>
              <a:rPr lang="el-GR" dirty="0" smtClean="0"/>
              <a:t>Ανάλυση και Σύνθεση</a:t>
            </a:r>
          </a:p>
        </p:txBody>
      </p:sp>
    </p:spTree>
    <p:extLst>
      <p:ext uri="{BB962C8B-B14F-4D97-AF65-F5344CB8AC3E}">
        <p14:creationId xmlns:p14="http://schemas.microsoft.com/office/powerpoint/2010/main" val="9245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σημαίνει γεωμετρική κατασκευή;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κατασκευή ενός σχήματος με κανόνα και διαβήτη</a:t>
            </a:r>
          </a:p>
          <a:p>
            <a:r>
              <a:rPr lang="el-GR" dirty="0" smtClean="0"/>
              <a:t>Όλα τα σχήματα δεν είναι κατασκευάσιμα με κανόνα και διαβήτη (</a:t>
            </a:r>
            <a:r>
              <a:rPr lang="el-GR" dirty="0" err="1" smtClean="0"/>
              <a:t>π.χ</a:t>
            </a:r>
            <a:r>
              <a:rPr lang="el-GR" dirty="0" smtClean="0"/>
              <a:t> τριχοτόμηση της γωνίας, ο τετραγωνισμός του κύκλου, ο διπλασιασμός του κύβου, κατασκευή κανονικού </a:t>
            </a:r>
            <a:r>
              <a:rPr lang="el-GR" dirty="0" err="1" smtClean="0"/>
              <a:t>επταγώνου</a:t>
            </a:r>
            <a:r>
              <a:rPr lang="el-GR" dirty="0" smtClean="0"/>
              <a:t> – 19</a:t>
            </a:r>
            <a:r>
              <a:rPr lang="el-GR" baseline="30000" dirty="0" smtClean="0"/>
              <a:t>ο</a:t>
            </a:r>
            <a:r>
              <a:rPr lang="el-GR" dirty="0" smtClean="0"/>
              <a:t> αιώνα αποδείχθηκε ότι δεν κατασκευάζονται) κατασκευή τριγώνου όταν γνωρίζω τις διχοτόμους τους)</a:t>
            </a:r>
          </a:p>
          <a:p>
            <a:r>
              <a:rPr lang="el-GR" dirty="0" smtClean="0"/>
              <a:t>Το 16</a:t>
            </a:r>
            <a:r>
              <a:rPr lang="el-GR" baseline="30000" dirty="0" smtClean="0"/>
              <a:t>ο</a:t>
            </a:r>
            <a:r>
              <a:rPr lang="el-GR" dirty="0" smtClean="0"/>
              <a:t> και 17</a:t>
            </a:r>
            <a:r>
              <a:rPr lang="el-GR" baseline="30000" dirty="0" smtClean="0"/>
              <a:t>ο</a:t>
            </a:r>
            <a:r>
              <a:rPr lang="el-GR" dirty="0" smtClean="0"/>
              <a:t> αιώνα αποδείχθηκε ότι ότι μπορεί να κατασκευαστεί με κανόνα και διαβήτη μπορεί και μόνο με διαβήτη.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9818273" cy="618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Από το σχολικό βιβλίο του </a:t>
            </a:r>
            <a:r>
              <a:rPr lang="el-GR" dirty="0" err="1" smtClean="0"/>
              <a:t>Σπ</a:t>
            </a:r>
            <a:r>
              <a:rPr lang="el-GR" dirty="0" smtClean="0"/>
              <a:t>. </a:t>
            </a:r>
            <a:r>
              <a:rPr lang="el-GR" dirty="0" err="1" smtClean="0"/>
              <a:t>Κανέλου</a:t>
            </a:r>
            <a:r>
              <a:rPr lang="el-GR" dirty="0" smtClean="0"/>
              <a:t> (1976)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498" y="1424066"/>
            <a:ext cx="9885948" cy="55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Στοιχειώδεις γεωμετρικές κατασκευές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κατασκευή ευθείας που διέρχεται από δύο σημεία</a:t>
            </a:r>
          </a:p>
          <a:p>
            <a:r>
              <a:rPr lang="el-GR" dirty="0" smtClean="0"/>
              <a:t>Η κατασκευή κύκλου με κέντρο ένα δεδομένο σημείο</a:t>
            </a:r>
          </a:p>
          <a:p>
            <a:r>
              <a:rPr lang="el-GR" dirty="0" smtClean="0"/>
              <a:t>Κατασκευή ενός σημείου ως σημείο τομής δύο κύκλων, ευθείας και κύκλου ή ευθειών.</a:t>
            </a:r>
          </a:p>
          <a:p>
            <a:r>
              <a:rPr lang="el-GR" dirty="0" smtClean="0"/>
              <a:t>Η ευθεία και ο κύκλος τα πρωταρχικά θεμέλια των σχημάτων στην Αρχαία Ελλάδα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κατασκευής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Ανάλυση (ψάχνουμε να βρούμε την ιδέα του πώς θα κάνουμε την κατασκευή υποθέτοντας ότι έχουμε κατασκευάσει το ζητούμενο σχήμα και αναζητούμε στοιχειώδεις κατασκευές που γνωρίζουμε)</a:t>
            </a:r>
          </a:p>
          <a:p>
            <a:r>
              <a:rPr lang="el-GR" dirty="0" smtClean="0"/>
              <a:t>Σύνθεση (κάνουμε την αντίστροφη διαδικασία της ανάλυσης  κατασκευάζοντας με κανόνα και διαβήτη βασικά σχήματα)</a:t>
            </a:r>
          </a:p>
          <a:p>
            <a:r>
              <a:rPr lang="el-GR" dirty="0" smtClean="0"/>
              <a:t>Απόδειξη (αποδεικνύουμε ότι το σχήμα που κατασκευάσαμε είναι το ζητούμενο)</a:t>
            </a:r>
          </a:p>
          <a:p>
            <a:r>
              <a:rPr lang="el-GR" dirty="0" smtClean="0"/>
              <a:t>Διερεύνηση (αναζητούμε τις συνθήκες ώστε το σχήμα να είναι κατασκευάσιμο και ψάχνουμε και για άλλες περιπτώσεις)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9668371" cy="918148"/>
          </a:xfrm>
        </p:spPr>
        <p:txBody>
          <a:bodyPr/>
          <a:lstStyle/>
          <a:p>
            <a:r>
              <a:rPr lang="el-GR" dirty="0" smtClean="0"/>
              <a:t>Απλές γεωμετρικές κατασκευές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390" y="1888761"/>
            <a:ext cx="10672997" cy="4302177"/>
          </a:xfrm>
        </p:spPr>
        <p:txBody>
          <a:bodyPr>
            <a:normAutofit/>
          </a:bodyPr>
          <a:lstStyle/>
          <a:p>
            <a:r>
              <a:rPr lang="el-GR" dirty="0" smtClean="0"/>
              <a:t>Βρείτε το μέσο ενός ευθυγράμμου τμήματος</a:t>
            </a:r>
          </a:p>
          <a:p>
            <a:r>
              <a:rPr lang="el-GR" dirty="0" smtClean="0"/>
              <a:t>Φέρτε μια κάθετη σε ευθεία σε δοσμένο σημείο της ευθείας</a:t>
            </a:r>
          </a:p>
          <a:p>
            <a:r>
              <a:rPr lang="el-GR" dirty="0" smtClean="0"/>
              <a:t>Φέρτε μια κάθετη από ένα δοσμένο σημείο έξω από μια ευθεία</a:t>
            </a:r>
          </a:p>
          <a:p>
            <a:r>
              <a:rPr lang="el-GR" dirty="0" smtClean="0"/>
              <a:t>Κατασκευάστε τη διχοτόμο μιας γωνίας</a:t>
            </a:r>
          </a:p>
          <a:p>
            <a:r>
              <a:rPr lang="el-GR" dirty="0" smtClean="0"/>
              <a:t>Κατασκευή παράλληλης ευθείας σε δοθείσα</a:t>
            </a:r>
            <a:endParaRPr lang="el-GR" dirty="0"/>
          </a:p>
          <a:p>
            <a:r>
              <a:rPr lang="el-GR" dirty="0" smtClean="0"/>
              <a:t>(Αναφορά – Ελληνική Μαθηματική Πύλη)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κατασκευής χρησιμοποιώντας τη διαδικασία Ανάλυση- Σύνθεση – Απόδειξη – Διερεύνηση στις απλές γεωμετρικές κατασκευές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αποδείξεις θα γίνουν στον πίνακα.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προβλήματα κατασκευής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08683"/>
            <a:ext cx="10018712" cy="3782518"/>
          </a:xfrm>
        </p:spPr>
        <p:txBody>
          <a:bodyPr>
            <a:normAutofit/>
          </a:bodyPr>
          <a:lstStyle/>
          <a:p>
            <a:r>
              <a:rPr lang="el-GR" dirty="0"/>
              <a:t>Έχετε ένα νόμισμα. Βρείτε το κέντρο του.</a:t>
            </a:r>
          </a:p>
          <a:p>
            <a:r>
              <a:rPr lang="el-GR" dirty="0"/>
              <a:t>Σας δίνονται τρία ευθύγραμμα τμήματα. Κατασκευάστε ένα τρίγωνο με μήκη των πλευρών τα μήκη των ευθυγράμμων τμημάτων</a:t>
            </a:r>
          </a:p>
          <a:p>
            <a:r>
              <a:rPr lang="el-GR" dirty="0"/>
              <a:t>Ποια είναι τα ελάχιστα στοιχεία που χρειάζεστε για να φτιάξετε ένα τρίγωνο;</a:t>
            </a:r>
          </a:p>
          <a:p>
            <a:r>
              <a:rPr lang="el-GR" dirty="0"/>
              <a:t>Κατασκευή ορθής γωνίας.</a:t>
            </a:r>
          </a:p>
          <a:p>
            <a:r>
              <a:rPr lang="el-GR" dirty="0" smtClean="0"/>
              <a:t>Γνωρίζεις </a:t>
            </a:r>
            <a:r>
              <a:rPr lang="el-GR" dirty="0"/>
              <a:t>το μήκος δύο πλευρών ενός τριγώνου και τη διάμεσο που καταλήγει στην τρίτη πλευρά του. Κατασκεύασε το τρίγωνο.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0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Παράλλαξη</Template>
  <TotalTime>2885</TotalTime>
  <Words>419</Words>
  <Application>Microsoft Macintosh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Arial</vt:lpstr>
      <vt:lpstr>Parallax</vt:lpstr>
      <vt:lpstr>Μαθηματικά:Γεωμετρικές κατασκευές</vt:lpstr>
      <vt:lpstr>Γιατί Ευκλείδεια Γεωμετρία</vt:lpstr>
      <vt:lpstr>Τι σημαίνει γεωμετρική κατασκευή;</vt:lpstr>
      <vt:lpstr>Από το σχολικό βιβλίο του Σπ. Κανέλου (1976)</vt:lpstr>
      <vt:lpstr>Στοιχειώδεις γεωμετρικές κατασκευές</vt:lpstr>
      <vt:lpstr>Διαδικασία κατασκευής</vt:lpstr>
      <vt:lpstr>Απλές γεωμετρικές κατασκευές</vt:lpstr>
      <vt:lpstr>Παράδειγμα κατασκευής χρησιμοποιώντας τη διαδικασία Ανάλυση- Σύνθεση – Απόδειξη – Διερεύνηση στις απλές γεωμετρικές κατασκευές</vt:lpstr>
      <vt:lpstr>Άλλα προβλήματα κατασκευής</vt:lpstr>
      <vt:lpstr>Κατασκευάσιμοι αριθμοί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Μαθηματικά: Θεωρία Αριθμών</dc:title>
  <dc:creator>Microsoft Office User</dc:creator>
  <cp:lastModifiedBy>Microsoft Office User</cp:lastModifiedBy>
  <cp:revision>123</cp:revision>
  <dcterms:created xsi:type="dcterms:W3CDTF">2017-10-02T06:35:22Z</dcterms:created>
  <dcterms:modified xsi:type="dcterms:W3CDTF">2019-12-15T22:10:19Z</dcterms:modified>
</cp:coreProperties>
</file>