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DF6A14-D096-FFB4-445F-8162D5ED3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0353" y="334296"/>
            <a:ext cx="8596668" cy="717755"/>
          </a:xfrm>
        </p:spPr>
        <p:txBody>
          <a:bodyPr/>
          <a:lstStyle/>
          <a:p>
            <a:r>
              <a:rPr lang="el-GR" dirty="0"/>
              <a:t>ΘΕΜΑ ΕΞΕΤΑΣΤΙΚΗΣ ΙΟΥΝΙΟΥ 2020</a:t>
            </a:r>
            <a:endParaRPr lang="en-US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C6ED52A-2575-6E31-FDE9-AAEC0D173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5303" y="875071"/>
            <a:ext cx="10314039" cy="5555226"/>
          </a:xfrm>
        </p:spPr>
        <p:txBody>
          <a:bodyPr>
            <a:noAutofit/>
          </a:bodyPr>
          <a:lstStyle/>
          <a:p>
            <a:r>
              <a:rPr lang="el-GR" sz="2400" dirty="0"/>
              <a:t>Για αρκετές εκατοντάδες χρόνια, οι αστρονόμοι παρακολουθούν και καταγράφουν τον αριθμό των ηλιακών κηλίδων στην επιφάνεια του ήλιου. Ο αριθμός των κηλίδων που εμφανίζονται στον ήλιο μεταβάλλεται περιοδικά με το χρόνο. Συγκεκριμένα, η εμφάνιση των κηλίδων παρουσιάζει έναν κύκλο δραστηριότητας όπου ο αριθμός τους αυξάνεται και μειώνεται περιοδικά. </a:t>
            </a:r>
          </a:p>
          <a:p>
            <a:r>
              <a:rPr lang="el-GR" sz="2400" dirty="0"/>
              <a:t>Ανάμεσα στο 1750 και το 1948 υπήρξαν ακριβώς 18 πλήρεις κύκλοι.</a:t>
            </a:r>
          </a:p>
          <a:p>
            <a:r>
              <a:rPr lang="el-GR" sz="2400" dirty="0"/>
              <a:t>α) Ποια είναι η περίοδος ενός κύκλου δραστηριότητας των ηλιακών κηλίδων; Δικαιολογείστε την απάντησή σας.</a:t>
            </a:r>
          </a:p>
          <a:p>
            <a:r>
              <a:rPr lang="el-GR" sz="2400" dirty="0"/>
              <a:t>β) Σε καρτεσιανό επίπεδο συντεταγμένων δημιουργείστε ένα γράφημα που να αναπαριστά τη μεταβολή που περιγράφεται στο πρόβλημα στη χρονική περίοδο 1860 -1900. Αναφέρετε ρητά τι εκφράζουν οι δύο άξονες και αιτιολογείστε τη σχεδίασή σας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89971173"/>
      </p:ext>
    </p:extLst>
  </p:cSld>
  <p:clrMapOvr>
    <a:masterClrMapping/>
  </p:clrMapOvr>
</p:sld>
</file>

<file path=ppt/theme/theme1.xml><?xml version="1.0" encoding="utf-8"?>
<a:theme xmlns:a="http://schemas.openxmlformats.org/drawingml/2006/main" name="Όψη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124</Words>
  <Application>Microsoft Office PowerPoint</Application>
  <PresentationFormat>Ευρεία οθόνη</PresentationFormat>
  <Paragraphs>5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Όψη</vt:lpstr>
      <vt:lpstr>ΘΕΜΑ ΕΞΕΤΑΣΤΙΚΗΣ ΙΟΥΝΙΟΥ 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Chrissavgi Triantafillou</dc:creator>
  <cp:lastModifiedBy>Chrissavgi Triantafillou</cp:lastModifiedBy>
  <cp:revision>1</cp:revision>
  <dcterms:created xsi:type="dcterms:W3CDTF">2025-11-01T23:56:34Z</dcterms:created>
  <dcterms:modified xsi:type="dcterms:W3CDTF">2025-11-01T23:59:46Z</dcterms:modified>
</cp:coreProperties>
</file>