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6" r:id="rId1"/>
  </p:sldMasterIdLst>
  <p:notesMasterIdLst>
    <p:notesMasterId r:id="rId4"/>
  </p:notesMasterIdLst>
  <p:sldIdLst>
    <p:sldId id="257" r:id="rId2"/>
    <p:sldId id="26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3069"/>
  </p:normalViewPr>
  <p:slideViewPr>
    <p:cSldViewPr snapToGrid="0" snapToObjects="1">
      <p:cViewPr varScale="1">
        <p:scale>
          <a:sx n="65" d="100"/>
          <a:sy n="65" d="100"/>
        </p:scale>
        <p:origin x="75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4E485-48FC-9B49-B04A-0A781E582E96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F415FB-53DA-E84E-AEA8-89BA90BE3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558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415FB-53DA-E84E-AEA8-89BA90BE3B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8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920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245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218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454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239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8710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801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027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893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873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311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626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128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626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901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70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696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127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714376"/>
            <a:ext cx="10344150" cy="1066800"/>
          </a:xfrm>
        </p:spPr>
        <p:txBody>
          <a:bodyPr>
            <a:noAutofit/>
          </a:bodyPr>
          <a:lstStyle/>
          <a:p>
            <a:r>
              <a:rPr lang="el-GR" sz="4000" dirty="0"/>
              <a:t>Οργάνωση </a:t>
            </a:r>
            <a:br>
              <a:rPr lang="el-GR" sz="4000" dirty="0"/>
            </a:br>
            <a:r>
              <a:rPr lang="el-GR" sz="4000" dirty="0"/>
              <a:t>Β’ Μέρους Μαθήματος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2371724"/>
            <a:ext cx="11372850" cy="2705101"/>
          </a:xfrm>
        </p:spPr>
        <p:txBody>
          <a:bodyPr>
            <a:normAutofit fontScale="92500" lnSpcReduction="20000"/>
          </a:bodyPr>
          <a:lstStyle/>
          <a:p>
            <a:r>
              <a:rPr lang="el-GR" sz="3200" b="1" i="1" dirty="0"/>
              <a:t>Βασικές θεματικές ενότητες</a:t>
            </a:r>
          </a:p>
          <a:p>
            <a:pPr lvl="1"/>
            <a:r>
              <a:rPr lang="el-GR" sz="3200" dirty="0"/>
              <a:t>Εισαγωγή σε έννοιες της θεωρίας αριθμών (</a:t>
            </a:r>
            <a:r>
              <a:rPr lang="en-US" sz="3200" dirty="0"/>
              <a:t>3</a:t>
            </a:r>
            <a:r>
              <a:rPr lang="el-GR" sz="3200" dirty="0"/>
              <a:t> εβδομάδες)</a:t>
            </a:r>
          </a:p>
          <a:p>
            <a:pPr lvl="1"/>
            <a:r>
              <a:rPr lang="el-GR" sz="3200" dirty="0"/>
              <a:t>Έννοιες της αναλυτικής γεωμετρίας (1 εβδομάδα)</a:t>
            </a:r>
          </a:p>
          <a:p>
            <a:pPr lvl="1"/>
            <a:r>
              <a:rPr lang="el-GR" sz="3200" dirty="0" smtClean="0"/>
              <a:t>Γεωμετρικοί </a:t>
            </a:r>
            <a:r>
              <a:rPr lang="el-GR" sz="3200" dirty="0"/>
              <a:t>τόποι και γεωμετρικές κατασκευές (2 εβδομάδες</a:t>
            </a:r>
            <a:r>
              <a:rPr lang="el-GR" sz="3200" dirty="0" smtClean="0"/>
              <a:t>)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765110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Βασικοί </a:t>
            </a:r>
            <a:r>
              <a:rPr lang="el-GR" dirty="0" smtClean="0"/>
              <a:t>στόχοι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462615" cy="3416300"/>
          </a:xfrm>
        </p:spPr>
        <p:txBody>
          <a:bodyPr>
            <a:normAutofit fontScale="77500" lnSpcReduction="20000"/>
          </a:bodyPr>
          <a:lstStyle/>
          <a:p>
            <a:r>
              <a:rPr lang="el-GR" sz="3200" dirty="0"/>
              <a:t>Οι φοιτητές να</a:t>
            </a:r>
          </a:p>
          <a:p>
            <a:pPr lvl="1"/>
            <a:r>
              <a:rPr lang="el-GR" sz="3200" dirty="0"/>
              <a:t> έρθουν σε επαφή με βασικές έννοιες </a:t>
            </a:r>
            <a:r>
              <a:rPr lang="el-GR" sz="3200" dirty="0" smtClean="0"/>
              <a:t>των θεματικών ενοτήτων μέσα </a:t>
            </a:r>
            <a:r>
              <a:rPr lang="el-GR" sz="3200" dirty="0"/>
              <a:t>από συνδέσεις με την ιστορία των μαθηματικών</a:t>
            </a:r>
          </a:p>
          <a:p>
            <a:pPr lvl="1"/>
            <a:r>
              <a:rPr lang="el-GR" sz="3200" dirty="0"/>
              <a:t>να </a:t>
            </a:r>
            <a:r>
              <a:rPr lang="el-GR" sz="3200" dirty="0" smtClean="0"/>
              <a:t>κάνουν/κατανοούν </a:t>
            </a:r>
            <a:r>
              <a:rPr lang="el-GR" sz="3200" dirty="0"/>
              <a:t>απλές αποδείξεις </a:t>
            </a:r>
          </a:p>
          <a:p>
            <a:pPr lvl="1"/>
            <a:r>
              <a:rPr lang="el-GR" sz="3200" dirty="0" smtClean="0"/>
              <a:t>Να εξοικειωθούν με βασικούς υπολογισμούς της κάθε ενότητας (π.χ. υπολογισμός ΜΚΔ με τη βοήθεια του ευκλείδειου αλγόριθμου)</a:t>
            </a:r>
          </a:p>
          <a:p>
            <a:pPr lvl="1"/>
            <a:r>
              <a:rPr lang="el-GR" sz="3200" dirty="0" smtClean="0"/>
              <a:t>Να γνωρίζουν βασικούς γεωμετρικούς τόπους και να εκτελούν βασικές γεωμετρικές κατασκευές</a:t>
            </a:r>
            <a:endParaRPr lang="el-GR" sz="3200" dirty="0"/>
          </a:p>
          <a:p>
            <a:pPr lvl="1"/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8639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Αίθουσα συσκέψεων &quot;Ιόν&quot;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Αίθουσα συσκέψεων &quot;Ιόν&quot;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ίθουσα συσκέψεων &quot;Ιόν&quot;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2870</TotalTime>
  <Words>90</Words>
  <Application>Microsoft Office PowerPoint</Application>
  <PresentationFormat>Ευρεία οθόνη</PresentationFormat>
  <Paragraphs>12</Paragraphs>
  <Slides>2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Αίθουσα συσκέψεων "Ιόν"</vt:lpstr>
      <vt:lpstr>Οργάνωση  Β’ Μέρους Μαθήματος</vt:lpstr>
      <vt:lpstr>Βασικοί στόχοι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Μαθηματικά: Θεωρία Αριθμών</dc:title>
  <dc:creator>Microsoft Office User</dc:creator>
  <cp:lastModifiedBy>Chr. Triantafillou</cp:lastModifiedBy>
  <cp:revision>129</cp:revision>
  <dcterms:created xsi:type="dcterms:W3CDTF">2017-10-02T06:35:22Z</dcterms:created>
  <dcterms:modified xsi:type="dcterms:W3CDTF">2020-11-23T09:57:59Z</dcterms:modified>
</cp:coreProperties>
</file>