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99" r:id="rId2"/>
    <p:sldId id="500" r:id="rId3"/>
    <p:sldId id="284" r:id="rId4"/>
    <p:sldId id="501" r:id="rId5"/>
    <p:sldId id="286" r:id="rId6"/>
    <p:sldId id="287" r:id="rId7"/>
    <p:sldId id="5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0411" autoAdjust="0"/>
  </p:normalViewPr>
  <p:slideViewPr>
    <p:cSldViewPr snapToGrid="0">
      <p:cViewPr varScale="1">
        <p:scale>
          <a:sx n="86" d="100"/>
          <a:sy n="86" d="100"/>
        </p:scale>
        <p:origin x="6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CC50B-9901-4226-B106-E2F00EA853C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8D821-D052-4A5B-9835-D5D787DA9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0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8199-79F5-4441-8B7E-75BAA1FCE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D7CEA-C1B5-4D80-8667-410ABA44E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795BD-4247-4B10-8AE4-C3063EE4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5A5-BC22-4715-B217-74B035FC022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A4143-9CDD-4301-9E03-BF104878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145C2-F7C0-4FB3-AA1E-AF46796C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2FD7-EB2A-477B-8725-35022AD6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E8A9-216E-418D-9138-0285BD4A8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9D847-A6EC-4554-8FD2-A6C7CDA83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AB889-8EE9-4C62-8F48-D87985C5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5A5-BC22-4715-B217-74B035FC022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D94C8-365D-4A71-8FCE-547FCBE2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1F1D8-DD04-4225-97FF-7A66A0AF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2FD7-EB2A-477B-8725-35022AD6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1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675242-D06F-4D84-B749-A1D5C7FC2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BA0A8-0098-4A79-8364-1FA5E8ADB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CA12D-8108-44D2-9652-2C29B750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5A5-BC22-4715-B217-74B035FC022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95C3-5182-4025-B78F-F99F03F0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98A5E-A04E-4DCD-B32E-56DDFD96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2FD7-EB2A-477B-8725-35022AD6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B508-91BB-4257-AE19-3FE4698E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92B9-4500-45C0-A938-E2C681853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48B09-93AF-4BD7-99A5-F1AE2E534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5A5-BC22-4715-B217-74B035FC022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D9EAE-D562-4598-891C-B996F328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B645A-010B-4312-BE58-D6191FB9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2FD7-EB2A-477B-8725-35022AD6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9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0607-1B9F-4CA5-AD77-12962C82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C58E7-7C02-4CCC-AFA1-73F58C284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C0BFA-F370-4864-8DE6-C0F1C1BA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5A5-BC22-4715-B217-74B035FC022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CF12D-13E3-4F20-A3C8-844A9025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5ABF-ABED-41BA-99E9-09639035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2FD7-EB2A-477B-8725-35022AD6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3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84E2-296F-4D90-9F71-5608FCC7F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D9921-5042-44E5-85E2-E6B3BA905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BEDAF-2767-44DE-A611-017AE0919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0C710-EF71-4F81-A14C-01F5627F1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5A5-BC22-4715-B217-74B035FC022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17BCC-8FA2-440B-A90F-9EE05754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77484-B532-4826-B51F-71F4EE94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2FD7-EB2A-477B-8725-35022AD6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8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59A0-C20B-44B2-A9B9-568BD702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52775-4FAB-40CE-A36C-11C22A5EF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DC114-69CE-474C-BE97-5341B57C3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51859-94F9-45EB-A393-BDF8A4218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22CE6-AA9D-476A-A909-0E4EF6F59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0F811-BC34-4964-BCFD-A72AF9D4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5A5-BC22-4715-B217-74B035FC022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C777C1-4597-4172-8579-BEE3ADCA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074AB5-DB84-40EC-88E4-34F2A695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2FD7-EB2A-477B-8725-35022AD6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EDD3-A03B-47CB-9810-50054759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2E561-2A4C-4925-878C-33A0734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5A5-BC22-4715-B217-74B035FC022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38C54-E230-469F-82D5-2794B55E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E91AA-17B7-4430-A79B-78BF9112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2FD7-EB2A-477B-8725-35022AD6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1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269B0-692F-4320-BA43-6E424B6A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5A5-BC22-4715-B217-74B035FC022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FE445-3B98-461A-8664-9AB102F7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8F417-F0E2-434E-B8CF-545D6559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2FD7-EB2A-477B-8725-35022AD6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4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7446-8217-4F76-9116-AEEA9DE7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ABA1B-7CBD-4641-A177-EF0779053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4C9E2-077B-4BB9-B96F-4F26FCDC0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BCD8B-08F7-4189-B1E2-17D74566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5A5-BC22-4715-B217-74B035FC022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E4BA1-0C01-4434-BE0E-DA99F342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318B8-AD16-44FC-9ECD-C516B40E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2FD7-EB2A-477B-8725-35022AD6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1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B398-374D-40C3-BDC6-E6E49CEB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2A1061-BDF6-4DB8-9B42-3DB9B82BC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9E0A1-FF1C-4463-AB33-0E3AD8217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97DA1-DE0E-4C4D-852F-33E86170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5A5-BC22-4715-B217-74B035FC022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69CDB-A475-42F8-9595-BC15EBBA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8C3C-8FFA-4797-86B1-69559BA1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2FD7-EB2A-477B-8725-35022AD6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2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BEA71-6541-4637-BA79-E732C181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2A3DC-D5DE-4963-B607-FE077BE25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12E8F-3B53-45AD-A0FE-25899ABFF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25A5-BC22-4715-B217-74B035FC022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1BF71-2EA5-4354-896F-4330BE8AB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4F897-0BD3-40BE-A847-9A3D0A98B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42FD7-EB2A-477B-8725-35022AD6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8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2"/>
          <p:cNvSpPr/>
          <p:nvPr/>
        </p:nvSpPr>
        <p:spPr>
          <a:xfrm>
            <a:off x="567720" y="5936040"/>
            <a:ext cx="2851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Αθηναϊκά Νέα 22 Μαρ 1934</a:t>
            </a: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8" name="Εικόνα 3"/>
          <p:cNvPicPr/>
          <p:nvPr/>
        </p:nvPicPr>
        <p:blipFill>
          <a:blip r:embed="rId2"/>
          <a:stretch/>
        </p:blipFill>
        <p:spPr>
          <a:xfrm>
            <a:off x="181800" y="180000"/>
            <a:ext cx="3777840" cy="5767560"/>
          </a:xfrm>
          <a:prstGeom prst="rect">
            <a:avLst/>
          </a:prstGeom>
          <a:ln w="0">
            <a:noFill/>
          </a:ln>
        </p:spPr>
      </p:pic>
      <p:pic>
        <p:nvPicPr>
          <p:cNvPr id="239" name="Εικόνα 14"/>
          <p:cNvPicPr/>
          <p:nvPr/>
        </p:nvPicPr>
        <p:blipFill>
          <a:blip r:embed="rId3"/>
          <a:stretch/>
        </p:blipFill>
        <p:spPr>
          <a:xfrm>
            <a:off x="4500000" y="284400"/>
            <a:ext cx="7559640" cy="3675240"/>
          </a:xfrm>
          <a:prstGeom prst="rect">
            <a:avLst/>
          </a:prstGeom>
          <a:ln w="0">
            <a:noFill/>
          </a:ln>
        </p:spPr>
      </p:pic>
      <p:sp>
        <p:nvSpPr>
          <p:cNvPr id="240" name="TextBox 15"/>
          <p:cNvSpPr/>
          <p:nvPr/>
        </p:nvSpPr>
        <p:spPr>
          <a:xfrm>
            <a:off x="4655880" y="4316040"/>
            <a:ext cx="6143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Ελεύθερον Βήμα 23 Ιουν 1936</a:t>
            </a:r>
            <a:r>
              <a:rPr lang="el-GR" sz="1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"/>
          <p:cNvPicPr/>
          <p:nvPr/>
        </p:nvPicPr>
        <p:blipFill>
          <a:blip r:embed="rId2"/>
          <a:stretch/>
        </p:blipFill>
        <p:spPr>
          <a:xfrm>
            <a:off x="343800" y="180000"/>
            <a:ext cx="2355840" cy="6096240"/>
          </a:xfrm>
          <a:prstGeom prst="rect">
            <a:avLst/>
          </a:prstGeom>
          <a:ln w="0">
            <a:noFill/>
          </a:ln>
        </p:spPr>
      </p:pic>
      <p:sp>
        <p:nvSpPr>
          <p:cNvPr id="243" name="TextBox 3"/>
          <p:cNvSpPr/>
          <p:nvPr/>
        </p:nvSpPr>
        <p:spPr>
          <a:xfrm>
            <a:off x="3325320" y="5216040"/>
            <a:ext cx="22543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Τα Νέα – 9 Σεπ 1961</a:t>
            </a: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4" name="Picture 3"/>
          <p:cNvPicPr/>
          <p:nvPr/>
        </p:nvPicPr>
        <p:blipFill>
          <a:blip r:embed="rId3"/>
          <a:srcRect l="4618" t="15584" b="52898"/>
          <a:stretch/>
        </p:blipFill>
        <p:spPr>
          <a:xfrm>
            <a:off x="3240000" y="180000"/>
            <a:ext cx="8718480" cy="1799640"/>
          </a:xfrm>
          <a:prstGeom prst="rect">
            <a:avLst/>
          </a:prstGeom>
          <a:ln w="0">
            <a:noFill/>
          </a:ln>
        </p:spPr>
      </p:pic>
      <p:sp>
        <p:nvSpPr>
          <p:cNvPr id="245" name="TextBox 43"/>
          <p:cNvSpPr/>
          <p:nvPr/>
        </p:nvSpPr>
        <p:spPr>
          <a:xfrm>
            <a:off x="5760000" y="2340000"/>
            <a:ext cx="3239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Οικονομικός Ταχυδρόμος – 1965</a:t>
            </a: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19"/>
          <p:cNvSpPr/>
          <p:nvPr/>
        </p:nvSpPr>
        <p:spPr>
          <a:xfrm>
            <a:off x="5052240" y="72000"/>
            <a:ext cx="10033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1970</a:t>
            </a: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8" name="Picture 6"/>
          <p:cNvPicPr/>
          <p:nvPr/>
        </p:nvPicPr>
        <p:blipFill>
          <a:blip r:embed="rId2"/>
          <a:stretch/>
        </p:blipFill>
        <p:spPr>
          <a:xfrm>
            <a:off x="4680360" y="841680"/>
            <a:ext cx="6636960" cy="545796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32"/>
          <p:cNvPicPr/>
          <p:nvPr/>
        </p:nvPicPr>
        <p:blipFill>
          <a:blip r:embed="rId3"/>
          <a:srcRect r="-1630" b="32255"/>
          <a:stretch/>
        </p:blipFill>
        <p:spPr>
          <a:xfrm>
            <a:off x="720360" y="753480"/>
            <a:ext cx="2408400" cy="5564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4"/>
          <p:cNvPicPr/>
          <p:nvPr/>
        </p:nvPicPr>
        <p:blipFill>
          <a:blip r:embed="rId2"/>
          <a:stretch/>
        </p:blipFill>
        <p:spPr>
          <a:xfrm>
            <a:off x="3060000" y="0"/>
            <a:ext cx="5232600" cy="6316920"/>
          </a:xfrm>
          <a:prstGeom prst="rect">
            <a:avLst/>
          </a:prstGeom>
          <a:ln w="0">
            <a:noFill/>
          </a:ln>
        </p:spPr>
      </p:pic>
      <p:sp>
        <p:nvSpPr>
          <p:cNvPr id="252" name="Rectangle 1"/>
          <p:cNvSpPr/>
          <p:nvPr/>
        </p:nvSpPr>
        <p:spPr>
          <a:xfrm>
            <a:off x="1346040" y="272880"/>
            <a:ext cx="9666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1976</a:t>
            </a:r>
            <a:endParaRPr lang="el-G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59"/>
          <p:cNvPicPr/>
          <p:nvPr/>
        </p:nvPicPr>
        <p:blipFill>
          <a:blip r:embed="rId2"/>
          <a:stretch/>
        </p:blipFill>
        <p:spPr>
          <a:xfrm>
            <a:off x="947160" y="471240"/>
            <a:ext cx="4309560" cy="5573880"/>
          </a:xfrm>
          <a:prstGeom prst="rect">
            <a:avLst/>
          </a:prstGeom>
          <a:ln w="0">
            <a:noFill/>
          </a:ln>
        </p:spPr>
      </p:pic>
      <p:sp>
        <p:nvSpPr>
          <p:cNvPr id="255" name="TextBox 3"/>
          <p:cNvSpPr/>
          <p:nvPr/>
        </p:nvSpPr>
        <p:spPr>
          <a:xfrm>
            <a:off x="1800000" y="6045480"/>
            <a:ext cx="2166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Τα Νέα 27 Νοε 1980</a:t>
            </a: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6" name="Picture 21"/>
          <p:cNvPicPr/>
          <p:nvPr/>
        </p:nvPicPr>
        <p:blipFill>
          <a:blip r:embed="rId3"/>
          <a:stretch/>
        </p:blipFill>
        <p:spPr>
          <a:xfrm>
            <a:off x="6660000" y="0"/>
            <a:ext cx="4170960" cy="6136560"/>
          </a:xfrm>
          <a:prstGeom prst="rect">
            <a:avLst/>
          </a:prstGeom>
          <a:ln w="0">
            <a:noFill/>
          </a:ln>
        </p:spPr>
      </p:pic>
      <p:sp>
        <p:nvSpPr>
          <p:cNvPr id="257" name="TextBox 35"/>
          <p:cNvSpPr/>
          <p:nvPr/>
        </p:nvSpPr>
        <p:spPr>
          <a:xfrm>
            <a:off x="7200000" y="5940000"/>
            <a:ext cx="405252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1983</a:t>
            </a:r>
            <a:endParaRPr lang="el-GR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Box 36"/>
          <p:cNvSpPr/>
          <p:nvPr/>
        </p:nvSpPr>
        <p:spPr>
          <a:xfrm>
            <a:off x="1233720" y="5220000"/>
            <a:ext cx="152388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Το ΒΗΜΑ - 1984</a:t>
            </a:r>
            <a:endParaRPr lang="el-GR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0" name="Picture 22"/>
          <p:cNvPicPr/>
          <p:nvPr/>
        </p:nvPicPr>
        <p:blipFill>
          <a:blip r:embed="rId2"/>
          <a:stretch/>
        </p:blipFill>
        <p:spPr>
          <a:xfrm>
            <a:off x="180000" y="282600"/>
            <a:ext cx="5226120" cy="439704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23"/>
          <p:cNvPicPr/>
          <p:nvPr/>
        </p:nvPicPr>
        <p:blipFill>
          <a:blip r:embed="rId3"/>
          <a:stretch/>
        </p:blipFill>
        <p:spPr>
          <a:xfrm>
            <a:off x="6132240" y="276480"/>
            <a:ext cx="4667400" cy="4403160"/>
          </a:xfrm>
          <a:prstGeom prst="rect">
            <a:avLst/>
          </a:prstGeom>
          <a:ln w="0">
            <a:noFill/>
          </a:ln>
        </p:spPr>
      </p:pic>
      <p:sp>
        <p:nvSpPr>
          <p:cNvPr id="262" name="TextBox 6"/>
          <p:cNvSpPr/>
          <p:nvPr/>
        </p:nvSpPr>
        <p:spPr>
          <a:xfrm>
            <a:off x="7560000" y="5220000"/>
            <a:ext cx="152388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Το ΒΗΜΑ - 1985</a:t>
            </a:r>
            <a:endParaRPr lang="el-GR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Εικόνα 1"/>
          <p:cNvPicPr/>
          <p:nvPr/>
        </p:nvPicPr>
        <p:blipFill>
          <a:blip r:embed="rId2"/>
          <a:stretch/>
        </p:blipFill>
        <p:spPr>
          <a:xfrm>
            <a:off x="1596240" y="460080"/>
            <a:ext cx="4149000" cy="5235480"/>
          </a:xfrm>
          <a:prstGeom prst="rect">
            <a:avLst/>
          </a:prstGeom>
          <a:ln w="0">
            <a:noFill/>
          </a:ln>
        </p:spPr>
      </p:pic>
      <p:pic>
        <p:nvPicPr>
          <p:cNvPr id="265" name="Εικόνα 2"/>
          <p:cNvPicPr/>
          <p:nvPr/>
        </p:nvPicPr>
        <p:blipFill>
          <a:blip r:embed="rId3"/>
          <a:stretch/>
        </p:blipFill>
        <p:spPr>
          <a:xfrm>
            <a:off x="6445440" y="460080"/>
            <a:ext cx="3668760" cy="5235480"/>
          </a:xfrm>
          <a:prstGeom prst="rect">
            <a:avLst/>
          </a:prstGeom>
          <a:ln w="0">
            <a:noFill/>
          </a:ln>
        </p:spPr>
      </p:pic>
      <p:sp>
        <p:nvSpPr>
          <p:cNvPr id="266" name="TextBox 4"/>
          <p:cNvSpPr/>
          <p:nvPr/>
        </p:nvSpPr>
        <p:spPr>
          <a:xfrm>
            <a:off x="4962240" y="5929920"/>
            <a:ext cx="2266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PIXEL </a:t>
            </a:r>
            <a:r>
              <a:rPr lang="el-GR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τ.51 Ιαν 1989</a:t>
            </a: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42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INES Workshop 2021 Living in a Crisis Moment: Empirical Research, Social Action, and Mentorship in Engineering Studies</dc:title>
  <dc:creator>Konstantinos Konstantis</dc:creator>
  <cp:lastModifiedBy>Aristotle Tympas</cp:lastModifiedBy>
  <cp:revision>94</cp:revision>
  <dcterms:created xsi:type="dcterms:W3CDTF">2021-06-21T14:26:20Z</dcterms:created>
  <dcterms:modified xsi:type="dcterms:W3CDTF">2025-11-06T13:42:51Z</dcterms:modified>
</cp:coreProperties>
</file>