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B799-0640-4FA6-BC03-CB87EBF3052A}" type="datetimeFigureOut">
              <a:rPr lang="el-GR" smtClean="0"/>
              <a:t>2/6/2022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A95FA-4DA7-4AA1-93F9-9B53B1D52F4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81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B799-0640-4FA6-BC03-CB87EBF3052A}" type="datetimeFigureOut">
              <a:rPr lang="el-GR" smtClean="0"/>
              <a:t>2/6/2022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A95FA-4DA7-4AA1-93F9-9B53B1D52F4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762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B799-0640-4FA6-BC03-CB87EBF3052A}" type="datetimeFigureOut">
              <a:rPr lang="el-GR" smtClean="0"/>
              <a:t>2/6/2022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A95FA-4DA7-4AA1-93F9-9B53B1D52F4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734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B799-0640-4FA6-BC03-CB87EBF3052A}" type="datetimeFigureOut">
              <a:rPr lang="el-GR" smtClean="0"/>
              <a:t>2/6/2022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A95FA-4DA7-4AA1-93F9-9B53B1D52F4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190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B799-0640-4FA6-BC03-CB87EBF3052A}" type="datetimeFigureOut">
              <a:rPr lang="el-GR" smtClean="0"/>
              <a:t>2/6/2022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A95FA-4DA7-4AA1-93F9-9B53B1D52F4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5413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B799-0640-4FA6-BC03-CB87EBF3052A}" type="datetimeFigureOut">
              <a:rPr lang="el-GR" smtClean="0"/>
              <a:t>2/6/2022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A95FA-4DA7-4AA1-93F9-9B53B1D52F4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4379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B799-0640-4FA6-BC03-CB87EBF3052A}" type="datetimeFigureOut">
              <a:rPr lang="el-GR" smtClean="0"/>
              <a:t>2/6/2022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A95FA-4DA7-4AA1-93F9-9B53B1D52F4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2827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B799-0640-4FA6-BC03-CB87EBF3052A}" type="datetimeFigureOut">
              <a:rPr lang="el-GR" smtClean="0"/>
              <a:t>2/6/2022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A95FA-4DA7-4AA1-93F9-9B53B1D52F4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9253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B799-0640-4FA6-BC03-CB87EBF3052A}" type="datetimeFigureOut">
              <a:rPr lang="el-GR" smtClean="0"/>
              <a:t>2/6/2022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A95FA-4DA7-4AA1-93F9-9B53B1D52F4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9786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B799-0640-4FA6-BC03-CB87EBF3052A}" type="datetimeFigureOut">
              <a:rPr lang="el-GR" smtClean="0"/>
              <a:t>2/6/2022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A95FA-4DA7-4AA1-93F9-9B53B1D52F4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246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B799-0640-4FA6-BC03-CB87EBF3052A}" type="datetimeFigureOut">
              <a:rPr lang="el-GR" smtClean="0"/>
              <a:t>2/6/2022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A95FA-4DA7-4AA1-93F9-9B53B1D52F4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2615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DB799-0640-4FA6-BC03-CB87EBF3052A}" type="datetimeFigureOut">
              <a:rPr lang="el-GR" smtClean="0"/>
              <a:t>2/6/2022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A95FA-4DA7-4AA1-93F9-9B53B1D52F4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4411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00840-3718-47A2-AFE2-47225E0445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D66DE9-21AE-4426-AA7D-F2932B2DAC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3021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1D573-51A0-41A8-A40C-003B93056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ανελκυστήρας του </a:t>
            </a:r>
            <a:r>
              <a:rPr lang="en-US" dirty="0"/>
              <a:t>Einstein </a:t>
            </a:r>
            <a:endParaRPr lang="el-GR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E96AE23-31DC-4208-9055-172C1EEF39B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42918" y="3224898"/>
            <a:ext cx="3858163" cy="1552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6890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60F7A-B881-455B-8790-DB449D747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Η καμπύλωση των φωτεινών </a:t>
            </a:r>
            <a:r>
              <a:rPr lang="el-GR" sz="4000" dirty="0" err="1"/>
              <a:t>ακτίνων</a:t>
            </a:r>
            <a:endParaRPr lang="el-GR" sz="4000" dirty="0"/>
          </a:p>
        </p:txBody>
      </p:sp>
      <p:pic>
        <p:nvPicPr>
          <p:cNvPr id="2050" name="Picture 2" descr="This Is Why Einstein Knew That Gravity Must Bend Light">
            <a:extLst>
              <a:ext uri="{FF2B5EF4-FFF2-40B4-BE49-F238E27FC236}">
                <a16:creationId xmlns:a16="http://schemas.microsoft.com/office/drawing/2014/main" id="{45B82FAD-420B-4DBC-A9C2-2D143C92835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514" y="1895963"/>
            <a:ext cx="637897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463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14508-D414-4FBC-9783-0A7E482D8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καμπύλωση του χωροχρόνου</a:t>
            </a:r>
          </a:p>
        </p:txBody>
      </p:sp>
      <p:pic>
        <p:nvPicPr>
          <p:cNvPr id="4098" name="Picture 2" descr="Open Schools Journal for Open Science">
            <a:extLst>
              <a:ext uri="{FF2B5EF4-FFF2-40B4-BE49-F238E27FC236}">
                <a16:creationId xmlns:a16="http://schemas.microsoft.com/office/drawing/2014/main" id="{18FE31ED-7C02-40BC-9185-CD669453A1D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666" y="2337643"/>
            <a:ext cx="6258668" cy="3936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116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C046-C3A2-43AD-ACCF-CF5C8CEB3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Μετατόπιση του περιηλίου του Ερμή</a:t>
            </a:r>
          </a:p>
        </p:txBody>
      </p:sp>
      <p:pic>
        <p:nvPicPr>
          <p:cNvPr id="3074" name="Picture 2" descr="perihelion_precession">
            <a:extLst>
              <a:ext uri="{FF2B5EF4-FFF2-40B4-BE49-F238E27FC236}">
                <a16:creationId xmlns:a16="http://schemas.microsoft.com/office/drawing/2014/main" id="{EE716C1D-3BC2-4CB8-A84E-219DCC5F47B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290" y="1825625"/>
            <a:ext cx="471341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05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18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Ο ανελκυστήρας του Einstein </vt:lpstr>
      <vt:lpstr>Η καμπύλωση των φωτεινών ακτίνων</vt:lpstr>
      <vt:lpstr>Η καμπύλωση του χωροχρόνου</vt:lpstr>
      <vt:lpstr>Μετατόπιση του περιηλίου του Ερμή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Chrysovalantis Stergiou</dc:creator>
  <cp:lastModifiedBy>Chrysovalantis Stergiou</cp:lastModifiedBy>
  <cp:revision>3</cp:revision>
  <dcterms:created xsi:type="dcterms:W3CDTF">2022-06-02T07:01:26Z</dcterms:created>
  <dcterms:modified xsi:type="dcterms:W3CDTF">2022-06-02T07:26:42Z</dcterms:modified>
</cp:coreProperties>
</file>