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4"/>
  </p:sldMasterIdLst>
  <p:notesMasterIdLst>
    <p:notesMasterId r:id="rId57"/>
  </p:notesMasterIdLst>
  <p:sldIdLst>
    <p:sldId id="257" r:id="rId5"/>
    <p:sldId id="286" r:id="rId6"/>
    <p:sldId id="335" r:id="rId7"/>
    <p:sldId id="326" r:id="rId8"/>
    <p:sldId id="329" r:id="rId9"/>
    <p:sldId id="340" r:id="rId10"/>
    <p:sldId id="330" r:id="rId11"/>
    <p:sldId id="324" r:id="rId12"/>
    <p:sldId id="333" r:id="rId13"/>
    <p:sldId id="325" r:id="rId14"/>
    <p:sldId id="331" r:id="rId15"/>
    <p:sldId id="334" r:id="rId16"/>
    <p:sldId id="372" r:id="rId17"/>
    <p:sldId id="338" r:id="rId18"/>
    <p:sldId id="337" r:id="rId19"/>
    <p:sldId id="323" r:id="rId20"/>
    <p:sldId id="361" r:id="rId21"/>
    <p:sldId id="342" r:id="rId22"/>
    <p:sldId id="345" r:id="rId23"/>
    <p:sldId id="347" r:id="rId24"/>
    <p:sldId id="327" r:id="rId25"/>
    <p:sldId id="350" r:id="rId26"/>
    <p:sldId id="353" r:id="rId27"/>
    <p:sldId id="354" r:id="rId28"/>
    <p:sldId id="362" r:id="rId29"/>
    <p:sldId id="348" r:id="rId30"/>
    <p:sldId id="368" r:id="rId31"/>
    <p:sldId id="369" r:id="rId32"/>
    <p:sldId id="371" r:id="rId33"/>
    <p:sldId id="370" r:id="rId34"/>
    <p:sldId id="352" r:id="rId35"/>
    <p:sldId id="363" r:id="rId36"/>
    <p:sldId id="349" r:id="rId37"/>
    <p:sldId id="351" r:id="rId38"/>
    <p:sldId id="373" r:id="rId39"/>
    <p:sldId id="328" r:id="rId40"/>
    <p:sldId id="356" r:id="rId41"/>
    <p:sldId id="357" r:id="rId42"/>
    <p:sldId id="358" r:id="rId43"/>
    <p:sldId id="374" r:id="rId44"/>
    <p:sldId id="355" r:id="rId45"/>
    <p:sldId id="341" r:id="rId46"/>
    <p:sldId id="336" r:id="rId47"/>
    <p:sldId id="344" r:id="rId48"/>
    <p:sldId id="343" r:id="rId49"/>
    <p:sldId id="365" r:id="rId50"/>
    <p:sldId id="346" r:id="rId51"/>
    <p:sldId id="366" r:id="rId52"/>
    <p:sldId id="375" r:id="rId53"/>
    <p:sldId id="367" r:id="rId54"/>
    <p:sldId id="339" r:id="rId55"/>
    <p:sldId id="282" r:id="rId5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800CAF7-030C-5C8F-0889-B0C89FFCAF5A}" name="alykou" initials="AL" userId="alykou" providerId="Non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510BC"/>
    <a:srgbClr val="E7EBE8"/>
    <a:srgbClr val="ADAFAD"/>
    <a:srgbClr val="CCD4CC"/>
    <a:srgbClr val="4EA72E"/>
    <a:srgbClr val="FFFF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25F101-8106-417A-BBCB-B20F1FCF33BB}" v="123" dt="2024-07-02T22:24:30.984"/>
    <p1510:client id="{97D22A06-153A-4E73-908C-6AB65C6A123C}" v="63" dt="2024-07-03T10:05:36.7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93" autoAdjust="0"/>
    <p:restoredTop sz="94673" autoAdjust="0"/>
  </p:normalViewPr>
  <p:slideViewPr>
    <p:cSldViewPr snapToGrid="0">
      <p:cViewPr varScale="1">
        <p:scale>
          <a:sx n="90" d="100"/>
          <a:sy n="90" d="100"/>
        </p:scale>
        <p:origin x="374" y="67"/>
      </p:cViewPr>
      <p:guideLst/>
    </p:cSldViewPr>
  </p:slideViewPr>
  <p:outlineViewPr>
    <p:cViewPr>
      <p:scale>
        <a:sx n="33" d="100"/>
        <a:sy n="33" d="100"/>
      </p:scale>
      <p:origin x="0" y="-3192"/>
    </p:cViewPr>
  </p:outlineViewPr>
  <p:notesTextViewPr>
    <p:cViewPr>
      <p:scale>
        <a:sx n="1" d="1"/>
        <a:sy n="1" d="1"/>
      </p:scale>
      <p:origin x="0" y="0"/>
    </p:cViewPr>
  </p:notesTextViewPr>
  <p:notesViewPr>
    <p:cSldViewPr snapToGrid="0">
      <p:cViewPr varScale="1">
        <p:scale>
          <a:sx n="84" d="100"/>
          <a:sy n="84" d="100"/>
        </p:scale>
        <p:origin x="3912"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Παναγιωτης Δημας" userId="140b1fa3-4d93-44a0-8530-751ab5fe4d65" providerId="ADAL" clId="{97D22A06-153A-4E73-908C-6AB65C6A123C}"/>
    <pc:docChg chg="undo custSel addSld modSld sldOrd">
      <pc:chgData name="Παναγιωτης Δημας" userId="140b1fa3-4d93-44a0-8530-751ab5fe4d65" providerId="ADAL" clId="{97D22A06-153A-4E73-908C-6AB65C6A123C}" dt="2024-07-03T10:05:36.741" v="469" actId="1076"/>
      <pc:docMkLst>
        <pc:docMk/>
      </pc:docMkLst>
      <pc:sldChg chg="delSp mod">
        <pc:chgData name="Παναγιωτης Δημας" userId="140b1fa3-4d93-44a0-8530-751ab5fe4d65" providerId="ADAL" clId="{97D22A06-153A-4E73-908C-6AB65C6A123C}" dt="2024-07-03T10:02:50.192" v="429" actId="478"/>
        <pc:sldMkLst>
          <pc:docMk/>
          <pc:sldMk cId="2142325186" sldId="257"/>
        </pc:sldMkLst>
        <pc:spChg chg="del">
          <ac:chgData name="Παναγιωτης Δημας" userId="140b1fa3-4d93-44a0-8530-751ab5fe4d65" providerId="ADAL" clId="{97D22A06-153A-4E73-908C-6AB65C6A123C}" dt="2024-07-03T10:02:50.192" v="429" actId="478"/>
          <ac:spMkLst>
            <pc:docMk/>
            <pc:sldMk cId="2142325186" sldId="257"/>
            <ac:spMk id="2" creationId="{D38AA3F8-3C95-AC2A-0E37-6EA589B4F818}"/>
          </ac:spMkLst>
        </pc:spChg>
      </pc:sldChg>
      <pc:sldChg chg="delSp mod">
        <pc:chgData name="Παναγιωτης Δημας" userId="140b1fa3-4d93-44a0-8530-751ab5fe4d65" providerId="ADAL" clId="{97D22A06-153A-4E73-908C-6AB65C6A123C}" dt="2024-07-03T10:02:45.595" v="428" actId="478"/>
        <pc:sldMkLst>
          <pc:docMk/>
          <pc:sldMk cId="3235722084" sldId="281"/>
        </pc:sldMkLst>
        <pc:spChg chg="del">
          <ac:chgData name="Παναγιωτης Δημας" userId="140b1fa3-4d93-44a0-8530-751ab5fe4d65" providerId="ADAL" clId="{97D22A06-153A-4E73-908C-6AB65C6A123C}" dt="2024-07-03T10:02:45.595" v="428" actId="478"/>
          <ac:spMkLst>
            <pc:docMk/>
            <pc:sldMk cId="3235722084" sldId="281"/>
            <ac:spMk id="2" creationId="{674A0C5B-DAB8-E2DC-F0C7-A8219927EE6F}"/>
          </ac:spMkLst>
        </pc:spChg>
      </pc:sldChg>
      <pc:sldChg chg="addSp modSp mod">
        <pc:chgData name="Παναγιωτης Δημας" userId="140b1fa3-4d93-44a0-8530-751ab5fe4d65" providerId="ADAL" clId="{97D22A06-153A-4E73-908C-6AB65C6A123C}" dt="2024-07-03T10:05:36.741" v="469" actId="1076"/>
        <pc:sldMkLst>
          <pc:docMk/>
          <pc:sldMk cId="2281217065" sldId="282"/>
        </pc:sldMkLst>
        <pc:picChg chg="mod">
          <ac:chgData name="Παναγιωτης Δημας" userId="140b1fa3-4d93-44a0-8530-751ab5fe4d65" providerId="ADAL" clId="{97D22A06-153A-4E73-908C-6AB65C6A123C}" dt="2024-07-03T10:05:33.179" v="468" actId="1076"/>
          <ac:picMkLst>
            <pc:docMk/>
            <pc:sldMk cId="2281217065" sldId="282"/>
            <ac:picMk id="5" creationId="{7B61FB99-5E49-D6CD-59D6-3939FB27B4C1}"/>
          </ac:picMkLst>
        </pc:picChg>
        <pc:picChg chg="add mod">
          <ac:chgData name="Παναγιωτης Δημας" userId="140b1fa3-4d93-44a0-8530-751ab5fe4d65" providerId="ADAL" clId="{97D22A06-153A-4E73-908C-6AB65C6A123C}" dt="2024-07-03T10:05:36.741" v="469" actId="1076"/>
          <ac:picMkLst>
            <pc:docMk/>
            <pc:sldMk cId="2281217065" sldId="282"/>
            <ac:picMk id="1026" creationId="{E4F18FFE-D314-4AEE-34EF-E9BDD7D04BF0}"/>
          </ac:picMkLst>
        </pc:picChg>
      </pc:sldChg>
      <pc:sldChg chg="modSp mod">
        <pc:chgData name="Παναγιωτης Δημας" userId="140b1fa3-4d93-44a0-8530-751ab5fe4d65" providerId="ADAL" clId="{97D22A06-153A-4E73-908C-6AB65C6A123C}" dt="2024-07-03T10:03:15.912" v="448" actId="1036"/>
        <pc:sldMkLst>
          <pc:docMk/>
          <pc:sldMk cId="2211625020" sldId="284"/>
        </pc:sldMkLst>
        <pc:spChg chg="mod">
          <ac:chgData name="Παναγιωτης Δημας" userId="140b1fa3-4d93-44a0-8530-751ab5fe4d65" providerId="ADAL" clId="{97D22A06-153A-4E73-908C-6AB65C6A123C}" dt="2024-07-03T10:03:15.912" v="448" actId="1036"/>
          <ac:spMkLst>
            <pc:docMk/>
            <pc:sldMk cId="2211625020" sldId="284"/>
            <ac:spMk id="2" creationId="{09B4CD0E-D5EA-7433-ECCC-27B96BE08C41}"/>
          </ac:spMkLst>
        </pc:spChg>
      </pc:sldChg>
      <pc:sldChg chg="addSp modSp mod">
        <pc:chgData name="Παναγιωτης Δημας" userId="140b1fa3-4d93-44a0-8530-751ab5fe4d65" providerId="ADAL" clId="{97D22A06-153A-4E73-908C-6AB65C6A123C}" dt="2024-07-03T10:01:49.954" v="418" actId="1076"/>
        <pc:sldMkLst>
          <pc:docMk/>
          <pc:sldMk cId="3976904410" sldId="286"/>
        </pc:sldMkLst>
        <pc:spChg chg="mod">
          <ac:chgData name="Παναγιωτης Δημας" userId="140b1fa3-4d93-44a0-8530-751ab5fe4d65" providerId="ADAL" clId="{97D22A06-153A-4E73-908C-6AB65C6A123C}" dt="2024-07-03T09:59:05.996" v="397" actId="404"/>
          <ac:spMkLst>
            <pc:docMk/>
            <pc:sldMk cId="3976904410" sldId="286"/>
            <ac:spMk id="3" creationId="{C11BFAC2-B9BB-E85E-FEC7-6309CFD9AA34}"/>
          </ac:spMkLst>
        </pc:spChg>
        <pc:picChg chg="add mod">
          <ac:chgData name="Παναγιωτης Δημας" userId="140b1fa3-4d93-44a0-8530-751ab5fe4d65" providerId="ADAL" clId="{97D22A06-153A-4E73-908C-6AB65C6A123C}" dt="2024-07-03T10:00:01.985" v="405" actId="1440"/>
          <ac:picMkLst>
            <pc:docMk/>
            <pc:sldMk cId="3976904410" sldId="286"/>
            <ac:picMk id="4098" creationId="{BC6F950D-BB63-8910-191E-778DFAD0A678}"/>
          </ac:picMkLst>
        </pc:picChg>
        <pc:picChg chg="add mod">
          <ac:chgData name="Παναγιωτης Δημας" userId="140b1fa3-4d93-44a0-8530-751ab5fe4d65" providerId="ADAL" clId="{97D22A06-153A-4E73-908C-6AB65C6A123C}" dt="2024-07-03T10:00:24.813" v="410" actId="1076"/>
          <ac:picMkLst>
            <pc:docMk/>
            <pc:sldMk cId="3976904410" sldId="286"/>
            <ac:picMk id="4100" creationId="{9195C5D3-EE0B-2A3C-4D77-9C357D8475CC}"/>
          </ac:picMkLst>
        </pc:picChg>
        <pc:picChg chg="add mod">
          <ac:chgData name="Παναγιωτης Δημας" userId="140b1fa3-4d93-44a0-8530-751ab5fe4d65" providerId="ADAL" clId="{97D22A06-153A-4E73-908C-6AB65C6A123C}" dt="2024-07-03T10:01:49.954" v="418" actId="1076"/>
          <ac:picMkLst>
            <pc:docMk/>
            <pc:sldMk cId="3976904410" sldId="286"/>
            <ac:picMk id="4102" creationId="{D0413550-9488-2502-22F1-CA310FF62593}"/>
          </ac:picMkLst>
        </pc:picChg>
      </pc:sldChg>
      <pc:sldChg chg="delSp mod">
        <pc:chgData name="Παναγιωτης Δημας" userId="140b1fa3-4d93-44a0-8530-751ab5fe4d65" providerId="ADAL" clId="{97D22A06-153A-4E73-908C-6AB65C6A123C}" dt="2024-07-03T10:02:41.010" v="427" actId="478"/>
        <pc:sldMkLst>
          <pc:docMk/>
          <pc:sldMk cId="2423310673" sldId="289"/>
        </pc:sldMkLst>
        <pc:spChg chg="del">
          <ac:chgData name="Παναγιωτης Δημας" userId="140b1fa3-4d93-44a0-8530-751ab5fe4d65" providerId="ADAL" clId="{97D22A06-153A-4E73-908C-6AB65C6A123C}" dt="2024-07-03T10:02:41.010" v="427" actId="478"/>
          <ac:spMkLst>
            <pc:docMk/>
            <pc:sldMk cId="2423310673" sldId="289"/>
            <ac:spMk id="2" creationId="{ACFF3E21-4E59-78A2-E463-CC316299C896}"/>
          </ac:spMkLst>
        </pc:spChg>
      </pc:sldChg>
      <pc:sldChg chg="delSp mod">
        <pc:chgData name="Παναγιωτης Δημας" userId="140b1fa3-4d93-44a0-8530-751ab5fe4d65" providerId="ADAL" clId="{97D22A06-153A-4E73-908C-6AB65C6A123C}" dt="2024-07-03T10:02:33.184" v="426" actId="478"/>
        <pc:sldMkLst>
          <pc:docMk/>
          <pc:sldMk cId="2874156095" sldId="290"/>
        </pc:sldMkLst>
        <pc:spChg chg="del">
          <ac:chgData name="Παναγιωτης Δημας" userId="140b1fa3-4d93-44a0-8530-751ab5fe4d65" providerId="ADAL" clId="{97D22A06-153A-4E73-908C-6AB65C6A123C}" dt="2024-07-03T10:02:33.184" v="426" actId="478"/>
          <ac:spMkLst>
            <pc:docMk/>
            <pc:sldMk cId="2874156095" sldId="290"/>
            <ac:spMk id="2" creationId="{ACFF3E21-4E59-78A2-E463-CC316299C896}"/>
          </ac:spMkLst>
        </pc:spChg>
      </pc:sldChg>
      <pc:sldChg chg="delSp mod">
        <pc:chgData name="Παναγιωτης Δημας" userId="140b1fa3-4d93-44a0-8530-751ab5fe4d65" providerId="ADAL" clId="{97D22A06-153A-4E73-908C-6AB65C6A123C}" dt="2024-07-03T10:02:29.696" v="425" actId="478"/>
        <pc:sldMkLst>
          <pc:docMk/>
          <pc:sldMk cId="2932239936" sldId="291"/>
        </pc:sldMkLst>
        <pc:spChg chg="del">
          <ac:chgData name="Παναγιωτης Δημας" userId="140b1fa3-4d93-44a0-8530-751ab5fe4d65" providerId="ADAL" clId="{97D22A06-153A-4E73-908C-6AB65C6A123C}" dt="2024-07-03T10:02:29.696" v="425" actId="478"/>
          <ac:spMkLst>
            <pc:docMk/>
            <pc:sldMk cId="2932239936" sldId="291"/>
            <ac:spMk id="2" creationId="{ACFF3E21-4E59-78A2-E463-CC316299C896}"/>
          </ac:spMkLst>
        </pc:spChg>
      </pc:sldChg>
      <pc:sldChg chg="delSp mod">
        <pc:chgData name="Παναγιωτης Δημας" userId="140b1fa3-4d93-44a0-8530-751ab5fe4d65" providerId="ADAL" clId="{97D22A06-153A-4E73-908C-6AB65C6A123C}" dt="2024-07-03T10:02:26.390" v="424" actId="478"/>
        <pc:sldMkLst>
          <pc:docMk/>
          <pc:sldMk cId="3081486252" sldId="292"/>
        </pc:sldMkLst>
        <pc:spChg chg="del">
          <ac:chgData name="Παναγιωτης Δημας" userId="140b1fa3-4d93-44a0-8530-751ab5fe4d65" providerId="ADAL" clId="{97D22A06-153A-4E73-908C-6AB65C6A123C}" dt="2024-07-03T10:02:26.390" v="424" actId="478"/>
          <ac:spMkLst>
            <pc:docMk/>
            <pc:sldMk cId="3081486252" sldId="292"/>
            <ac:spMk id="2" creationId="{ACFF3E21-4E59-78A2-E463-CC316299C896}"/>
          </ac:spMkLst>
        </pc:spChg>
      </pc:sldChg>
      <pc:sldChg chg="delSp mod">
        <pc:chgData name="Παναγιωτης Δημας" userId="140b1fa3-4d93-44a0-8530-751ab5fe4d65" providerId="ADAL" clId="{97D22A06-153A-4E73-908C-6AB65C6A123C}" dt="2024-07-03T10:02:21.875" v="423" actId="478"/>
        <pc:sldMkLst>
          <pc:docMk/>
          <pc:sldMk cId="2466154372" sldId="293"/>
        </pc:sldMkLst>
        <pc:spChg chg="del">
          <ac:chgData name="Παναγιωτης Δημας" userId="140b1fa3-4d93-44a0-8530-751ab5fe4d65" providerId="ADAL" clId="{97D22A06-153A-4E73-908C-6AB65C6A123C}" dt="2024-07-03T10:02:21.875" v="423" actId="478"/>
          <ac:spMkLst>
            <pc:docMk/>
            <pc:sldMk cId="2466154372" sldId="293"/>
            <ac:spMk id="2" creationId="{ACFF3E21-4E59-78A2-E463-CC316299C896}"/>
          </ac:spMkLst>
        </pc:spChg>
      </pc:sldChg>
      <pc:sldChg chg="delSp mod">
        <pc:chgData name="Παναγιωτης Δημας" userId="140b1fa3-4d93-44a0-8530-751ab5fe4d65" providerId="ADAL" clId="{97D22A06-153A-4E73-908C-6AB65C6A123C}" dt="2024-07-03T10:02:15.074" v="422" actId="478"/>
        <pc:sldMkLst>
          <pc:docMk/>
          <pc:sldMk cId="2109192687" sldId="294"/>
        </pc:sldMkLst>
        <pc:spChg chg="del">
          <ac:chgData name="Παναγιωτης Δημας" userId="140b1fa3-4d93-44a0-8530-751ab5fe4d65" providerId="ADAL" clId="{97D22A06-153A-4E73-908C-6AB65C6A123C}" dt="2024-07-03T10:02:15.074" v="422" actId="478"/>
          <ac:spMkLst>
            <pc:docMk/>
            <pc:sldMk cId="2109192687" sldId="294"/>
            <ac:spMk id="2" creationId="{ACFF3E21-4E59-78A2-E463-CC316299C896}"/>
          </ac:spMkLst>
        </pc:spChg>
      </pc:sldChg>
      <pc:sldChg chg="delSp mod">
        <pc:chgData name="Παναγιωτης Δημας" userId="140b1fa3-4d93-44a0-8530-751ab5fe4d65" providerId="ADAL" clId="{97D22A06-153A-4E73-908C-6AB65C6A123C}" dt="2024-07-03T10:02:10.559" v="421" actId="478"/>
        <pc:sldMkLst>
          <pc:docMk/>
          <pc:sldMk cId="3683331850" sldId="295"/>
        </pc:sldMkLst>
        <pc:spChg chg="del">
          <ac:chgData name="Παναγιωτης Δημας" userId="140b1fa3-4d93-44a0-8530-751ab5fe4d65" providerId="ADAL" clId="{97D22A06-153A-4E73-908C-6AB65C6A123C}" dt="2024-07-03T10:02:10.559" v="421" actId="478"/>
          <ac:spMkLst>
            <pc:docMk/>
            <pc:sldMk cId="3683331850" sldId="295"/>
            <ac:spMk id="2" creationId="{ACFF3E21-4E59-78A2-E463-CC316299C896}"/>
          </ac:spMkLst>
        </pc:spChg>
      </pc:sldChg>
      <pc:sldChg chg="delSp mod">
        <pc:chgData name="Παναγιωτης Δημας" userId="140b1fa3-4d93-44a0-8530-751ab5fe4d65" providerId="ADAL" clId="{97D22A06-153A-4E73-908C-6AB65C6A123C}" dt="2024-07-03T10:02:01.438" v="419" actId="478"/>
        <pc:sldMkLst>
          <pc:docMk/>
          <pc:sldMk cId="3368529621" sldId="296"/>
        </pc:sldMkLst>
        <pc:spChg chg="del">
          <ac:chgData name="Παναγιωτης Δημας" userId="140b1fa3-4d93-44a0-8530-751ab5fe4d65" providerId="ADAL" clId="{97D22A06-153A-4E73-908C-6AB65C6A123C}" dt="2024-07-03T10:02:01.438" v="419" actId="478"/>
          <ac:spMkLst>
            <pc:docMk/>
            <pc:sldMk cId="3368529621" sldId="296"/>
            <ac:spMk id="2" creationId="{ACFF3E21-4E59-78A2-E463-CC316299C896}"/>
          </ac:spMkLst>
        </pc:spChg>
      </pc:sldChg>
      <pc:sldChg chg="delSp mod">
        <pc:chgData name="Παναγιωτης Δημας" userId="140b1fa3-4d93-44a0-8530-751ab5fe4d65" providerId="ADAL" clId="{97D22A06-153A-4E73-908C-6AB65C6A123C}" dt="2024-07-03T10:02:06.861" v="420" actId="478"/>
        <pc:sldMkLst>
          <pc:docMk/>
          <pc:sldMk cId="2665716800" sldId="298"/>
        </pc:sldMkLst>
        <pc:spChg chg="del">
          <ac:chgData name="Παναγιωτης Δημας" userId="140b1fa3-4d93-44a0-8530-751ab5fe4d65" providerId="ADAL" clId="{97D22A06-153A-4E73-908C-6AB65C6A123C}" dt="2024-07-03T10:02:06.861" v="420" actId="478"/>
          <ac:spMkLst>
            <pc:docMk/>
            <pc:sldMk cId="2665716800" sldId="298"/>
            <ac:spMk id="2" creationId="{ACFF3E21-4E59-78A2-E463-CC316299C896}"/>
          </ac:spMkLst>
        </pc:spChg>
      </pc:sldChg>
      <pc:sldChg chg="ord">
        <pc:chgData name="Παναγιωτης Δημας" userId="140b1fa3-4d93-44a0-8530-751ab5fe4d65" providerId="ADAL" clId="{97D22A06-153A-4E73-908C-6AB65C6A123C}" dt="2024-07-03T09:25:55.528" v="13"/>
        <pc:sldMkLst>
          <pc:docMk/>
          <pc:sldMk cId="63283895" sldId="299"/>
        </pc:sldMkLst>
      </pc:sldChg>
      <pc:sldChg chg="ord">
        <pc:chgData name="Παναγιωτης Δημας" userId="140b1fa3-4d93-44a0-8530-751ab5fe4d65" providerId="ADAL" clId="{97D22A06-153A-4E73-908C-6AB65C6A123C}" dt="2024-07-03T09:25:55.528" v="13"/>
        <pc:sldMkLst>
          <pc:docMk/>
          <pc:sldMk cId="3470156467" sldId="300"/>
        </pc:sldMkLst>
      </pc:sldChg>
      <pc:sldChg chg="ord">
        <pc:chgData name="Παναγιωτης Δημας" userId="140b1fa3-4d93-44a0-8530-751ab5fe4d65" providerId="ADAL" clId="{97D22A06-153A-4E73-908C-6AB65C6A123C}" dt="2024-07-03T09:25:55.528" v="13"/>
        <pc:sldMkLst>
          <pc:docMk/>
          <pc:sldMk cId="1206866517" sldId="301"/>
        </pc:sldMkLst>
      </pc:sldChg>
      <pc:sldChg chg="ord">
        <pc:chgData name="Παναγιωτης Δημας" userId="140b1fa3-4d93-44a0-8530-751ab5fe4d65" providerId="ADAL" clId="{97D22A06-153A-4E73-908C-6AB65C6A123C}" dt="2024-07-03T09:25:55.528" v="13"/>
        <pc:sldMkLst>
          <pc:docMk/>
          <pc:sldMk cId="4019054062" sldId="302"/>
        </pc:sldMkLst>
      </pc:sldChg>
      <pc:sldChg chg="ord">
        <pc:chgData name="Παναγιωτης Δημας" userId="140b1fa3-4d93-44a0-8530-751ab5fe4d65" providerId="ADAL" clId="{97D22A06-153A-4E73-908C-6AB65C6A123C}" dt="2024-07-03T09:25:55.528" v="13"/>
        <pc:sldMkLst>
          <pc:docMk/>
          <pc:sldMk cId="478927445" sldId="303"/>
        </pc:sldMkLst>
      </pc:sldChg>
      <pc:sldChg chg="modSp mod ord">
        <pc:chgData name="Παναγιωτης Δημας" userId="140b1fa3-4d93-44a0-8530-751ab5fe4d65" providerId="ADAL" clId="{97D22A06-153A-4E73-908C-6AB65C6A123C}" dt="2024-07-03T10:03:47.328" v="452" actId="1440"/>
        <pc:sldMkLst>
          <pc:docMk/>
          <pc:sldMk cId="1401913036" sldId="304"/>
        </pc:sldMkLst>
        <pc:picChg chg="mod">
          <ac:chgData name="Παναγιωτης Δημας" userId="140b1fa3-4d93-44a0-8530-751ab5fe4d65" providerId="ADAL" clId="{97D22A06-153A-4E73-908C-6AB65C6A123C}" dt="2024-07-03T10:03:47.328" v="452" actId="1440"/>
          <ac:picMkLst>
            <pc:docMk/>
            <pc:sldMk cId="1401913036" sldId="304"/>
            <ac:picMk id="3" creationId="{A5A249DF-7379-DDC5-3D6A-223DEB7273E6}"/>
          </ac:picMkLst>
        </pc:picChg>
      </pc:sldChg>
      <pc:sldChg chg="addSp delSp modSp mod">
        <pc:chgData name="Παναγιωτης Δημας" userId="140b1fa3-4d93-44a0-8530-751ab5fe4d65" providerId="ADAL" clId="{97D22A06-153A-4E73-908C-6AB65C6A123C}" dt="2024-07-03T09:41:05.134" v="102" actId="20577"/>
        <pc:sldMkLst>
          <pc:docMk/>
          <pc:sldMk cId="2348281185" sldId="307"/>
        </pc:sldMkLst>
        <pc:spChg chg="add del mod">
          <ac:chgData name="Παναγιωτης Δημας" userId="140b1fa3-4d93-44a0-8530-751ab5fe4d65" providerId="ADAL" clId="{97D22A06-153A-4E73-908C-6AB65C6A123C}" dt="2024-07-03T09:36:38.603" v="59" actId="47"/>
          <ac:spMkLst>
            <pc:docMk/>
            <pc:sldMk cId="2348281185" sldId="307"/>
            <ac:spMk id="2" creationId="{FA5A2651-91A3-764F-85DC-2C1C50258EFE}"/>
          </ac:spMkLst>
        </pc:spChg>
        <pc:spChg chg="add">
          <ac:chgData name="Παναγιωτης Δημας" userId="140b1fa3-4d93-44a0-8530-751ab5fe4d65" providerId="ADAL" clId="{97D22A06-153A-4E73-908C-6AB65C6A123C}" dt="2024-07-03T09:36:31.691" v="56"/>
          <ac:spMkLst>
            <pc:docMk/>
            <pc:sldMk cId="2348281185" sldId="307"/>
            <ac:spMk id="3" creationId="{23BC8C46-2BBB-250A-88BD-7CDF68B3B765}"/>
          </ac:spMkLst>
        </pc:spChg>
        <pc:spChg chg="mod">
          <ac:chgData name="Παναγιωτης Δημας" userId="140b1fa3-4d93-44a0-8530-751ab5fe4d65" providerId="ADAL" clId="{97D22A06-153A-4E73-908C-6AB65C6A123C}" dt="2024-07-03T09:41:05.134" v="102" actId="20577"/>
          <ac:spMkLst>
            <pc:docMk/>
            <pc:sldMk cId="2348281185" sldId="307"/>
            <ac:spMk id="4" creationId="{F6C066D2-E705-A91A-68EB-C2580D5A2EF1}"/>
          </ac:spMkLst>
        </pc:spChg>
        <pc:spChg chg="add">
          <ac:chgData name="Παναγιωτης Δημας" userId="140b1fa3-4d93-44a0-8530-751ab5fe4d65" providerId="ADAL" clId="{97D22A06-153A-4E73-908C-6AB65C6A123C}" dt="2024-07-03T09:36:44.437" v="60"/>
          <ac:spMkLst>
            <pc:docMk/>
            <pc:sldMk cId="2348281185" sldId="307"/>
            <ac:spMk id="5" creationId="{92396B3D-350D-EAA8-1525-C050A6134DA9}"/>
          </ac:spMkLst>
        </pc:spChg>
        <pc:spChg chg="add mod">
          <ac:chgData name="Παναγιωτης Δημας" userId="140b1fa3-4d93-44a0-8530-751ab5fe4d65" providerId="ADAL" clId="{97D22A06-153A-4E73-908C-6AB65C6A123C}" dt="2024-07-03T09:37:12.187" v="64" actId="1076"/>
          <ac:spMkLst>
            <pc:docMk/>
            <pc:sldMk cId="2348281185" sldId="307"/>
            <ac:spMk id="7" creationId="{82F34DEB-F77F-41D3-1BCF-FEA0CF6D7AB0}"/>
          </ac:spMkLst>
        </pc:spChg>
        <pc:spChg chg="add mod">
          <ac:chgData name="Παναγιωτης Δημας" userId="140b1fa3-4d93-44a0-8530-751ab5fe4d65" providerId="ADAL" clId="{97D22A06-153A-4E73-908C-6AB65C6A123C}" dt="2024-07-03T09:40:57.437" v="98" actId="403"/>
          <ac:spMkLst>
            <pc:docMk/>
            <pc:sldMk cId="2348281185" sldId="307"/>
            <ac:spMk id="8" creationId="{27EB9C47-F750-03D7-D873-CC0F09D0F487}"/>
          </ac:spMkLst>
        </pc:spChg>
        <pc:spChg chg="add mod">
          <ac:chgData name="Παναγιωτης Δημας" userId="140b1fa3-4d93-44a0-8530-751ab5fe4d65" providerId="ADAL" clId="{97D22A06-153A-4E73-908C-6AB65C6A123C}" dt="2024-07-03T09:37:38.092" v="68"/>
          <ac:spMkLst>
            <pc:docMk/>
            <pc:sldMk cId="2348281185" sldId="307"/>
            <ac:spMk id="9" creationId="{BE7CD969-53C3-5339-510B-958A963FBE8F}"/>
          </ac:spMkLst>
        </pc:spChg>
      </pc:sldChg>
      <pc:sldChg chg="addSp modSp mod">
        <pc:chgData name="Παναγιωτης Δημας" userId="140b1fa3-4d93-44a0-8530-751ab5fe4d65" providerId="ADAL" clId="{97D22A06-153A-4E73-908C-6AB65C6A123C}" dt="2024-07-03T09:50:22.066" v="225" actId="113"/>
        <pc:sldMkLst>
          <pc:docMk/>
          <pc:sldMk cId="2701626492" sldId="308"/>
        </pc:sldMkLst>
        <pc:spChg chg="add mod">
          <ac:chgData name="Παναγιωτης Δημας" userId="140b1fa3-4d93-44a0-8530-751ab5fe4d65" providerId="ADAL" clId="{97D22A06-153A-4E73-908C-6AB65C6A123C}" dt="2024-07-03T09:50:22.066" v="225" actId="113"/>
          <ac:spMkLst>
            <pc:docMk/>
            <pc:sldMk cId="2701626492" sldId="308"/>
            <ac:spMk id="2" creationId="{7DE87898-439E-6AF3-425E-687E8EC67A9A}"/>
          </ac:spMkLst>
        </pc:spChg>
        <pc:spChg chg="mod">
          <ac:chgData name="Παναγιωτης Δημας" userId="140b1fa3-4d93-44a0-8530-751ab5fe4d65" providerId="ADAL" clId="{97D22A06-153A-4E73-908C-6AB65C6A123C}" dt="2024-07-03T09:49:30.200" v="216" actId="20577"/>
          <ac:spMkLst>
            <pc:docMk/>
            <pc:sldMk cId="2701626492" sldId="308"/>
            <ac:spMk id="4" creationId="{F6C066D2-E705-A91A-68EB-C2580D5A2EF1}"/>
          </ac:spMkLst>
        </pc:spChg>
      </pc:sldChg>
      <pc:sldChg chg="addSp modSp add mod">
        <pc:chgData name="Παναγιωτης Δημας" userId="140b1fa3-4d93-44a0-8530-751ab5fe4d65" providerId="ADAL" clId="{97D22A06-153A-4E73-908C-6AB65C6A123C}" dt="2024-07-03T09:44:06.924" v="133" actId="20577"/>
        <pc:sldMkLst>
          <pc:docMk/>
          <pc:sldMk cId="1484517130" sldId="309"/>
        </pc:sldMkLst>
        <pc:spChg chg="add">
          <ac:chgData name="Παναγιωτης Δημας" userId="140b1fa3-4d93-44a0-8530-751ab5fe4d65" providerId="ADAL" clId="{97D22A06-153A-4E73-908C-6AB65C6A123C}" dt="2024-07-03T09:41:33.485" v="106"/>
          <ac:spMkLst>
            <pc:docMk/>
            <pc:sldMk cId="1484517130" sldId="309"/>
            <ac:spMk id="2" creationId="{78B30186-A68B-56BA-6727-59E07E067076}"/>
          </ac:spMkLst>
        </pc:spChg>
        <pc:spChg chg="mod">
          <ac:chgData name="Παναγιωτης Δημας" userId="140b1fa3-4d93-44a0-8530-751ab5fe4d65" providerId="ADAL" clId="{97D22A06-153A-4E73-908C-6AB65C6A123C}" dt="2024-07-03T09:41:11.265" v="104" actId="20577"/>
          <ac:spMkLst>
            <pc:docMk/>
            <pc:sldMk cId="1484517130" sldId="309"/>
            <ac:spMk id="4" creationId="{F6C066D2-E705-A91A-68EB-C2580D5A2EF1}"/>
          </ac:spMkLst>
        </pc:spChg>
        <pc:spChg chg="mod">
          <ac:chgData name="Παναγιωτης Δημας" userId="140b1fa3-4d93-44a0-8530-751ab5fe4d65" providerId="ADAL" clId="{97D22A06-153A-4E73-908C-6AB65C6A123C}" dt="2024-07-03T09:44:06.924" v="133" actId="20577"/>
          <ac:spMkLst>
            <pc:docMk/>
            <pc:sldMk cId="1484517130" sldId="309"/>
            <ac:spMk id="8" creationId="{27EB9C47-F750-03D7-D873-CC0F09D0F487}"/>
          </ac:spMkLst>
        </pc:spChg>
      </pc:sldChg>
      <pc:sldChg chg="modSp add mod">
        <pc:chgData name="Παναγιωτης Δημας" userId="140b1fa3-4d93-44a0-8530-751ab5fe4d65" providerId="ADAL" clId="{97D22A06-153A-4E73-908C-6AB65C6A123C}" dt="2024-07-03T09:48:26.058" v="201" actId="1035"/>
        <pc:sldMkLst>
          <pc:docMk/>
          <pc:sldMk cId="1293788570" sldId="310"/>
        </pc:sldMkLst>
        <pc:spChg chg="mod">
          <ac:chgData name="Παναγιωτης Δημας" userId="140b1fa3-4d93-44a0-8530-751ab5fe4d65" providerId="ADAL" clId="{97D22A06-153A-4E73-908C-6AB65C6A123C}" dt="2024-07-03T09:44:16.510" v="135" actId="20577"/>
          <ac:spMkLst>
            <pc:docMk/>
            <pc:sldMk cId="1293788570" sldId="310"/>
            <ac:spMk id="4" creationId="{F6C066D2-E705-A91A-68EB-C2580D5A2EF1}"/>
          </ac:spMkLst>
        </pc:spChg>
        <pc:spChg chg="mod">
          <ac:chgData name="Παναγιωτης Δημας" userId="140b1fa3-4d93-44a0-8530-751ab5fe4d65" providerId="ADAL" clId="{97D22A06-153A-4E73-908C-6AB65C6A123C}" dt="2024-07-03T09:48:26.058" v="201" actId="1035"/>
          <ac:spMkLst>
            <pc:docMk/>
            <pc:sldMk cId="1293788570" sldId="310"/>
            <ac:spMk id="8" creationId="{27EB9C47-F750-03D7-D873-CC0F09D0F487}"/>
          </ac:spMkLst>
        </pc:spChg>
      </pc:sldChg>
      <pc:sldChg chg="modSp add mod">
        <pc:chgData name="Παναγιωτης Δημας" userId="140b1fa3-4d93-44a0-8530-751ab5fe4d65" providerId="ADAL" clId="{97D22A06-153A-4E73-908C-6AB65C6A123C}" dt="2024-07-03T09:53:20.739" v="253" actId="1076"/>
        <pc:sldMkLst>
          <pc:docMk/>
          <pc:sldMk cId="1829897081" sldId="311"/>
        </pc:sldMkLst>
        <pc:spChg chg="mod">
          <ac:chgData name="Παναγιωτης Δημας" userId="140b1fa3-4d93-44a0-8530-751ab5fe4d65" providerId="ADAL" clId="{97D22A06-153A-4E73-908C-6AB65C6A123C}" dt="2024-07-03T09:53:20.739" v="253" actId="1076"/>
          <ac:spMkLst>
            <pc:docMk/>
            <pc:sldMk cId="1829897081" sldId="311"/>
            <ac:spMk id="2" creationId="{7DE87898-439E-6AF3-425E-687E8EC67A9A}"/>
          </ac:spMkLst>
        </pc:spChg>
        <pc:spChg chg="mod">
          <ac:chgData name="Παναγιωτης Δημας" userId="140b1fa3-4d93-44a0-8530-751ab5fe4d65" providerId="ADAL" clId="{97D22A06-153A-4E73-908C-6AB65C6A123C}" dt="2024-07-03T09:50:30.068" v="227" actId="20577"/>
          <ac:spMkLst>
            <pc:docMk/>
            <pc:sldMk cId="1829897081" sldId="311"/>
            <ac:spMk id="4" creationId="{F6C066D2-E705-A91A-68EB-C2580D5A2EF1}"/>
          </ac:spMkLst>
        </pc:spChg>
      </pc:sldChg>
      <pc:sldChg chg="modSp add mod">
        <pc:chgData name="Παναγιωτης Δημας" userId="140b1fa3-4d93-44a0-8530-751ab5fe4d65" providerId="ADAL" clId="{97D22A06-153A-4E73-908C-6AB65C6A123C}" dt="2024-07-03T09:56:29.876" v="293" actId="20577"/>
        <pc:sldMkLst>
          <pc:docMk/>
          <pc:sldMk cId="3736531445" sldId="312"/>
        </pc:sldMkLst>
        <pc:spChg chg="mod">
          <ac:chgData name="Παναγιωτης Δημας" userId="140b1fa3-4d93-44a0-8530-751ab5fe4d65" providerId="ADAL" clId="{97D22A06-153A-4E73-908C-6AB65C6A123C}" dt="2024-07-03T09:56:29.876" v="293" actId="20577"/>
          <ac:spMkLst>
            <pc:docMk/>
            <pc:sldMk cId="3736531445" sldId="312"/>
            <ac:spMk id="2" creationId="{7DE87898-439E-6AF3-425E-687E8EC67A9A}"/>
          </ac:spMkLst>
        </pc:spChg>
        <pc:spChg chg="mod">
          <ac:chgData name="Παναγιωτης Δημας" userId="140b1fa3-4d93-44a0-8530-751ab5fe4d65" providerId="ADAL" clId="{97D22A06-153A-4E73-908C-6AB65C6A123C}" dt="2024-07-03T09:53:33.039" v="255" actId="20577"/>
          <ac:spMkLst>
            <pc:docMk/>
            <pc:sldMk cId="3736531445" sldId="312"/>
            <ac:spMk id="4" creationId="{F6C066D2-E705-A91A-68EB-C2580D5A2EF1}"/>
          </ac:spMkLst>
        </pc:spChg>
      </pc:sldChg>
      <pc:sldChg chg="modSp add mod">
        <pc:chgData name="Παναγιωτης Δημας" userId="140b1fa3-4d93-44a0-8530-751ab5fe4d65" providerId="ADAL" clId="{97D22A06-153A-4E73-908C-6AB65C6A123C}" dt="2024-07-03T09:57:20.248" v="339" actId="20577"/>
        <pc:sldMkLst>
          <pc:docMk/>
          <pc:sldMk cId="1683110266" sldId="313"/>
        </pc:sldMkLst>
        <pc:spChg chg="mod">
          <ac:chgData name="Παναγιωτης Δημας" userId="140b1fa3-4d93-44a0-8530-751ab5fe4d65" providerId="ADAL" clId="{97D22A06-153A-4E73-908C-6AB65C6A123C}" dt="2024-07-03T09:57:20.248" v="339" actId="20577"/>
          <ac:spMkLst>
            <pc:docMk/>
            <pc:sldMk cId="1683110266" sldId="313"/>
            <ac:spMk id="2" creationId="{7DE87898-439E-6AF3-425E-687E8EC67A9A}"/>
          </ac:spMkLst>
        </pc:spChg>
        <pc:spChg chg="mod">
          <ac:chgData name="Παναγιωτης Δημας" userId="140b1fa3-4d93-44a0-8530-751ab5fe4d65" providerId="ADAL" clId="{97D22A06-153A-4E73-908C-6AB65C6A123C}" dt="2024-07-03T09:56:11.256" v="292" actId="20577"/>
          <ac:spMkLst>
            <pc:docMk/>
            <pc:sldMk cId="1683110266" sldId="313"/>
            <ac:spMk id="4" creationId="{F6C066D2-E705-A91A-68EB-C2580D5A2EF1}"/>
          </ac:spMkLst>
        </pc:spChg>
      </pc:sldChg>
    </pc:docChg>
  </pc:docChgLst>
  <pc:docChgLst>
    <pc:chgData name="Αρχοντια Λυκου" userId="90fc9432-175e-4228-bfba-eb0b365f8bff" providerId="ADAL" clId="{869310B6-D6E8-415E-B68D-38B31B22B646}"/>
    <pc:docChg chg="undo redo custSel addSld delSld modSld sldOrd">
      <pc:chgData name="Αρχοντια Λυκου" userId="90fc9432-175e-4228-bfba-eb0b365f8bff" providerId="ADAL" clId="{869310B6-D6E8-415E-B68D-38B31B22B646}" dt="2024-03-29T13:33:21.403" v="7270" actId="6549"/>
      <pc:docMkLst>
        <pc:docMk/>
      </pc:docMkLst>
      <pc:sldChg chg="modSp del mod">
        <pc:chgData name="Αρχοντια Λυκου" userId="90fc9432-175e-4228-bfba-eb0b365f8bff" providerId="ADAL" clId="{869310B6-D6E8-415E-B68D-38B31B22B646}" dt="2024-03-29T11:05:52.813" v="6220" actId="47"/>
        <pc:sldMkLst>
          <pc:docMk/>
          <pc:sldMk cId="3370174865" sldId="256"/>
        </pc:sldMkLst>
        <pc:spChg chg="mod">
          <ac:chgData name="Αρχοντια Λυκου" userId="90fc9432-175e-4228-bfba-eb0b365f8bff" providerId="ADAL" clId="{869310B6-D6E8-415E-B68D-38B31B22B646}" dt="2024-03-28T21:53:54.745" v="5198" actId="400"/>
          <ac:spMkLst>
            <pc:docMk/>
            <pc:sldMk cId="3370174865" sldId="256"/>
            <ac:spMk id="2" creationId="{40FBD94C-3D54-CB58-9985-3CBB4751CBA4}"/>
          </ac:spMkLst>
        </pc:spChg>
      </pc:sldChg>
      <pc:sldChg chg="addSp delSp modSp new mod">
        <pc:chgData name="Αρχοντια Λυκου" userId="90fc9432-175e-4228-bfba-eb0b365f8bff" providerId="ADAL" clId="{869310B6-D6E8-415E-B68D-38B31B22B646}" dt="2024-03-29T11:06:21.873" v="6225" actId="20577"/>
        <pc:sldMkLst>
          <pc:docMk/>
          <pc:sldMk cId="2142325186" sldId="257"/>
        </pc:sldMkLst>
        <pc:spChg chg="del">
          <ac:chgData name="Αρχοντια Λυκου" userId="90fc9432-175e-4228-bfba-eb0b365f8bff" providerId="ADAL" clId="{869310B6-D6E8-415E-B68D-38B31B22B646}" dt="2024-03-13T20:22:54.706" v="2" actId="478"/>
          <ac:spMkLst>
            <pc:docMk/>
            <pc:sldMk cId="2142325186" sldId="257"/>
            <ac:spMk id="2" creationId="{96505684-0E56-1BB7-2661-48AFCFBE6E26}"/>
          </ac:spMkLst>
        </pc:spChg>
        <pc:spChg chg="del">
          <ac:chgData name="Αρχοντια Λυκου" userId="90fc9432-175e-4228-bfba-eb0b365f8bff" providerId="ADAL" clId="{869310B6-D6E8-415E-B68D-38B31B22B646}" dt="2024-03-13T20:22:53.431" v="1" actId="478"/>
          <ac:spMkLst>
            <pc:docMk/>
            <pc:sldMk cId="2142325186" sldId="257"/>
            <ac:spMk id="3" creationId="{3BD7DDDF-E1F5-C2CE-B507-7A3B01F87838}"/>
          </ac:spMkLst>
        </pc:spChg>
        <pc:spChg chg="add del">
          <ac:chgData name="Αρχοντια Λυκου" userId="90fc9432-175e-4228-bfba-eb0b365f8bff" providerId="ADAL" clId="{869310B6-D6E8-415E-B68D-38B31B22B646}" dt="2024-03-13T20:23:05.790" v="4" actId="22"/>
          <ac:spMkLst>
            <pc:docMk/>
            <pc:sldMk cId="2142325186" sldId="257"/>
            <ac:spMk id="5" creationId="{0FDD5A00-642E-328E-7B79-0F409DB18A8B}"/>
          </ac:spMkLst>
        </pc:spChg>
        <pc:spChg chg="add del">
          <ac:chgData name="Αρχοντια Λυκου" userId="90fc9432-175e-4228-bfba-eb0b365f8bff" providerId="ADAL" clId="{869310B6-D6E8-415E-B68D-38B31B22B646}" dt="2024-03-13T20:23:09.128" v="6" actId="478"/>
          <ac:spMkLst>
            <pc:docMk/>
            <pc:sldMk cId="2142325186" sldId="257"/>
            <ac:spMk id="7" creationId="{0CE81894-6D07-DB19-703E-847F28A205FF}"/>
          </ac:spMkLst>
        </pc:spChg>
        <pc:spChg chg="add mod">
          <ac:chgData name="Αρχοντια Λυκου" userId="90fc9432-175e-4228-bfba-eb0b365f8bff" providerId="ADAL" clId="{869310B6-D6E8-415E-B68D-38B31B22B646}" dt="2024-03-13T20:39:32.342" v="673" actId="207"/>
          <ac:spMkLst>
            <pc:docMk/>
            <pc:sldMk cId="2142325186" sldId="257"/>
            <ac:spMk id="8" creationId="{38E899D3-EF17-236B-30C5-54AEE698B454}"/>
          </ac:spMkLst>
        </pc:spChg>
        <pc:spChg chg="add mod">
          <ac:chgData name="Αρχοντια Λυκου" userId="90fc9432-175e-4228-bfba-eb0b365f8bff" providerId="ADAL" clId="{869310B6-D6E8-415E-B68D-38B31B22B646}" dt="2024-03-29T11:06:21.873" v="6225" actId="20577"/>
          <ac:spMkLst>
            <pc:docMk/>
            <pc:sldMk cId="2142325186" sldId="257"/>
            <ac:spMk id="9" creationId="{10C27804-6F16-2573-2C73-131BAF20697E}"/>
          </ac:spMkLst>
        </pc:spChg>
        <pc:picChg chg="add mod">
          <ac:chgData name="Αρχοντια Λυκου" userId="90fc9432-175e-4228-bfba-eb0b365f8bff" providerId="ADAL" clId="{869310B6-D6E8-415E-B68D-38B31B22B646}" dt="2024-03-13T20:34:00.373" v="556" actId="1076"/>
          <ac:picMkLst>
            <pc:docMk/>
            <pc:sldMk cId="2142325186" sldId="257"/>
            <ac:picMk id="10" creationId="{B31492A1-3AE3-68AC-F4B0-936ED02FB57F}"/>
          </ac:picMkLst>
        </pc:picChg>
      </pc:sldChg>
      <pc:sldChg chg="addSp delSp modSp new mod">
        <pc:chgData name="Αρχοντια Λυκου" userId="90fc9432-175e-4228-bfba-eb0b365f8bff" providerId="ADAL" clId="{869310B6-D6E8-415E-B68D-38B31B22B646}" dt="2024-03-28T21:54:58.042" v="5213" actId="114"/>
        <pc:sldMkLst>
          <pc:docMk/>
          <pc:sldMk cId="612900043" sldId="258"/>
        </pc:sldMkLst>
        <pc:spChg chg="del">
          <ac:chgData name="Αρχοντια Λυκου" userId="90fc9432-175e-4228-bfba-eb0b365f8bff" providerId="ADAL" clId="{869310B6-D6E8-415E-B68D-38B31B22B646}" dt="2024-03-13T20:34:41.654" v="558" actId="478"/>
          <ac:spMkLst>
            <pc:docMk/>
            <pc:sldMk cId="612900043" sldId="258"/>
            <ac:spMk id="2" creationId="{2C532C70-8ED7-2322-847D-484160CA57F5}"/>
          </ac:spMkLst>
        </pc:spChg>
        <pc:spChg chg="del">
          <ac:chgData name="Αρχοντια Λυκου" userId="90fc9432-175e-4228-bfba-eb0b365f8bff" providerId="ADAL" clId="{869310B6-D6E8-415E-B68D-38B31B22B646}" dt="2024-03-13T20:34:43.235" v="559" actId="478"/>
          <ac:spMkLst>
            <pc:docMk/>
            <pc:sldMk cId="612900043" sldId="258"/>
            <ac:spMk id="3" creationId="{0BFF9046-DF19-9B61-8877-4914A411B2D1}"/>
          </ac:spMkLst>
        </pc:spChg>
        <pc:spChg chg="mod">
          <ac:chgData name="Αρχοντια Λυκου" userId="90fc9432-175e-4228-bfba-eb0b365f8bff" providerId="ADAL" clId="{869310B6-D6E8-415E-B68D-38B31B22B646}" dt="2024-03-28T21:54:58.042" v="5213" actId="114"/>
          <ac:spMkLst>
            <pc:docMk/>
            <pc:sldMk cId="612900043" sldId="258"/>
            <ac:spMk id="3" creationId="{C11BFAC2-B9BB-E85E-FEC7-6309CFD9AA34}"/>
          </ac:spMkLst>
        </pc:spChg>
        <pc:spChg chg="add mod">
          <ac:chgData name="Αρχοντια Λυκου" userId="90fc9432-175e-4228-bfba-eb0b365f8bff" providerId="ADAL" clId="{869310B6-D6E8-415E-B68D-38B31B22B646}" dt="2024-03-13T20:41:16.369" v="676" actId="207"/>
          <ac:spMkLst>
            <pc:docMk/>
            <pc:sldMk cId="612900043" sldId="258"/>
            <ac:spMk id="4" creationId="{F6C066D2-E705-A91A-68EB-C2580D5A2EF1}"/>
          </ac:spMkLst>
        </pc:spChg>
        <pc:spChg chg="add mod">
          <ac:chgData name="Αρχοντια Λυκου" userId="90fc9432-175e-4228-bfba-eb0b365f8bff" providerId="ADAL" clId="{869310B6-D6E8-415E-B68D-38B31B22B646}" dt="2024-03-13T20:37:50.384" v="637" actId="113"/>
          <ac:spMkLst>
            <pc:docMk/>
            <pc:sldMk cId="612900043" sldId="258"/>
            <ac:spMk id="7" creationId="{C1EF0905-125B-F35F-6515-1621EE47D7E8}"/>
          </ac:spMkLst>
        </pc:spChg>
        <pc:cxnChg chg="add mod">
          <ac:chgData name="Αρχοντια Λυκου" userId="90fc9432-175e-4228-bfba-eb0b365f8bff" providerId="ADAL" clId="{869310B6-D6E8-415E-B68D-38B31B22B646}" dt="2024-03-13T20:41:24.227" v="677" actId="208"/>
          <ac:cxnSpMkLst>
            <pc:docMk/>
            <pc:sldMk cId="612900043" sldId="258"/>
            <ac:cxnSpMk id="6" creationId="{EDBA213F-881C-7E9E-AC30-095163D94282}"/>
          </ac:cxnSpMkLst>
        </pc:cxnChg>
      </pc:sldChg>
      <pc:sldChg chg="modSp add mod">
        <pc:chgData name="Αρχοντια Λυκου" userId="90fc9432-175e-4228-bfba-eb0b365f8bff" providerId="ADAL" clId="{869310B6-D6E8-415E-B68D-38B31B22B646}" dt="2024-03-28T21:55:29.377" v="5217" actId="20577"/>
        <pc:sldMkLst>
          <pc:docMk/>
          <pc:sldMk cId="149736640" sldId="259"/>
        </pc:sldMkLst>
        <pc:spChg chg="mod">
          <ac:chgData name="Αρχοντια Λυκου" userId="90fc9432-175e-4228-bfba-eb0b365f8bff" providerId="ADAL" clId="{869310B6-D6E8-415E-B68D-38B31B22B646}" dt="2024-03-13T20:41:34.233" v="679" actId="207"/>
          <ac:spMkLst>
            <pc:docMk/>
            <pc:sldMk cId="149736640" sldId="259"/>
            <ac:spMk id="4" creationId="{F6C066D2-E705-A91A-68EB-C2580D5A2EF1}"/>
          </ac:spMkLst>
        </pc:spChg>
        <pc:graphicFrameChg chg="mod modGraphic">
          <ac:chgData name="Αρχοντια Λυκου" userId="90fc9432-175e-4228-bfba-eb0b365f8bff" providerId="ADAL" clId="{869310B6-D6E8-415E-B68D-38B31B22B646}" dt="2024-03-28T21:55:29.377" v="5217" actId="20577"/>
          <ac:graphicFrameMkLst>
            <pc:docMk/>
            <pc:sldMk cId="149736640" sldId="259"/>
            <ac:graphicFrameMk id="8" creationId="{BC2573CF-94E7-532D-FDBF-3DCB93B10AC3}"/>
          </ac:graphicFrameMkLst>
        </pc:graphicFrameChg>
        <pc:cxnChg chg="mod">
          <ac:chgData name="Αρχοντια Λυκου" userId="90fc9432-175e-4228-bfba-eb0b365f8bff" providerId="ADAL" clId="{869310B6-D6E8-415E-B68D-38B31B22B646}" dt="2024-03-13T20:41:30.496" v="678" actId="208"/>
          <ac:cxnSpMkLst>
            <pc:docMk/>
            <pc:sldMk cId="149736640" sldId="259"/>
            <ac:cxnSpMk id="6" creationId="{EDBA213F-881C-7E9E-AC30-095163D94282}"/>
          </ac:cxnSpMkLst>
        </pc:cxnChg>
      </pc:sldChg>
      <pc:sldChg chg="addSp delSp modSp add mod addCm delCm modCm">
        <pc:chgData name="Αρχοντια Λυκου" userId="90fc9432-175e-4228-bfba-eb0b365f8bff" providerId="ADAL" clId="{869310B6-D6E8-415E-B68D-38B31B22B646}" dt="2024-03-29T09:43:49.472" v="5478" actId="255"/>
        <pc:sldMkLst>
          <pc:docMk/>
          <pc:sldMk cId="1518796201" sldId="260"/>
        </pc:sldMkLst>
        <pc:spChg chg="mod">
          <ac:chgData name="Αρχοντια Λυκου" userId="90fc9432-175e-4228-bfba-eb0b365f8bff" providerId="ADAL" clId="{869310B6-D6E8-415E-B68D-38B31B22B646}" dt="2024-03-13T20:42:31.305" v="684"/>
          <ac:spMkLst>
            <pc:docMk/>
            <pc:sldMk cId="1518796201" sldId="260"/>
            <ac:spMk id="4" creationId="{F6C066D2-E705-A91A-68EB-C2580D5A2EF1}"/>
          </ac:spMkLst>
        </pc:spChg>
        <pc:spChg chg="mod">
          <ac:chgData name="Αρχοντια Λυκου" userId="90fc9432-175e-4228-bfba-eb0b365f8bff" providerId="ADAL" clId="{869310B6-D6E8-415E-B68D-38B31B22B646}" dt="2024-03-13T20:44:27.903" v="706" actId="14100"/>
          <ac:spMkLst>
            <pc:docMk/>
            <pc:sldMk cId="1518796201" sldId="260"/>
            <ac:spMk id="7" creationId="{C1EF0905-125B-F35F-6515-1621EE47D7E8}"/>
          </ac:spMkLst>
        </pc:spChg>
        <pc:spChg chg="add mod">
          <ac:chgData name="Αρχοντια Λυκου" userId="90fc9432-175e-4228-bfba-eb0b365f8bff" providerId="ADAL" clId="{869310B6-D6E8-415E-B68D-38B31B22B646}" dt="2024-03-29T08:59:58.795" v="5319" actId="14100"/>
          <ac:spMkLst>
            <pc:docMk/>
            <pc:sldMk cId="1518796201" sldId="260"/>
            <ac:spMk id="8" creationId="{BD6E99E0-8F0D-3263-63EC-154DE681067D}"/>
          </ac:spMkLst>
        </pc:spChg>
        <pc:spChg chg="add del mod">
          <ac:chgData name="Αρχοντια Λυκου" userId="90fc9432-175e-4228-bfba-eb0b365f8bff" providerId="ADAL" clId="{869310B6-D6E8-415E-B68D-38B31B22B646}" dt="2024-03-28T21:39:06.119" v="4612" actId="478"/>
          <ac:spMkLst>
            <pc:docMk/>
            <pc:sldMk cId="1518796201" sldId="260"/>
            <ac:spMk id="9" creationId="{AB4A82F8-56EC-7112-130A-0F2FA58A44E5}"/>
          </ac:spMkLst>
        </pc:spChg>
        <pc:spChg chg="add mod">
          <ac:chgData name="Αρχοντια Λυκου" userId="90fc9432-175e-4228-bfba-eb0b365f8bff" providerId="ADAL" clId="{869310B6-D6E8-415E-B68D-38B31B22B646}" dt="2024-03-29T09:43:49.472" v="5478" actId="255"/>
          <ac:spMkLst>
            <pc:docMk/>
            <pc:sldMk cId="1518796201" sldId="260"/>
            <ac:spMk id="10" creationId="{38CDCCF8-0214-F9A9-FB54-1A251FAA9C83}"/>
          </ac:spMkLst>
        </pc:spChg>
        <pc:picChg chg="add mod modCrop">
          <ac:chgData name="Αρχοντια Λυκου" userId="90fc9432-175e-4228-bfba-eb0b365f8bff" providerId="ADAL" clId="{869310B6-D6E8-415E-B68D-38B31B22B646}" dt="2024-03-26T20:54:51.785" v="3253" actId="1038"/>
          <ac:picMkLst>
            <pc:docMk/>
            <pc:sldMk cId="1518796201" sldId="260"/>
            <ac:picMk id="3" creationId="{53C7E619-80B7-F515-5C77-F5876F418B5C}"/>
          </ac:picMkLst>
        </pc:picChg>
        <pc:picChg chg="add del mod modCrop">
          <ac:chgData name="Αρχοντια Λυκου" userId="90fc9432-175e-4228-bfba-eb0b365f8bff" providerId="ADAL" clId="{869310B6-D6E8-415E-B68D-38B31B22B646}" dt="2024-03-28T12:37:00.948" v="3263" actId="478"/>
          <ac:picMkLst>
            <pc:docMk/>
            <pc:sldMk cId="1518796201" sldId="260"/>
            <ac:picMk id="5" creationId="{D5087387-FD0B-E7AF-AD03-02E3A8E2BAA6}"/>
          </ac:picMkLst>
        </pc:picChg>
        <pc:extLst>
          <p:ext xmlns:p="http://schemas.openxmlformats.org/presentationml/2006/main" uri="{D6D511B9-2390-475A-947B-AFAB55BFBCF1}">
            <pc226:cmChg xmlns:pc226="http://schemas.microsoft.com/office/powerpoint/2022/06/main/command" chg="add del mod">
              <pc226:chgData name="Αρχοντια Λυκου" userId="90fc9432-175e-4228-bfba-eb0b365f8bff" providerId="ADAL" clId="{869310B6-D6E8-415E-B68D-38B31B22B646}" dt="2024-03-29T09:42:04.418" v="5356"/>
              <pc2:cmMkLst xmlns:pc2="http://schemas.microsoft.com/office/powerpoint/2019/9/main/command">
                <pc:docMk/>
                <pc:sldMk cId="1518796201" sldId="260"/>
                <pc2:cmMk id="{9E37776D-8291-46C2-98DC-C6B5154CCAF2}"/>
              </pc2:cmMkLst>
            </pc226:cmChg>
          </p:ext>
        </pc:extLst>
      </pc:sldChg>
      <pc:sldChg chg="addSp delSp modSp add mod">
        <pc:chgData name="Αρχοντια Λυκου" userId="90fc9432-175e-4228-bfba-eb0b365f8bff" providerId="ADAL" clId="{869310B6-D6E8-415E-B68D-38B31B22B646}" dt="2024-03-29T09:48:05.878" v="5502" actId="1076"/>
        <pc:sldMkLst>
          <pc:docMk/>
          <pc:sldMk cId="3078924344" sldId="261"/>
        </pc:sldMkLst>
        <pc:spChg chg="add mod">
          <ac:chgData name="Αρχοντια Λυκου" userId="90fc9432-175e-4228-bfba-eb0b365f8bff" providerId="ADAL" clId="{869310B6-D6E8-415E-B68D-38B31B22B646}" dt="2024-03-28T22:08:01.528" v="5235" actId="1036"/>
          <ac:spMkLst>
            <pc:docMk/>
            <pc:sldMk cId="3078924344" sldId="261"/>
            <ac:spMk id="5" creationId="{E60D8AA0-1F02-608A-62B8-63D4EA5DE79F}"/>
          </ac:spMkLst>
        </pc:spChg>
        <pc:spChg chg="mod">
          <ac:chgData name="Αρχοντια Λυκου" userId="90fc9432-175e-4228-bfba-eb0b365f8bff" providerId="ADAL" clId="{869310B6-D6E8-415E-B68D-38B31B22B646}" dt="2024-03-29T09:45:50.604" v="5488" actId="20577"/>
          <ac:spMkLst>
            <pc:docMk/>
            <pc:sldMk cId="3078924344" sldId="261"/>
            <ac:spMk id="7" creationId="{C1EF0905-125B-F35F-6515-1621EE47D7E8}"/>
          </ac:spMkLst>
        </pc:spChg>
        <pc:spChg chg="add mod">
          <ac:chgData name="Αρχοντια Λυκου" userId="90fc9432-175e-4228-bfba-eb0b365f8bff" providerId="ADAL" clId="{869310B6-D6E8-415E-B68D-38B31B22B646}" dt="2024-03-28T22:07:44.121" v="5226" actId="1035"/>
          <ac:spMkLst>
            <pc:docMk/>
            <pc:sldMk cId="3078924344" sldId="261"/>
            <ac:spMk id="8" creationId="{C1CCA273-A113-8E47-5658-429250E86702}"/>
          </ac:spMkLst>
        </pc:spChg>
        <pc:spChg chg="add del mod">
          <ac:chgData name="Αρχοντια Λυκου" userId="90fc9432-175e-4228-bfba-eb0b365f8bff" providerId="ADAL" clId="{869310B6-D6E8-415E-B68D-38B31B22B646}" dt="2024-03-25T21:07:42.458" v="3181" actId="478"/>
          <ac:spMkLst>
            <pc:docMk/>
            <pc:sldMk cId="3078924344" sldId="261"/>
            <ac:spMk id="9" creationId="{083C97E8-BD05-32C9-ED2E-C2CA2EB93D74}"/>
          </ac:spMkLst>
        </pc:spChg>
        <pc:spChg chg="add mod">
          <ac:chgData name="Αρχοντια Λυκου" userId="90fc9432-175e-4228-bfba-eb0b365f8bff" providerId="ADAL" clId="{869310B6-D6E8-415E-B68D-38B31B22B646}" dt="2024-03-29T09:47:38.068" v="5500" actId="688"/>
          <ac:spMkLst>
            <pc:docMk/>
            <pc:sldMk cId="3078924344" sldId="261"/>
            <ac:spMk id="9" creationId="{A9497357-49C7-AEC4-A345-52AEF65DD6AB}"/>
          </ac:spMkLst>
        </pc:spChg>
        <pc:spChg chg="add mod">
          <ac:chgData name="Αρχοντια Λυκου" userId="90fc9432-175e-4228-bfba-eb0b365f8bff" providerId="ADAL" clId="{869310B6-D6E8-415E-B68D-38B31B22B646}" dt="2024-03-29T09:48:05.878" v="5502" actId="1076"/>
          <ac:spMkLst>
            <pc:docMk/>
            <pc:sldMk cId="3078924344" sldId="261"/>
            <ac:spMk id="10" creationId="{586EE94E-C82C-0727-F73D-E1B9068EE82D}"/>
          </ac:spMkLst>
        </pc:spChg>
        <pc:spChg chg="add mod">
          <ac:chgData name="Αρχοντια Λυκου" userId="90fc9432-175e-4228-bfba-eb0b365f8bff" providerId="ADAL" clId="{869310B6-D6E8-415E-B68D-38B31B22B646}" dt="2024-03-29T09:00:17.341" v="5322" actId="14100"/>
          <ac:spMkLst>
            <pc:docMk/>
            <pc:sldMk cId="3078924344" sldId="261"/>
            <ac:spMk id="12" creationId="{ABC5A5E6-7630-25BE-126F-B24C37A5294A}"/>
          </ac:spMkLst>
        </pc:spChg>
        <pc:spChg chg="add del">
          <ac:chgData name="Αρχοντια Λυκου" userId="90fc9432-175e-4228-bfba-eb0b365f8bff" providerId="ADAL" clId="{869310B6-D6E8-415E-B68D-38B31B22B646}" dt="2024-03-25T21:18:01.807" v="3222" actId="22"/>
          <ac:spMkLst>
            <pc:docMk/>
            <pc:sldMk cId="3078924344" sldId="261"/>
            <ac:spMk id="16" creationId="{A22C193F-9A63-87F4-3F77-12D4CD04AFF8}"/>
          </ac:spMkLst>
        </pc:spChg>
        <pc:spChg chg="add mod">
          <ac:chgData name="Αρχοντια Λυκου" userId="90fc9432-175e-4228-bfba-eb0b365f8bff" providerId="ADAL" clId="{869310B6-D6E8-415E-B68D-38B31B22B646}" dt="2024-03-28T22:08:06.413" v="5242" actId="1035"/>
          <ac:spMkLst>
            <pc:docMk/>
            <pc:sldMk cId="3078924344" sldId="261"/>
            <ac:spMk id="18" creationId="{8AB6E957-06F6-FF28-1C74-992C2848F1D9}"/>
          </ac:spMkLst>
        </pc:spChg>
        <pc:graphicFrameChg chg="add del mod">
          <ac:chgData name="Αρχοντια Λυκου" userId="90fc9432-175e-4228-bfba-eb0b365f8bff" providerId="ADAL" clId="{869310B6-D6E8-415E-B68D-38B31B22B646}" dt="2024-03-25T21:16:57.955" v="3219" actId="478"/>
          <ac:graphicFrameMkLst>
            <pc:docMk/>
            <pc:sldMk cId="3078924344" sldId="261"/>
            <ac:graphicFrameMk id="14" creationId="{5D895AFF-4082-1CE1-11DA-52FB86F148BC}"/>
          </ac:graphicFrameMkLst>
        </pc:graphicFrameChg>
        <pc:graphicFrameChg chg="add mod modGraphic">
          <ac:chgData name="Αρχοντια Λυκου" userId="90fc9432-175e-4228-bfba-eb0b365f8bff" providerId="ADAL" clId="{869310B6-D6E8-415E-B68D-38B31B22B646}" dt="2024-03-28T21:32:53.994" v="4570" actId="1035"/>
          <ac:graphicFrameMkLst>
            <pc:docMk/>
            <pc:sldMk cId="3078924344" sldId="261"/>
            <ac:graphicFrameMk id="17" creationId="{C6DD889A-58F8-EF54-4E18-067162AC14CE}"/>
          </ac:graphicFrameMkLst>
        </pc:graphicFrameChg>
        <pc:picChg chg="add mod modCrop">
          <ac:chgData name="Αρχοντια Λυκου" userId="90fc9432-175e-4228-bfba-eb0b365f8bff" providerId="ADAL" clId="{869310B6-D6E8-415E-B68D-38B31B22B646}" dt="2024-03-28T21:32:47.035" v="4565" actId="1035"/>
          <ac:picMkLst>
            <pc:docMk/>
            <pc:sldMk cId="3078924344" sldId="261"/>
            <ac:picMk id="3" creationId="{D098A649-974D-343D-4409-4A2F41496436}"/>
          </ac:picMkLst>
        </pc:picChg>
        <pc:picChg chg="add del mod">
          <ac:chgData name="Αρχοντια Λυκου" userId="90fc9432-175e-4228-bfba-eb0b365f8bff" providerId="ADAL" clId="{869310B6-D6E8-415E-B68D-38B31B22B646}" dt="2024-03-28T21:17:32.220" v="4191" actId="478"/>
          <ac:picMkLst>
            <pc:docMk/>
            <pc:sldMk cId="3078924344" sldId="261"/>
            <ac:picMk id="10" creationId="{39989D43-32B4-0CD4-6BFA-6DC4373CDFED}"/>
          </ac:picMkLst>
        </pc:picChg>
        <pc:picChg chg="add mod modCrop">
          <ac:chgData name="Αρχοντια Λυκου" userId="90fc9432-175e-4228-bfba-eb0b365f8bff" providerId="ADAL" clId="{869310B6-D6E8-415E-B68D-38B31B22B646}" dt="2024-03-25T21:09:06.094" v="3208" actId="1037"/>
          <ac:picMkLst>
            <pc:docMk/>
            <pc:sldMk cId="3078924344" sldId="261"/>
            <ac:picMk id="11" creationId="{2D360228-62E3-7DB1-411D-7F04D69D3FB6}"/>
          </ac:picMkLst>
        </pc:picChg>
        <pc:picChg chg="add mod modCrop">
          <ac:chgData name="Αρχοντια Λυκου" userId="90fc9432-175e-4228-bfba-eb0b365f8bff" providerId="ADAL" clId="{869310B6-D6E8-415E-B68D-38B31B22B646}" dt="2024-03-28T13:10:03.092" v="4132" actId="555"/>
          <ac:picMkLst>
            <pc:docMk/>
            <pc:sldMk cId="3078924344" sldId="261"/>
            <ac:picMk id="13" creationId="{5BA2B63D-0160-AAB8-893C-6ECA7BD2E5DA}"/>
          </ac:picMkLst>
        </pc:picChg>
      </pc:sldChg>
      <pc:sldChg chg="addSp delSp modSp add mod modAnim">
        <pc:chgData name="Αρχοντια Λυκου" userId="90fc9432-175e-4228-bfba-eb0b365f8bff" providerId="ADAL" clId="{869310B6-D6E8-415E-B68D-38B31B22B646}" dt="2024-03-29T09:54:37.517" v="5509" actId="1076"/>
        <pc:sldMkLst>
          <pc:docMk/>
          <pc:sldMk cId="146170472" sldId="262"/>
        </pc:sldMkLst>
        <pc:spChg chg="add mod">
          <ac:chgData name="Αρχοντια Λυκου" userId="90fc9432-175e-4228-bfba-eb0b365f8bff" providerId="ADAL" clId="{869310B6-D6E8-415E-B68D-38B31B22B646}" dt="2024-03-28T21:33:38.033" v="4609" actId="1038"/>
          <ac:spMkLst>
            <pc:docMk/>
            <pc:sldMk cId="146170472" sldId="262"/>
            <ac:spMk id="3" creationId="{EF49DCAD-4791-5765-7D9C-10A02933E92E}"/>
          </ac:spMkLst>
        </pc:spChg>
        <pc:spChg chg="add mod">
          <ac:chgData name="Αρχοντια Λυκου" userId="90fc9432-175e-4228-bfba-eb0b365f8bff" providerId="ADAL" clId="{869310B6-D6E8-415E-B68D-38B31B22B646}" dt="2024-03-29T09:54:37.517" v="5509" actId="1076"/>
          <ac:spMkLst>
            <pc:docMk/>
            <pc:sldMk cId="146170472" sldId="262"/>
            <ac:spMk id="5" creationId="{539A34B5-19C4-39FC-F3AE-D13286CB514C}"/>
          </ac:spMkLst>
        </pc:spChg>
        <pc:spChg chg="mod">
          <ac:chgData name="Αρχοντια Λυκου" userId="90fc9432-175e-4228-bfba-eb0b365f8bff" providerId="ADAL" clId="{869310B6-D6E8-415E-B68D-38B31B22B646}" dt="2024-03-28T12:49:25.993" v="3585" actId="20577"/>
          <ac:spMkLst>
            <pc:docMk/>
            <pc:sldMk cId="146170472" sldId="262"/>
            <ac:spMk id="7" creationId="{C1EF0905-125B-F35F-6515-1621EE47D7E8}"/>
          </ac:spMkLst>
        </pc:spChg>
        <pc:spChg chg="add mod">
          <ac:chgData name="Αρχοντια Λυκου" userId="90fc9432-175e-4228-bfba-eb0b365f8bff" providerId="ADAL" clId="{869310B6-D6E8-415E-B68D-38B31B22B646}" dt="2024-03-28T13:05:20.026" v="4126" actId="122"/>
          <ac:spMkLst>
            <pc:docMk/>
            <pc:sldMk cId="146170472" sldId="262"/>
            <ac:spMk id="13" creationId="{B2338435-E98A-DF66-C77D-FDAB95A7144F}"/>
          </ac:spMkLst>
        </pc:spChg>
        <pc:spChg chg="add mod">
          <ac:chgData name="Αρχοντια Λυκου" userId="90fc9432-175e-4228-bfba-eb0b365f8bff" providerId="ADAL" clId="{869310B6-D6E8-415E-B68D-38B31B22B646}" dt="2024-03-28T12:58:19.106" v="3969" actId="122"/>
          <ac:spMkLst>
            <pc:docMk/>
            <pc:sldMk cId="146170472" sldId="262"/>
            <ac:spMk id="15" creationId="{7402CD92-FDB8-3450-D132-C0CE5CB28F7C}"/>
          </ac:spMkLst>
        </pc:spChg>
        <pc:spChg chg="add mod">
          <ac:chgData name="Αρχοντια Λυκου" userId="90fc9432-175e-4228-bfba-eb0b365f8bff" providerId="ADAL" clId="{869310B6-D6E8-415E-B68D-38B31B22B646}" dt="2024-03-28T12:58:19.106" v="3969" actId="122"/>
          <ac:spMkLst>
            <pc:docMk/>
            <pc:sldMk cId="146170472" sldId="262"/>
            <ac:spMk id="18" creationId="{64EE6883-F15C-30FA-0037-28288CD484AD}"/>
          </ac:spMkLst>
        </pc:spChg>
        <pc:spChg chg="add mod">
          <ac:chgData name="Αρχοντια Λυκου" userId="90fc9432-175e-4228-bfba-eb0b365f8bff" providerId="ADAL" clId="{869310B6-D6E8-415E-B68D-38B31B22B646}" dt="2024-03-28T12:58:19.106" v="3969" actId="122"/>
          <ac:spMkLst>
            <pc:docMk/>
            <pc:sldMk cId="146170472" sldId="262"/>
            <ac:spMk id="19" creationId="{27753B81-AE07-CD70-DF01-FA81BC8C0B17}"/>
          </ac:spMkLst>
        </pc:spChg>
        <pc:spChg chg="add mod">
          <ac:chgData name="Αρχοντια Λυκου" userId="90fc9432-175e-4228-bfba-eb0b365f8bff" providerId="ADAL" clId="{869310B6-D6E8-415E-B68D-38B31B22B646}" dt="2024-03-28T13:03:30.855" v="4104" actId="1037"/>
          <ac:spMkLst>
            <pc:docMk/>
            <pc:sldMk cId="146170472" sldId="262"/>
            <ac:spMk id="20" creationId="{389DFCB6-C431-9D9D-23A0-0BDB4EC5219B}"/>
          </ac:spMkLst>
        </pc:spChg>
        <pc:spChg chg="add mod">
          <ac:chgData name="Αρχοντια Λυκου" userId="90fc9432-175e-4228-bfba-eb0b365f8bff" providerId="ADAL" clId="{869310B6-D6E8-415E-B68D-38B31B22B646}" dt="2024-03-28T13:03:30.855" v="4104" actId="1037"/>
          <ac:spMkLst>
            <pc:docMk/>
            <pc:sldMk cId="146170472" sldId="262"/>
            <ac:spMk id="21" creationId="{C986C2E7-C589-ACF4-BBF1-51181D619705}"/>
          </ac:spMkLst>
        </pc:spChg>
        <pc:spChg chg="add mod">
          <ac:chgData name="Αρχοντια Λυκου" userId="90fc9432-175e-4228-bfba-eb0b365f8bff" providerId="ADAL" clId="{869310B6-D6E8-415E-B68D-38B31B22B646}" dt="2024-03-28T13:03:30.855" v="4104" actId="1037"/>
          <ac:spMkLst>
            <pc:docMk/>
            <pc:sldMk cId="146170472" sldId="262"/>
            <ac:spMk id="22" creationId="{85D8FE2F-F531-1C39-C048-64D55056EC0B}"/>
          </ac:spMkLst>
        </pc:spChg>
        <pc:picChg chg="add del mod">
          <ac:chgData name="Αρχοντια Λυκου" userId="90fc9432-175e-4228-bfba-eb0b365f8bff" providerId="ADAL" clId="{869310B6-D6E8-415E-B68D-38B31B22B646}" dt="2024-03-28T12:47:53.951" v="3556" actId="478"/>
          <ac:picMkLst>
            <pc:docMk/>
            <pc:sldMk cId="146170472" sldId="262"/>
            <ac:picMk id="3" creationId="{A161C224-E4DB-AF17-569F-0A377DCC1DE3}"/>
          </ac:picMkLst>
        </pc:picChg>
        <pc:picChg chg="add mod">
          <ac:chgData name="Αρχοντια Λυκου" userId="90fc9432-175e-4228-bfba-eb0b365f8bff" providerId="ADAL" clId="{869310B6-D6E8-415E-B68D-38B31B22B646}" dt="2024-03-28T12:48:27.481" v="3562" actId="1076"/>
          <ac:picMkLst>
            <pc:docMk/>
            <pc:sldMk cId="146170472" sldId="262"/>
            <ac:picMk id="8" creationId="{3D9E611E-066C-7825-2AB7-BDCCF43C5D5F}"/>
          </ac:picMkLst>
        </pc:picChg>
        <pc:picChg chg="add mod ord">
          <ac:chgData name="Αρχοντια Λυκου" userId="90fc9432-175e-4228-bfba-eb0b365f8bff" providerId="ADAL" clId="{869310B6-D6E8-415E-B68D-38B31B22B646}" dt="2024-03-28T12:48:23.552" v="3561" actId="1076"/>
          <ac:picMkLst>
            <pc:docMk/>
            <pc:sldMk cId="146170472" sldId="262"/>
            <ac:picMk id="10" creationId="{DEF4BBCF-2C03-451E-D5AB-03128A9F9FA8}"/>
          </ac:picMkLst>
        </pc:picChg>
        <pc:picChg chg="add mod">
          <ac:chgData name="Αρχοντια Λυκου" userId="90fc9432-175e-4228-bfba-eb0b365f8bff" providerId="ADAL" clId="{869310B6-D6E8-415E-B68D-38B31B22B646}" dt="2024-03-28T12:49:05.120" v="3583" actId="1035"/>
          <ac:picMkLst>
            <pc:docMk/>
            <pc:sldMk cId="146170472" sldId="262"/>
            <ac:picMk id="12" creationId="{FEFF1CA9-2788-B309-776D-D8F4F4FCE10D}"/>
          </ac:picMkLst>
        </pc:picChg>
        <pc:picChg chg="add mod">
          <ac:chgData name="Αρχοντια Λυκου" userId="90fc9432-175e-4228-bfba-eb0b365f8bff" providerId="ADAL" clId="{869310B6-D6E8-415E-B68D-38B31B22B646}" dt="2024-03-28T13:04:47.686" v="4122" actId="554"/>
          <ac:picMkLst>
            <pc:docMk/>
            <pc:sldMk cId="146170472" sldId="262"/>
            <ac:picMk id="17" creationId="{A35F0C2A-939D-6E5A-45C1-A2BFE244AA4A}"/>
          </ac:picMkLst>
        </pc:picChg>
        <pc:picChg chg="add mod">
          <ac:chgData name="Αρχοντια Λυκου" userId="90fc9432-175e-4228-bfba-eb0b365f8bff" providerId="ADAL" clId="{869310B6-D6E8-415E-B68D-38B31B22B646}" dt="2024-03-28T13:00:00.101" v="3992" actId="1035"/>
          <ac:picMkLst>
            <pc:docMk/>
            <pc:sldMk cId="146170472" sldId="262"/>
            <ac:picMk id="24" creationId="{8D64701D-A58F-A533-31CF-4D1908E6ADDF}"/>
          </ac:picMkLst>
        </pc:picChg>
        <pc:picChg chg="add mod">
          <ac:chgData name="Αρχοντια Λυκου" userId="90fc9432-175e-4228-bfba-eb0b365f8bff" providerId="ADAL" clId="{869310B6-D6E8-415E-B68D-38B31B22B646}" dt="2024-03-28T13:01:32.646" v="4050" actId="1035"/>
          <ac:picMkLst>
            <pc:docMk/>
            <pc:sldMk cId="146170472" sldId="262"/>
            <ac:picMk id="26" creationId="{B70BD880-5135-918C-A904-9A38F0609667}"/>
          </ac:picMkLst>
        </pc:picChg>
        <pc:picChg chg="add mod">
          <ac:chgData name="Αρχοντια Λυκου" userId="90fc9432-175e-4228-bfba-eb0b365f8bff" providerId="ADAL" clId="{869310B6-D6E8-415E-B68D-38B31B22B646}" dt="2024-03-28T13:02:42.712" v="4063" actId="1035"/>
          <ac:picMkLst>
            <pc:docMk/>
            <pc:sldMk cId="146170472" sldId="262"/>
            <ac:picMk id="28" creationId="{2A75526B-9A34-0758-FD4B-953805EFB761}"/>
          </ac:picMkLst>
        </pc:picChg>
        <pc:picChg chg="add mod">
          <ac:chgData name="Αρχοντια Λυκου" userId="90fc9432-175e-4228-bfba-eb0b365f8bff" providerId="ADAL" clId="{869310B6-D6E8-415E-B68D-38B31B22B646}" dt="2024-03-28T13:04:47.686" v="4122" actId="554"/>
          <ac:picMkLst>
            <pc:docMk/>
            <pc:sldMk cId="146170472" sldId="262"/>
            <ac:picMk id="30" creationId="{2E1D149F-91B5-79E9-05FF-EA16A5ADA4AF}"/>
          </ac:picMkLst>
        </pc:picChg>
      </pc:sldChg>
      <pc:sldChg chg="addSp delSp modSp add mod">
        <pc:chgData name="Αρχοντια Λυκου" userId="90fc9432-175e-4228-bfba-eb0b365f8bff" providerId="ADAL" clId="{869310B6-D6E8-415E-B68D-38B31B22B646}" dt="2024-03-21T09:47:26.732" v="1937" actId="113"/>
        <pc:sldMkLst>
          <pc:docMk/>
          <pc:sldMk cId="3553420500" sldId="263"/>
        </pc:sldMkLst>
        <pc:spChg chg="add del">
          <ac:chgData name="Αρχοντια Λυκου" userId="90fc9432-175e-4228-bfba-eb0b365f8bff" providerId="ADAL" clId="{869310B6-D6E8-415E-B68D-38B31B22B646}" dt="2024-03-13T20:47:32.739" v="887" actId="478"/>
          <ac:spMkLst>
            <pc:docMk/>
            <pc:sldMk cId="3553420500" sldId="263"/>
            <ac:spMk id="3" creationId="{3EEF8DB0-2C97-5011-1CAE-A128FAF08202}"/>
          </ac:spMkLst>
        </pc:spChg>
        <pc:spChg chg="mod">
          <ac:chgData name="Αρχοντια Λυκου" userId="90fc9432-175e-4228-bfba-eb0b365f8bff" providerId="ADAL" clId="{869310B6-D6E8-415E-B68D-38B31B22B646}" dt="2024-03-13T20:47:17.559" v="885"/>
          <ac:spMkLst>
            <pc:docMk/>
            <pc:sldMk cId="3553420500" sldId="263"/>
            <ac:spMk id="4" creationId="{F6C066D2-E705-A91A-68EB-C2580D5A2EF1}"/>
          </ac:spMkLst>
        </pc:spChg>
        <pc:spChg chg="mod">
          <ac:chgData name="Αρχοντια Λυκου" userId="90fc9432-175e-4228-bfba-eb0b365f8bff" providerId="ADAL" clId="{869310B6-D6E8-415E-B68D-38B31B22B646}" dt="2024-03-21T09:47:26.732" v="1937" actId="113"/>
          <ac:spMkLst>
            <pc:docMk/>
            <pc:sldMk cId="3553420500" sldId="263"/>
            <ac:spMk id="7" creationId="{C1EF0905-125B-F35F-6515-1621EE47D7E8}"/>
          </ac:spMkLst>
        </pc:spChg>
        <pc:spChg chg="add mod">
          <ac:chgData name="Αρχοντια Λυκου" userId="90fc9432-175e-4228-bfba-eb0b365f8bff" providerId="ADAL" clId="{869310B6-D6E8-415E-B68D-38B31B22B646}" dt="2024-03-13T20:59:35.088" v="1453" actId="1036"/>
          <ac:spMkLst>
            <pc:docMk/>
            <pc:sldMk cId="3553420500" sldId="263"/>
            <ac:spMk id="10" creationId="{1864975D-DA63-93E2-9B7A-6D418B0A8E48}"/>
          </ac:spMkLst>
        </pc:spChg>
        <pc:picChg chg="add mod modCrop">
          <ac:chgData name="Αρχοντια Λυκου" userId="90fc9432-175e-4228-bfba-eb0b365f8bff" providerId="ADAL" clId="{869310B6-D6E8-415E-B68D-38B31B22B646}" dt="2024-03-13T20:49:02.486" v="896" actId="1076"/>
          <ac:picMkLst>
            <pc:docMk/>
            <pc:sldMk cId="3553420500" sldId="263"/>
            <ac:picMk id="8" creationId="{90B56715-076F-4C84-EBE1-841860278750}"/>
          </ac:picMkLst>
        </pc:picChg>
      </pc:sldChg>
      <pc:sldChg chg="addSp delSp modSp add mod">
        <pc:chgData name="Αρχοντια Λυκου" userId="90fc9432-175e-4228-bfba-eb0b365f8bff" providerId="ADAL" clId="{869310B6-D6E8-415E-B68D-38B31B22B646}" dt="2024-03-29T09:59:22.548" v="5677" actId="6549"/>
        <pc:sldMkLst>
          <pc:docMk/>
          <pc:sldMk cId="2352835742" sldId="264"/>
        </pc:sldMkLst>
        <pc:spChg chg="mod">
          <ac:chgData name="Αρχοντια Λυκου" userId="90fc9432-175e-4228-bfba-eb0b365f8bff" providerId="ADAL" clId="{869310B6-D6E8-415E-B68D-38B31B22B646}" dt="2024-03-13T21:01:41.464" v="1576" actId="27636"/>
          <ac:spMkLst>
            <pc:docMk/>
            <pc:sldMk cId="2352835742" sldId="264"/>
            <ac:spMk id="4" creationId="{F6C066D2-E705-A91A-68EB-C2580D5A2EF1}"/>
          </ac:spMkLst>
        </pc:spChg>
        <pc:spChg chg="del">
          <ac:chgData name="Αρχοντια Λυκου" userId="90fc9432-175e-4228-bfba-eb0b365f8bff" providerId="ADAL" clId="{869310B6-D6E8-415E-B68D-38B31B22B646}" dt="2024-03-13T21:00:34.817" v="1456" actId="478"/>
          <ac:spMkLst>
            <pc:docMk/>
            <pc:sldMk cId="2352835742" sldId="264"/>
            <ac:spMk id="7" creationId="{C1EF0905-125B-F35F-6515-1621EE47D7E8}"/>
          </ac:spMkLst>
        </pc:spChg>
        <pc:spChg chg="del">
          <ac:chgData name="Αρχοντια Λυκου" userId="90fc9432-175e-4228-bfba-eb0b365f8bff" providerId="ADAL" clId="{869310B6-D6E8-415E-B68D-38B31B22B646}" dt="2024-03-13T21:01:57.506" v="1577" actId="478"/>
          <ac:spMkLst>
            <pc:docMk/>
            <pc:sldMk cId="2352835742" sldId="264"/>
            <ac:spMk id="10" creationId="{1864975D-DA63-93E2-9B7A-6D418B0A8E48}"/>
          </ac:spMkLst>
        </pc:spChg>
        <pc:spChg chg="add mod">
          <ac:chgData name="Αρχοντια Λυκου" userId="90fc9432-175e-4228-bfba-eb0b365f8bff" providerId="ADAL" clId="{869310B6-D6E8-415E-B68D-38B31B22B646}" dt="2024-03-29T09:57:55.862" v="5574" actId="13926"/>
          <ac:spMkLst>
            <pc:docMk/>
            <pc:sldMk cId="2352835742" sldId="264"/>
            <ac:spMk id="16" creationId="{6783E085-2355-8360-5FC1-957BB73B915E}"/>
          </ac:spMkLst>
        </pc:spChg>
        <pc:spChg chg="add mod">
          <ac:chgData name="Αρχοντια Λυκου" userId="90fc9432-175e-4228-bfba-eb0b365f8bff" providerId="ADAL" clId="{869310B6-D6E8-415E-B68D-38B31B22B646}" dt="2024-03-29T09:59:22.548" v="5677" actId="6549"/>
          <ac:spMkLst>
            <pc:docMk/>
            <pc:sldMk cId="2352835742" sldId="264"/>
            <ac:spMk id="17" creationId="{DEA42E2E-AD74-09F7-5E96-2B7182F02421}"/>
          </ac:spMkLst>
        </pc:spChg>
        <pc:spChg chg="add mod">
          <ac:chgData name="Αρχοντια Λυκου" userId="90fc9432-175e-4228-bfba-eb0b365f8bff" providerId="ADAL" clId="{869310B6-D6E8-415E-B68D-38B31B22B646}" dt="2024-03-29T09:58:54.001" v="5644" actId="20577"/>
          <ac:spMkLst>
            <pc:docMk/>
            <pc:sldMk cId="2352835742" sldId="264"/>
            <ac:spMk id="18" creationId="{1E53A035-F494-7F02-C067-644BD8FF0A8C}"/>
          </ac:spMkLst>
        </pc:spChg>
        <pc:picChg chg="add mod">
          <ac:chgData name="Αρχοντια Λυκου" userId="90fc9432-175e-4228-bfba-eb0b365f8bff" providerId="ADAL" clId="{869310B6-D6E8-415E-B68D-38B31B22B646}" dt="2024-03-13T21:13:02.790" v="1919"/>
          <ac:picMkLst>
            <pc:docMk/>
            <pc:sldMk cId="2352835742" sldId="264"/>
            <ac:picMk id="2" creationId="{7867CF39-DF7B-B63E-A85E-96AFE612FFA9}"/>
          </ac:picMkLst>
        </pc:picChg>
        <pc:picChg chg="add mod">
          <ac:chgData name="Αρχοντια Λυκου" userId="90fc9432-175e-4228-bfba-eb0b365f8bff" providerId="ADAL" clId="{869310B6-D6E8-415E-B68D-38B31B22B646}" dt="2024-03-13T21:13:02.790" v="1919"/>
          <ac:picMkLst>
            <pc:docMk/>
            <pc:sldMk cId="2352835742" sldId="264"/>
            <ac:picMk id="3" creationId="{609BE9C2-3BF0-2750-8043-3212CF6D3C88}"/>
          </ac:picMkLst>
        </pc:picChg>
        <pc:picChg chg="del">
          <ac:chgData name="Αρχοντια Λυκου" userId="90fc9432-175e-4228-bfba-eb0b365f8bff" providerId="ADAL" clId="{869310B6-D6E8-415E-B68D-38B31B22B646}" dt="2024-03-13T21:00:32.913" v="1455" actId="478"/>
          <ac:picMkLst>
            <pc:docMk/>
            <pc:sldMk cId="2352835742" sldId="264"/>
            <ac:picMk id="8" creationId="{90B56715-076F-4C84-EBE1-841860278750}"/>
          </ac:picMkLst>
        </pc:picChg>
        <pc:picChg chg="add mod">
          <ac:chgData name="Αρχοντια Λυκου" userId="90fc9432-175e-4228-bfba-eb0b365f8bff" providerId="ADAL" clId="{869310B6-D6E8-415E-B68D-38B31B22B646}" dt="2024-03-13T21:13:02.790" v="1919"/>
          <ac:picMkLst>
            <pc:docMk/>
            <pc:sldMk cId="2352835742" sldId="264"/>
            <ac:picMk id="9" creationId="{ECCC4A93-F57F-3EA6-6352-9491091D628E}"/>
          </ac:picMkLst>
        </pc:picChg>
        <pc:picChg chg="add mod">
          <ac:chgData name="Αρχοντια Λυκου" userId="90fc9432-175e-4228-bfba-eb0b365f8bff" providerId="ADAL" clId="{869310B6-D6E8-415E-B68D-38B31B22B646}" dt="2024-03-13T21:13:02.790" v="1919"/>
          <ac:picMkLst>
            <pc:docMk/>
            <pc:sldMk cId="2352835742" sldId="264"/>
            <ac:picMk id="11" creationId="{56AE2000-7D4C-E192-29CE-B445D390CA7E}"/>
          </ac:picMkLst>
        </pc:picChg>
        <pc:picChg chg="add mod">
          <ac:chgData name="Αρχοντια Λυκου" userId="90fc9432-175e-4228-bfba-eb0b365f8bff" providerId="ADAL" clId="{869310B6-D6E8-415E-B68D-38B31B22B646}" dt="2024-03-13T21:13:02.790" v="1919"/>
          <ac:picMkLst>
            <pc:docMk/>
            <pc:sldMk cId="2352835742" sldId="264"/>
            <ac:picMk id="13" creationId="{37AC5679-F05E-B9EA-B1A5-B788AA7E37F8}"/>
          </ac:picMkLst>
        </pc:picChg>
        <pc:picChg chg="add mod">
          <ac:chgData name="Αρχοντια Λυκου" userId="90fc9432-175e-4228-bfba-eb0b365f8bff" providerId="ADAL" clId="{869310B6-D6E8-415E-B68D-38B31B22B646}" dt="2024-03-13T21:13:02.790" v="1919"/>
          <ac:picMkLst>
            <pc:docMk/>
            <pc:sldMk cId="2352835742" sldId="264"/>
            <ac:picMk id="15" creationId="{0602A695-1275-E457-E254-F7F51333DA0E}"/>
          </ac:picMkLst>
        </pc:picChg>
      </pc:sldChg>
      <pc:sldChg chg="addSp delSp modSp add mod delAnim modAnim">
        <pc:chgData name="Αρχοντια Λυκου" userId="90fc9432-175e-4228-bfba-eb0b365f8bff" providerId="ADAL" clId="{869310B6-D6E8-415E-B68D-38B31B22B646}" dt="2024-03-28T13:09:26.620" v="4131"/>
        <pc:sldMkLst>
          <pc:docMk/>
          <pc:sldMk cId="1816190891" sldId="265"/>
        </pc:sldMkLst>
        <pc:spChg chg="mod">
          <ac:chgData name="Αρχοντια Λυκου" userId="90fc9432-175e-4228-bfba-eb0b365f8bff" providerId="ADAL" clId="{869310B6-D6E8-415E-B68D-38B31B22B646}" dt="2024-03-13T21:02:20.962" v="1627" actId="20577"/>
          <ac:spMkLst>
            <pc:docMk/>
            <pc:sldMk cId="1816190891" sldId="265"/>
            <ac:spMk id="4" creationId="{F6C066D2-E705-A91A-68EB-C2580D5A2EF1}"/>
          </ac:spMkLst>
        </pc:spChg>
        <pc:spChg chg="add del">
          <ac:chgData name="Αρχοντια Λυκου" userId="90fc9432-175e-4228-bfba-eb0b365f8bff" providerId="ADAL" clId="{869310B6-D6E8-415E-B68D-38B31B22B646}" dt="2024-03-21T10:03:31.307" v="1964" actId="478"/>
          <ac:spMkLst>
            <pc:docMk/>
            <pc:sldMk cId="1816190891" sldId="265"/>
            <ac:spMk id="9" creationId="{0A5D2D84-B734-BAEC-5851-F95E002297C4}"/>
          </ac:spMkLst>
        </pc:spChg>
        <pc:spChg chg="add del mod">
          <ac:chgData name="Αρχοντια Λυκου" userId="90fc9432-175e-4228-bfba-eb0b365f8bff" providerId="ADAL" clId="{869310B6-D6E8-415E-B68D-38B31B22B646}" dt="2024-03-13T21:13:01.272" v="1918" actId="21"/>
          <ac:spMkLst>
            <pc:docMk/>
            <pc:sldMk cId="1816190891" sldId="265"/>
            <ac:spMk id="16" creationId="{6783E085-2355-8360-5FC1-957BB73B915E}"/>
          </ac:spMkLst>
        </pc:spChg>
        <pc:spChg chg="add del mod">
          <ac:chgData name="Αρχοντια Λυκου" userId="90fc9432-175e-4228-bfba-eb0b365f8bff" providerId="ADAL" clId="{869310B6-D6E8-415E-B68D-38B31B22B646}" dt="2024-03-13T21:13:01.272" v="1918" actId="21"/>
          <ac:spMkLst>
            <pc:docMk/>
            <pc:sldMk cId="1816190891" sldId="265"/>
            <ac:spMk id="17" creationId="{DEA42E2E-AD74-09F7-5E96-2B7182F02421}"/>
          </ac:spMkLst>
        </pc:spChg>
        <pc:spChg chg="add del mod">
          <ac:chgData name="Αρχοντια Λυκου" userId="90fc9432-175e-4228-bfba-eb0b365f8bff" providerId="ADAL" clId="{869310B6-D6E8-415E-B68D-38B31B22B646}" dt="2024-03-13T21:13:01.272" v="1918" actId="21"/>
          <ac:spMkLst>
            <pc:docMk/>
            <pc:sldMk cId="1816190891" sldId="265"/>
            <ac:spMk id="18" creationId="{1E53A035-F494-7F02-C067-644BD8FF0A8C}"/>
          </ac:spMkLst>
        </pc:spChg>
        <pc:spChg chg="add mod">
          <ac:chgData name="Αρχοντια Λυκου" userId="90fc9432-175e-4228-bfba-eb0b365f8bff" providerId="ADAL" clId="{869310B6-D6E8-415E-B68D-38B31B22B646}" dt="2024-03-21T10:20:22.039" v="2405" actId="1037"/>
          <ac:spMkLst>
            <pc:docMk/>
            <pc:sldMk cId="1816190891" sldId="265"/>
            <ac:spMk id="20" creationId="{38B416C3-B0AA-F0AE-81C1-0D04C2C82558}"/>
          </ac:spMkLst>
        </pc:spChg>
        <pc:spChg chg="add mod">
          <ac:chgData name="Αρχοντια Λυκου" userId="90fc9432-175e-4228-bfba-eb0b365f8bff" providerId="ADAL" clId="{869310B6-D6E8-415E-B68D-38B31B22B646}" dt="2024-03-21T10:20:22.039" v="2405" actId="1037"/>
          <ac:spMkLst>
            <pc:docMk/>
            <pc:sldMk cId="1816190891" sldId="265"/>
            <ac:spMk id="21" creationId="{0B1B0CFC-C897-DF75-7AEA-D943AA17C998}"/>
          </ac:spMkLst>
        </pc:spChg>
        <pc:spChg chg="add del">
          <ac:chgData name="Αρχοντια Λυκου" userId="90fc9432-175e-4228-bfba-eb0b365f8bff" providerId="ADAL" clId="{869310B6-D6E8-415E-B68D-38B31B22B646}" dt="2024-03-21T10:05:00.058" v="1983" actId="34122"/>
          <ac:spMkLst>
            <pc:docMk/>
            <pc:sldMk cId="1816190891" sldId="265"/>
            <ac:spMk id="22" creationId="{0066A5D5-C7F5-4740-851A-F64B9EE681CF}"/>
          </ac:spMkLst>
        </pc:spChg>
        <pc:spChg chg="add del">
          <ac:chgData name="Αρχοντια Λυκου" userId="90fc9432-175e-4228-bfba-eb0b365f8bff" providerId="ADAL" clId="{869310B6-D6E8-415E-B68D-38B31B22B646}" dt="2024-03-21T10:04:58.806" v="1981" actId="34122"/>
          <ac:spMkLst>
            <pc:docMk/>
            <pc:sldMk cId="1816190891" sldId="265"/>
            <ac:spMk id="22" creationId="{24B406AD-2885-45D7-80E0-A91373357E00}"/>
          </ac:spMkLst>
        </pc:spChg>
        <pc:spChg chg="add del">
          <ac:chgData name="Αρχοντια Λυκου" userId="90fc9432-175e-4228-bfba-eb0b365f8bff" providerId="ADAL" clId="{869310B6-D6E8-415E-B68D-38B31B22B646}" dt="2024-03-21T10:04:39.838" v="1977" actId="34122"/>
          <ac:spMkLst>
            <pc:docMk/>
            <pc:sldMk cId="1816190891" sldId="265"/>
            <ac:spMk id="22" creationId="{B88269F6-15C7-4B89-8FF1-CCF90ACCB751}"/>
          </ac:spMkLst>
        </pc:spChg>
        <pc:spChg chg="add mod">
          <ac:chgData name="Αρχοντια Λυκου" userId="90fc9432-175e-4228-bfba-eb0b365f8bff" providerId="ADAL" clId="{869310B6-D6E8-415E-B68D-38B31B22B646}" dt="2024-03-21T10:18:21.651" v="2316" actId="14100"/>
          <ac:spMkLst>
            <pc:docMk/>
            <pc:sldMk cId="1816190891" sldId="265"/>
            <ac:spMk id="28" creationId="{81EB668D-705D-8457-75FF-B7A16FB8AF07}"/>
          </ac:spMkLst>
        </pc:spChg>
        <pc:spChg chg="add del mod">
          <ac:chgData name="Αρχοντια Λυκου" userId="90fc9432-175e-4228-bfba-eb0b365f8bff" providerId="ADAL" clId="{869310B6-D6E8-415E-B68D-38B31B22B646}" dt="2024-03-21T10:16:19.438" v="2208" actId="478"/>
          <ac:spMkLst>
            <pc:docMk/>
            <pc:sldMk cId="1816190891" sldId="265"/>
            <ac:spMk id="29" creationId="{5AF6A8D8-AFCF-6F85-2393-08F46C51194A}"/>
          </ac:spMkLst>
        </pc:spChg>
        <pc:spChg chg="add del mod">
          <ac:chgData name="Αρχοντια Λυκου" userId="90fc9432-175e-4228-bfba-eb0b365f8bff" providerId="ADAL" clId="{869310B6-D6E8-415E-B68D-38B31B22B646}" dt="2024-03-21T10:18:08.419" v="2310" actId="1076"/>
          <ac:spMkLst>
            <pc:docMk/>
            <pc:sldMk cId="1816190891" sldId="265"/>
            <ac:spMk id="30" creationId="{E806EDD5-8432-8F44-5B7D-2523BAED39D6}"/>
          </ac:spMkLst>
        </pc:spChg>
        <pc:grpChg chg="add del">
          <ac:chgData name="Αρχοντια Λυκου" userId="90fc9432-175e-4228-bfba-eb0b365f8bff" providerId="ADAL" clId="{869310B6-D6E8-415E-B68D-38B31B22B646}" dt="2024-03-21T10:04:59.546" v="1982" actId="34124"/>
          <ac:grpSpMkLst>
            <pc:docMk/>
            <pc:sldMk cId="1816190891" sldId="265"/>
            <ac:grpSpMk id="5" creationId="{53291E58-5E81-49BE-8E36-1D8EC95EDF18}"/>
          </ac:grpSpMkLst>
        </pc:grpChg>
        <pc:grpChg chg="add del mod">
          <ac:chgData name="Αρχοντια Λυκου" userId="90fc9432-175e-4228-bfba-eb0b365f8bff" providerId="ADAL" clId="{869310B6-D6E8-415E-B68D-38B31B22B646}" dt="2024-03-21T10:20:22.039" v="2405" actId="1037"/>
          <ac:grpSpMkLst>
            <pc:docMk/>
            <pc:sldMk cId="1816190891" sldId="265"/>
            <ac:grpSpMk id="12" creationId="{7CD1A476-4E8F-D8A6-7429-ACBFE661ADE7}"/>
          </ac:grpSpMkLst>
        </pc:grpChg>
        <pc:grpChg chg="add del mod">
          <ac:chgData name="Αρχοντια Λυκου" userId="90fc9432-175e-4228-bfba-eb0b365f8bff" providerId="ADAL" clId="{869310B6-D6E8-415E-B68D-38B31B22B646}" dt="2024-03-21T10:20:22.039" v="2405" actId="1037"/>
          <ac:grpSpMkLst>
            <pc:docMk/>
            <pc:sldMk cId="1816190891" sldId="265"/>
            <ac:grpSpMk id="16" creationId="{13F18B0D-F1A8-0E6D-AB93-EDA55C0C32AB}"/>
          </ac:grpSpMkLst>
        </pc:grpChg>
        <pc:grpChg chg="add del mod">
          <ac:chgData name="Αρχοντια Λυκου" userId="90fc9432-175e-4228-bfba-eb0b365f8bff" providerId="ADAL" clId="{869310B6-D6E8-415E-B68D-38B31B22B646}" dt="2024-03-21T10:20:22.039" v="2405" actId="1037"/>
          <ac:grpSpMkLst>
            <pc:docMk/>
            <pc:sldMk cId="1816190891" sldId="265"/>
            <ac:grpSpMk id="19" creationId="{B605E405-93FA-F5BD-9530-5E4D093436E5}"/>
          </ac:grpSpMkLst>
        </pc:grpChg>
        <pc:picChg chg="add del mod">
          <ac:chgData name="Αρχοντια Λυκου" userId="90fc9432-175e-4228-bfba-eb0b365f8bff" providerId="ADAL" clId="{869310B6-D6E8-415E-B68D-38B31B22B646}" dt="2024-03-13T21:13:01.272" v="1918" actId="21"/>
          <ac:picMkLst>
            <pc:docMk/>
            <pc:sldMk cId="1816190891" sldId="265"/>
            <ac:picMk id="3" creationId="{609BE9C2-3BF0-2750-8043-3212CF6D3C88}"/>
          </ac:picMkLst>
        </pc:picChg>
        <pc:picChg chg="add del mod">
          <ac:chgData name="Αρχοντια Λυκου" userId="90fc9432-175e-4228-bfba-eb0b365f8bff" providerId="ADAL" clId="{869310B6-D6E8-415E-B68D-38B31B22B646}" dt="2024-03-21T10:02:35.558" v="1951" actId="478"/>
          <ac:picMkLst>
            <pc:docMk/>
            <pc:sldMk cId="1816190891" sldId="265"/>
            <ac:picMk id="3" creationId="{B20DB47D-C130-47F4-728E-F2562D112833}"/>
          </ac:picMkLst>
        </pc:picChg>
        <pc:picChg chg="add del mod">
          <ac:chgData name="Αρχοντια Λυκου" userId="90fc9432-175e-4228-bfba-eb0b365f8bff" providerId="ADAL" clId="{869310B6-D6E8-415E-B68D-38B31B22B646}" dt="2024-03-21T10:02:32.407" v="1950" actId="478"/>
          <ac:picMkLst>
            <pc:docMk/>
            <pc:sldMk cId="1816190891" sldId="265"/>
            <ac:picMk id="5" creationId="{BA036C68-B449-1798-575A-1EDF285CB048}"/>
          </ac:picMkLst>
        </pc:picChg>
        <pc:picChg chg="add del mod">
          <ac:chgData name="Αρχοντια Λυκου" userId="90fc9432-175e-4228-bfba-eb0b365f8bff" providerId="ADAL" clId="{869310B6-D6E8-415E-B68D-38B31B22B646}" dt="2024-03-13T21:13:01.272" v="1918" actId="21"/>
          <ac:picMkLst>
            <pc:docMk/>
            <pc:sldMk cId="1816190891" sldId="265"/>
            <ac:picMk id="7" creationId="{7867CF39-DF7B-B63E-A85E-96AFE612FFA9}"/>
          </ac:picMkLst>
        </pc:picChg>
        <pc:picChg chg="add mod modCrop">
          <ac:chgData name="Αρχοντια Λυκου" userId="90fc9432-175e-4228-bfba-eb0b365f8bff" providerId="ADAL" clId="{869310B6-D6E8-415E-B68D-38B31B22B646}" dt="2024-03-21T10:13:18.874" v="2174" actId="1076"/>
          <ac:picMkLst>
            <pc:docMk/>
            <pc:sldMk cId="1816190891" sldId="265"/>
            <ac:picMk id="8" creationId="{0BD14847-B612-D0C1-6173-A8D2C00E02A1}"/>
          </ac:picMkLst>
        </pc:picChg>
        <pc:picChg chg="add del mod">
          <ac:chgData name="Αρχοντια Λυκου" userId="90fc9432-175e-4228-bfba-eb0b365f8bff" providerId="ADAL" clId="{869310B6-D6E8-415E-B68D-38B31B22B646}" dt="2024-03-13T21:13:01.272" v="1918" actId="21"/>
          <ac:picMkLst>
            <pc:docMk/>
            <pc:sldMk cId="1816190891" sldId="265"/>
            <ac:picMk id="9" creationId="{ECCC4A93-F57F-3EA6-6352-9491091D628E}"/>
          </ac:picMkLst>
        </pc:picChg>
        <pc:picChg chg="add del mod">
          <ac:chgData name="Αρχοντια Λυκου" userId="90fc9432-175e-4228-bfba-eb0b365f8bff" providerId="ADAL" clId="{869310B6-D6E8-415E-B68D-38B31B22B646}" dt="2024-03-13T21:13:01.272" v="1918" actId="21"/>
          <ac:picMkLst>
            <pc:docMk/>
            <pc:sldMk cId="1816190891" sldId="265"/>
            <ac:picMk id="11" creationId="{56AE2000-7D4C-E192-29CE-B445D390CA7E}"/>
          </ac:picMkLst>
        </pc:picChg>
        <pc:picChg chg="add del mod">
          <ac:chgData name="Αρχοντια Λυκου" userId="90fc9432-175e-4228-bfba-eb0b365f8bff" providerId="ADAL" clId="{869310B6-D6E8-415E-B68D-38B31B22B646}" dt="2024-03-13T21:13:01.272" v="1918" actId="21"/>
          <ac:picMkLst>
            <pc:docMk/>
            <pc:sldMk cId="1816190891" sldId="265"/>
            <ac:picMk id="13" creationId="{37AC5679-F05E-B9EA-B1A5-B788AA7E37F8}"/>
          </ac:picMkLst>
        </pc:picChg>
        <pc:picChg chg="add del mod">
          <ac:chgData name="Αρχοντια Λυκου" userId="90fc9432-175e-4228-bfba-eb0b365f8bff" providerId="ADAL" clId="{869310B6-D6E8-415E-B68D-38B31B22B646}" dt="2024-03-13T21:13:01.272" v="1918" actId="21"/>
          <ac:picMkLst>
            <pc:docMk/>
            <pc:sldMk cId="1816190891" sldId="265"/>
            <ac:picMk id="15" creationId="{0602A695-1275-E457-E254-F7F51333DA0E}"/>
          </ac:picMkLst>
        </pc:picChg>
        <pc:picChg chg="add mod">
          <ac:chgData name="Αρχοντια Λυκου" userId="90fc9432-175e-4228-bfba-eb0b365f8bff" providerId="ADAL" clId="{869310B6-D6E8-415E-B68D-38B31B22B646}" dt="2024-03-21T10:08:20.085" v="2057" actId="1038"/>
          <ac:picMkLst>
            <pc:docMk/>
            <pc:sldMk cId="1816190891" sldId="265"/>
            <ac:picMk id="23" creationId="{C50A1C9E-B132-D28E-8A54-6AE12EF4B3B9}"/>
          </ac:picMkLst>
        </pc:picChg>
        <pc:picChg chg="add mod ord">
          <ac:chgData name="Αρχοντια Λυκου" userId="90fc9432-175e-4228-bfba-eb0b365f8bff" providerId="ADAL" clId="{869310B6-D6E8-415E-B68D-38B31B22B646}" dt="2024-03-21T10:20:04.511" v="2325" actId="167"/>
          <ac:picMkLst>
            <pc:docMk/>
            <pc:sldMk cId="1816190891" sldId="265"/>
            <ac:picMk id="25" creationId="{48783D23-79D1-539E-898D-7DD81F943F88}"/>
          </ac:picMkLst>
        </pc:picChg>
        <pc:picChg chg="add mod modCrop">
          <ac:chgData name="Αρχοντια Λυκου" userId="90fc9432-175e-4228-bfba-eb0b365f8bff" providerId="ADAL" clId="{869310B6-D6E8-415E-B68D-38B31B22B646}" dt="2024-03-21T10:13:23.466" v="2175" actId="1076"/>
          <ac:picMkLst>
            <pc:docMk/>
            <pc:sldMk cId="1816190891" sldId="265"/>
            <ac:picMk id="27" creationId="{3DBE51E9-968E-AC0A-786B-450E1CE9628F}"/>
          </ac:picMkLst>
        </pc:picChg>
        <pc:inkChg chg="add del mod topLvl">
          <ac:chgData name="Αρχοντια Λυκου" userId="90fc9432-175e-4228-bfba-eb0b365f8bff" providerId="ADAL" clId="{869310B6-D6E8-415E-B68D-38B31B22B646}" dt="2024-03-21T10:04:39.838" v="1977" actId="34122"/>
          <ac:inkMkLst>
            <pc:docMk/>
            <pc:sldMk cId="1816190891" sldId="265"/>
            <ac:inkMk id="10" creationId="{1B6493BB-E7A5-5779-4FCD-B54E0A3E784C}"/>
          </ac:inkMkLst>
        </pc:inkChg>
        <pc:inkChg chg="add del mod topLvl">
          <ac:chgData name="Αρχοντια Λυκου" userId="90fc9432-175e-4228-bfba-eb0b365f8bff" providerId="ADAL" clId="{869310B6-D6E8-415E-B68D-38B31B22B646}" dt="2024-03-21T10:04:39.838" v="1977" actId="34122"/>
          <ac:inkMkLst>
            <pc:docMk/>
            <pc:sldMk cId="1816190891" sldId="265"/>
            <ac:inkMk id="11" creationId="{8574EACA-E9B3-AFB0-4791-F8ACA1E44D6D}"/>
          </ac:inkMkLst>
        </pc:inkChg>
        <pc:inkChg chg="add del">
          <ac:chgData name="Αρχοντια Λυκου" userId="90fc9432-175e-4228-bfba-eb0b365f8bff" providerId="ADAL" clId="{869310B6-D6E8-415E-B68D-38B31B22B646}" dt="2024-03-21T10:05:04.908" v="1996" actId="478"/>
          <ac:inkMkLst>
            <pc:docMk/>
            <pc:sldMk cId="1816190891" sldId="265"/>
            <ac:inkMk id="13" creationId="{29A7FA34-293A-5555-AE6E-317B65CEAD73}"/>
          </ac:inkMkLst>
        </pc:inkChg>
        <pc:inkChg chg="add del mod topLvl">
          <ac:chgData name="Αρχοντια Λυκου" userId="90fc9432-175e-4228-bfba-eb0b365f8bff" providerId="ADAL" clId="{869310B6-D6E8-415E-B68D-38B31B22B646}" dt="2024-03-21T10:05:04.647" v="1995"/>
          <ac:inkMkLst>
            <pc:docMk/>
            <pc:sldMk cId="1816190891" sldId="265"/>
            <ac:inkMk id="14" creationId="{A37216BD-7D69-D614-7EC3-E3EDB5602C94}"/>
          </ac:inkMkLst>
        </pc:inkChg>
        <pc:inkChg chg="add del mod topLvl">
          <ac:chgData name="Αρχοντια Λυκου" userId="90fc9432-175e-4228-bfba-eb0b365f8bff" providerId="ADAL" clId="{869310B6-D6E8-415E-B68D-38B31B22B646}" dt="2024-03-21T10:05:04.647" v="1995"/>
          <ac:inkMkLst>
            <pc:docMk/>
            <pc:sldMk cId="1816190891" sldId="265"/>
            <ac:inkMk id="15" creationId="{779A45DC-887D-43F0-2BAC-758C2A87D81E}"/>
          </ac:inkMkLst>
        </pc:inkChg>
        <pc:inkChg chg="add del mod topLvl">
          <ac:chgData name="Αρχοντια Λυκου" userId="90fc9432-175e-4228-bfba-eb0b365f8bff" providerId="ADAL" clId="{869310B6-D6E8-415E-B68D-38B31B22B646}" dt="2024-03-21T10:05:05.991" v="1999"/>
          <ac:inkMkLst>
            <pc:docMk/>
            <pc:sldMk cId="1816190891" sldId="265"/>
            <ac:inkMk id="17" creationId="{69C28A9F-62C5-F113-DC3C-99F4B2A0D43C}"/>
          </ac:inkMkLst>
        </pc:inkChg>
        <pc:inkChg chg="add del mod topLvl">
          <ac:chgData name="Αρχοντια Λυκου" userId="90fc9432-175e-4228-bfba-eb0b365f8bff" providerId="ADAL" clId="{869310B6-D6E8-415E-B68D-38B31B22B646}" dt="2024-03-21T10:05:05.991" v="1999"/>
          <ac:inkMkLst>
            <pc:docMk/>
            <pc:sldMk cId="1816190891" sldId="265"/>
            <ac:inkMk id="18" creationId="{1DD8D1A4-91BB-F032-EC98-4591A604E171}"/>
          </ac:inkMkLst>
        </pc:inkChg>
      </pc:sldChg>
      <pc:sldChg chg="addSp delSp modSp add mod delAnim">
        <pc:chgData name="Αρχοντια Λυκου" userId="90fc9432-175e-4228-bfba-eb0b365f8bff" providerId="ADAL" clId="{869310B6-D6E8-415E-B68D-38B31B22B646}" dt="2024-03-28T21:34:22.835" v="4611" actId="14838"/>
        <pc:sldMkLst>
          <pc:docMk/>
          <pc:sldMk cId="3284882356" sldId="266"/>
        </pc:sldMkLst>
        <pc:spChg chg="mod ord">
          <ac:chgData name="Αρχοντια Λυκου" userId="90fc9432-175e-4228-bfba-eb0b365f8bff" providerId="ADAL" clId="{869310B6-D6E8-415E-B68D-38B31B22B646}" dt="2024-03-21T10:28:44.591" v="2514" actId="1037"/>
          <ac:spMkLst>
            <pc:docMk/>
            <pc:sldMk cId="3284882356" sldId="266"/>
            <ac:spMk id="4" creationId="{F6C066D2-E705-A91A-68EB-C2580D5A2EF1}"/>
          </ac:spMkLst>
        </pc:spChg>
        <pc:spChg chg="del">
          <ac:chgData name="Αρχοντια Λυκου" userId="90fc9432-175e-4228-bfba-eb0b365f8bff" providerId="ADAL" clId="{869310B6-D6E8-415E-B68D-38B31B22B646}" dt="2024-03-21T10:19:54.263" v="2324" actId="478"/>
          <ac:spMkLst>
            <pc:docMk/>
            <pc:sldMk cId="3284882356" sldId="266"/>
            <ac:spMk id="20" creationId="{38B416C3-B0AA-F0AE-81C1-0D04C2C82558}"/>
          </ac:spMkLst>
        </pc:spChg>
        <pc:spChg chg="del">
          <ac:chgData name="Αρχοντια Λυκου" userId="90fc9432-175e-4228-bfba-eb0b365f8bff" providerId="ADAL" clId="{869310B6-D6E8-415E-B68D-38B31B22B646}" dt="2024-03-21T10:19:54.263" v="2324" actId="478"/>
          <ac:spMkLst>
            <pc:docMk/>
            <pc:sldMk cId="3284882356" sldId="266"/>
            <ac:spMk id="21" creationId="{0B1B0CFC-C897-DF75-7AEA-D943AA17C998}"/>
          </ac:spMkLst>
        </pc:spChg>
        <pc:spChg chg="del">
          <ac:chgData name="Αρχοντια Λυκου" userId="90fc9432-175e-4228-bfba-eb0b365f8bff" providerId="ADAL" clId="{869310B6-D6E8-415E-B68D-38B31B22B646}" dt="2024-03-21T10:19:51.867" v="2321" actId="478"/>
          <ac:spMkLst>
            <pc:docMk/>
            <pc:sldMk cId="3284882356" sldId="266"/>
            <ac:spMk id="28" creationId="{81EB668D-705D-8457-75FF-B7A16FB8AF07}"/>
          </ac:spMkLst>
        </pc:spChg>
        <pc:spChg chg="del">
          <ac:chgData name="Αρχοντια Λυκου" userId="90fc9432-175e-4228-bfba-eb0b365f8bff" providerId="ADAL" clId="{869310B6-D6E8-415E-B68D-38B31B22B646}" dt="2024-03-21T10:19:49.429" v="2319" actId="478"/>
          <ac:spMkLst>
            <pc:docMk/>
            <pc:sldMk cId="3284882356" sldId="266"/>
            <ac:spMk id="30" creationId="{E806EDD5-8432-8F44-5B7D-2523BAED39D6}"/>
          </ac:spMkLst>
        </pc:spChg>
        <pc:spChg chg="add mod">
          <ac:chgData name="Αρχοντια Λυκου" userId="90fc9432-175e-4228-bfba-eb0b365f8bff" providerId="ADAL" clId="{869310B6-D6E8-415E-B68D-38B31B22B646}" dt="2024-03-21T10:30:51.502" v="2626" actId="1036"/>
          <ac:spMkLst>
            <pc:docMk/>
            <pc:sldMk cId="3284882356" sldId="266"/>
            <ac:spMk id="35" creationId="{FCE94BC2-9D7E-CD6A-DCC9-69239D709A34}"/>
          </ac:spMkLst>
        </pc:spChg>
        <pc:spChg chg="add mod">
          <ac:chgData name="Αρχοντια Λυκου" userId="90fc9432-175e-4228-bfba-eb0b365f8bff" providerId="ADAL" clId="{869310B6-D6E8-415E-B68D-38B31B22B646}" dt="2024-03-28T21:34:22.835" v="4611" actId="14838"/>
          <ac:spMkLst>
            <pc:docMk/>
            <pc:sldMk cId="3284882356" sldId="266"/>
            <ac:spMk id="36" creationId="{21FA1192-5AA6-DC72-6875-DCB58544F49E}"/>
          </ac:spMkLst>
        </pc:spChg>
        <pc:grpChg chg="del">
          <ac:chgData name="Αρχοντια Λυκου" userId="90fc9432-175e-4228-bfba-eb0b365f8bff" providerId="ADAL" clId="{869310B6-D6E8-415E-B68D-38B31B22B646}" dt="2024-03-21T10:19:54.263" v="2324" actId="478"/>
          <ac:grpSpMkLst>
            <pc:docMk/>
            <pc:sldMk cId="3284882356" sldId="266"/>
            <ac:grpSpMk id="12" creationId="{7CD1A476-4E8F-D8A6-7429-ACBFE661ADE7}"/>
          </ac:grpSpMkLst>
        </pc:grpChg>
        <pc:grpChg chg="del">
          <ac:chgData name="Αρχοντια Λυκου" userId="90fc9432-175e-4228-bfba-eb0b365f8bff" providerId="ADAL" clId="{869310B6-D6E8-415E-B68D-38B31B22B646}" dt="2024-03-21T10:19:54.263" v="2324" actId="478"/>
          <ac:grpSpMkLst>
            <pc:docMk/>
            <pc:sldMk cId="3284882356" sldId="266"/>
            <ac:grpSpMk id="16" creationId="{13F18B0D-F1A8-0E6D-AB93-EDA55C0C32AB}"/>
          </ac:grpSpMkLst>
        </pc:grpChg>
        <pc:grpChg chg="del">
          <ac:chgData name="Αρχοντια Λυκου" userId="90fc9432-175e-4228-bfba-eb0b365f8bff" providerId="ADAL" clId="{869310B6-D6E8-415E-B68D-38B31B22B646}" dt="2024-03-21T10:19:54.263" v="2324" actId="478"/>
          <ac:grpSpMkLst>
            <pc:docMk/>
            <pc:sldMk cId="3284882356" sldId="266"/>
            <ac:grpSpMk id="19" creationId="{B605E405-93FA-F5BD-9530-5E4D093436E5}"/>
          </ac:grpSpMkLst>
        </pc:grpChg>
        <pc:picChg chg="add del mod">
          <ac:chgData name="Αρχοντια Λυκου" userId="90fc9432-175e-4228-bfba-eb0b365f8bff" providerId="ADAL" clId="{869310B6-D6E8-415E-B68D-38B31B22B646}" dt="2024-03-21T10:21:56.021" v="2436" actId="478"/>
          <ac:picMkLst>
            <pc:docMk/>
            <pc:sldMk cId="3284882356" sldId="266"/>
            <ac:picMk id="3" creationId="{0B0F21A1-E424-0AE0-A765-44890708398D}"/>
          </ac:picMkLst>
        </pc:picChg>
        <pc:picChg chg="add del mod ord modCrop">
          <ac:chgData name="Αρχοντια Λυκου" userId="90fc9432-175e-4228-bfba-eb0b365f8bff" providerId="ADAL" clId="{869310B6-D6E8-415E-B68D-38B31B22B646}" dt="2024-03-21T10:28:18.044" v="2504" actId="1076"/>
          <ac:picMkLst>
            <pc:docMk/>
            <pc:sldMk cId="3284882356" sldId="266"/>
            <ac:picMk id="7" creationId="{ED5FE617-16EC-B997-23B6-FD41D5E49E6C}"/>
          </ac:picMkLst>
        </pc:picChg>
        <pc:picChg chg="del">
          <ac:chgData name="Αρχοντια Λυκου" userId="90fc9432-175e-4228-bfba-eb0b365f8bff" providerId="ADAL" clId="{869310B6-D6E8-415E-B68D-38B31B22B646}" dt="2024-03-21T10:19:50.512" v="2320" actId="478"/>
          <ac:picMkLst>
            <pc:docMk/>
            <pc:sldMk cId="3284882356" sldId="266"/>
            <ac:picMk id="8" creationId="{0BD14847-B612-D0C1-6173-A8D2C00E02A1}"/>
          </ac:picMkLst>
        </pc:picChg>
        <pc:picChg chg="add del mod">
          <ac:chgData name="Αρχοντια Λυκου" userId="90fc9432-175e-4228-bfba-eb0b365f8bff" providerId="ADAL" clId="{869310B6-D6E8-415E-B68D-38B31B22B646}" dt="2024-03-21T10:25:28.927" v="2468" actId="478"/>
          <ac:picMkLst>
            <pc:docMk/>
            <pc:sldMk cId="3284882356" sldId="266"/>
            <ac:picMk id="13" creationId="{EFE89C1D-C895-8F0E-4126-D6EE188F303E}"/>
          </ac:picMkLst>
        </pc:picChg>
        <pc:picChg chg="del">
          <ac:chgData name="Αρχοντια Λυκου" userId="90fc9432-175e-4228-bfba-eb0b365f8bff" providerId="ADAL" clId="{869310B6-D6E8-415E-B68D-38B31B22B646}" dt="2024-03-21T10:19:48.152" v="2318" actId="478"/>
          <ac:picMkLst>
            <pc:docMk/>
            <pc:sldMk cId="3284882356" sldId="266"/>
            <ac:picMk id="23" creationId="{C50A1C9E-B132-D28E-8A54-6AE12EF4B3B9}"/>
          </ac:picMkLst>
        </pc:picChg>
        <pc:picChg chg="add del mod modCrop">
          <ac:chgData name="Αρχοντια Λυκου" userId="90fc9432-175e-4228-bfba-eb0b365f8bff" providerId="ADAL" clId="{869310B6-D6E8-415E-B68D-38B31B22B646}" dt="2024-03-21T10:26:24.713" v="2475" actId="478"/>
          <ac:picMkLst>
            <pc:docMk/>
            <pc:sldMk cId="3284882356" sldId="266"/>
            <ac:picMk id="24" creationId="{93015879-B97E-3053-7B87-35F2BF5301CD}"/>
          </ac:picMkLst>
        </pc:picChg>
        <pc:picChg chg="del">
          <ac:chgData name="Αρχοντια Λυκου" userId="90fc9432-175e-4228-bfba-eb0b365f8bff" providerId="ADAL" clId="{869310B6-D6E8-415E-B68D-38B31B22B646}" dt="2024-03-21T10:19:52.566" v="2323" actId="478"/>
          <ac:picMkLst>
            <pc:docMk/>
            <pc:sldMk cId="3284882356" sldId="266"/>
            <ac:picMk id="25" creationId="{48783D23-79D1-539E-898D-7DD81F943F88}"/>
          </ac:picMkLst>
        </pc:picChg>
        <pc:picChg chg="del">
          <ac:chgData name="Αρχοντια Λυκου" userId="90fc9432-175e-4228-bfba-eb0b365f8bff" providerId="ADAL" clId="{869310B6-D6E8-415E-B68D-38B31B22B646}" dt="2024-03-21T10:19:52.245" v="2322" actId="478"/>
          <ac:picMkLst>
            <pc:docMk/>
            <pc:sldMk cId="3284882356" sldId="266"/>
            <ac:picMk id="27" creationId="{3DBE51E9-968E-AC0A-786B-450E1CE9628F}"/>
          </ac:picMkLst>
        </pc:picChg>
        <pc:picChg chg="add mod">
          <ac:chgData name="Αρχοντια Λυκου" userId="90fc9432-175e-4228-bfba-eb0b365f8bff" providerId="ADAL" clId="{869310B6-D6E8-415E-B68D-38B31B22B646}" dt="2024-03-21T10:27:25.284" v="2494" actId="1037"/>
          <ac:picMkLst>
            <pc:docMk/>
            <pc:sldMk cId="3284882356" sldId="266"/>
            <ac:picMk id="29" creationId="{C94BB503-C284-F1A9-4390-872D94D5C643}"/>
          </ac:picMkLst>
        </pc:picChg>
        <pc:picChg chg="add mod modCrop">
          <ac:chgData name="Αρχοντια Λυκου" userId="90fc9432-175e-4228-bfba-eb0b365f8bff" providerId="ADAL" clId="{869310B6-D6E8-415E-B68D-38B31B22B646}" dt="2024-03-21T10:26:39.994" v="2478" actId="1076"/>
          <ac:picMkLst>
            <pc:docMk/>
            <pc:sldMk cId="3284882356" sldId="266"/>
            <ac:picMk id="32" creationId="{5DAAD0F7-6116-D686-09B6-ACC651B5CCF7}"/>
          </ac:picMkLst>
        </pc:picChg>
        <pc:picChg chg="add mod">
          <ac:chgData name="Αρχοντια Λυκου" userId="90fc9432-175e-4228-bfba-eb0b365f8bff" providerId="ADAL" clId="{869310B6-D6E8-415E-B68D-38B31B22B646}" dt="2024-03-21T10:27:22.132" v="2484" actId="1076"/>
          <ac:picMkLst>
            <pc:docMk/>
            <pc:sldMk cId="3284882356" sldId="266"/>
            <ac:picMk id="34" creationId="{EB4F557E-6FBA-8B25-0D39-17C939867AD5}"/>
          </ac:picMkLst>
        </pc:picChg>
      </pc:sldChg>
      <pc:sldChg chg="addSp delSp modSp add mod delAnim">
        <pc:chgData name="Αρχοντια Λυκου" userId="90fc9432-175e-4228-bfba-eb0b365f8bff" providerId="ADAL" clId="{869310B6-D6E8-415E-B68D-38B31B22B646}" dt="2024-03-21T10:53:20.884" v="2829" actId="14838"/>
        <pc:sldMkLst>
          <pc:docMk/>
          <pc:sldMk cId="3183718503" sldId="267"/>
        </pc:sldMkLst>
        <pc:spChg chg="mod">
          <ac:chgData name="Αρχοντια Λυκου" userId="90fc9432-175e-4228-bfba-eb0b365f8bff" providerId="ADAL" clId="{869310B6-D6E8-415E-B68D-38B31B22B646}" dt="2024-03-21T10:35:12.884" v="2676" actId="20577"/>
          <ac:spMkLst>
            <pc:docMk/>
            <pc:sldMk cId="3183718503" sldId="267"/>
            <ac:spMk id="4" creationId="{F6C066D2-E705-A91A-68EB-C2580D5A2EF1}"/>
          </ac:spMkLst>
        </pc:spChg>
        <pc:spChg chg="del">
          <ac:chgData name="Αρχοντια Λυκου" userId="90fc9432-175e-4228-bfba-eb0b365f8bff" providerId="ADAL" clId="{869310B6-D6E8-415E-B68D-38B31B22B646}" dt="2024-03-21T10:34:49.204" v="2635" actId="478"/>
          <ac:spMkLst>
            <pc:docMk/>
            <pc:sldMk cId="3183718503" sldId="267"/>
            <ac:spMk id="20" creationId="{38B416C3-B0AA-F0AE-81C1-0D04C2C82558}"/>
          </ac:spMkLst>
        </pc:spChg>
        <pc:spChg chg="del">
          <ac:chgData name="Αρχοντια Λυκου" userId="90fc9432-175e-4228-bfba-eb0b365f8bff" providerId="ADAL" clId="{869310B6-D6E8-415E-B68D-38B31B22B646}" dt="2024-03-21T10:34:49.204" v="2635" actId="478"/>
          <ac:spMkLst>
            <pc:docMk/>
            <pc:sldMk cId="3183718503" sldId="267"/>
            <ac:spMk id="21" creationId="{0B1B0CFC-C897-DF75-7AEA-D943AA17C998}"/>
          </ac:spMkLst>
        </pc:spChg>
        <pc:spChg chg="add mod ord">
          <ac:chgData name="Αρχοντια Λυκου" userId="90fc9432-175e-4228-bfba-eb0b365f8bff" providerId="ADAL" clId="{869310B6-D6E8-415E-B68D-38B31B22B646}" dt="2024-03-21T10:53:20.884" v="2829" actId="14838"/>
          <ac:spMkLst>
            <pc:docMk/>
            <pc:sldMk cId="3183718503" sldId="267"/>
            <ac:spMk id="24" creationId="{6D403F4E-1A89-26FF-C7CF-2BF629820FD1}"/>
          </ac:spMkLst>
        </pc:spChg>
        <pc:spChg chg="add mod">
          <ac:chgData name="Αρχοντια Λυκου" userId="90fc9432-175e-4228-bfba-eb0b365f8bff" providerId="ADAL" clId="{869310B6-D6E8-415E-B68D-38B31B22B646}" dt="2024-03-21T10:53:10.146" v="2826" actId="14838"/>
          <ac:spMkLst>
            <pc:docMk/>
            <pc:sldMk cId="3183718503" sldId="267"/>
            <ac:spMk id="26" creationId="{2FB0C3DA-5788-6890-A65B-C47D180C1569}"/>
          </ac:spMkLst>
        </pc:spChg>
        <pc:spChg chg="del">
          <ac:chgData name="Αρχοντια Λυκου" userId="90fc9432-175e-4228-bfba-eb0b365f8bff" providerId="ADAL" clId="{869310B6-D6E8-415E-B68D-38B31B22B646}" dt="2024-03-21T10:34:45.673" v="2630" actId="478"/>
          <ac:spMkLst>
            <pc:docMk/>
            <pc:sldMk cId="3183718503" sldId="267"/>
            <ac:spMk id="28" creationId="{81EB668D-705D-8457-75FF-B7A16FB8AF07}"/>
          </ac:spMkLst>
        </pc:spChg>
        <pc:spChg chg="del mod">
          <ac:chgData name="Αρχοντια Λυκου" userId="90fc9432-175e-4228-bfba-eb0b365f8bff" providerId="ADAL" clId="{869310B6-D6E8-415E-B68D-38B31B22B646}" dt="2024-03-21T10:34:48.174" v="2634" actId="478"/>
          <ac:spMkLst>
            <pc:docMk/>
            <pc:sldMk cId="3183718503" sldId="267"/>
            <ac:spMk id="30" creationId="{E806EDD5-8432-8F44-5B7D-2523BAED39D6}"/>
          </ac:spMkLst>
        </pc:spChg>
        <pc:spChg chg="add mod">
          <ac:chgData name="Αρχοντια Λυκου" userId="90fc9432-175e-4228-bfba-eb0b365f8bff" providerId="ADAL" clId="{869310B6-D6E8-415E-B68D-38B31B22B646}" dt="2024-03-21T10:53:17.511" v="2828" actId="14838"/>
          <ac:spMkLst>
            <pc:docMk/>
            <pc:sldMk cId="3183718503" sldId="267"/>
            <ac:spMk id="32" creationId="{AB113CD2-2598-8311-B9FE-E926CE2CADB2}"/>
          </ac:spMkLst>
        </pc:spChg>
        <pc:spChg chg="add mod">
          <ac:chgData name="Αρχοντια Λυκου" userId="90fc9432-175e-4228-bfba-eb0b365f8bff" providerId="ADAL" clId="{869310B6-D6E8-415E-B68D-38B31B22B646}" dt="2024-03-21T10:53:14.794" v="2827" actId="14838"/>
          <ac:spMkLst>
            <pc:docMk/>
            <pc:sldMk cId="3183718503" sldId="267"/>
            <ac:spMk id="35" creationId="{F0CE2BF0-0104-329C-637E-07A713354337}"/>
          </ac:spMkLst>
        </pc:spChg>
        <pc:grpChg chg="del">
          <ac:chgData name="Αρχοντια Λυκου" userId="90fc9432-175e-4228-bfba-eb0b365f8bff" providerId="ADAL" clId="{869310B6-D6E8-415E-B68D-38B31B22B646}" dt="2024-03-21T10:34:49.204" v="2635" actId="478"/>
          <ac:grpSpMkLst>
            <pc:docMk/>
            <pc:sldMk cId="3183718503" sldId="267"/>
            <ac:grpSpMk id="12" creationId="{7CD1A476-4E8F-D8A6-7429-ACBFE661ADE7}"/>
          </ac:grpSpMkLst>
        </pc:grpChg>
        <pc:grpChg chg="del">
          <ac:chgData name="Αρχοντια Λυκου" userId="90fc9432-175e-4228-bfba-eb0b365f8bff" providerId="ADAL" clId="{869310B6-D6E8-415E-B68D-38B31B22B646}" dt="2024-03-21T10:34:49.204" v="2635" actId="478"/>
          <ac:grpSpMkLst>
            <pc:docMk/>
            <pc:sldMk cId="3183718503" sldId="267"/>
            <ac:grpSpMk id="16" creationId="{13F18B0D-F1A8-0E6D-AB93-EDA55C0C32AB}"/>
          </ac:grpSpMkLst>
        </pc:grpChg>
        <pc:grpChg chg="del">
          <ac:chgData name="Αρχοντια Λυκου" userId="90fc9432-175e-4228-bfba-eb0b365f8bff" providerId="ADAL" clId="{869310B6-D6E8-415E-B68D-38B31B22B646}" dt="2024-03-21T10:34:49.204" v="2635" actId="478"/>
          <ac:grpSpMkLst>
            <pc:docMk/>
            <pc:sldMk cId="3183718503" sldId="267"/>
            <ac:grpSpMk id="19" creationId="{B605E405-93FA-F5BD-9530-5E4D093436E5}"/>
          </ac:grpSpMkLst>
        </pc:grpChg>
        <pc:picChg chg="add mod modCrop">
          <ac:chgData name="Αρχοντια Λυκου" userId="90fc9432-175e-4228-bfba-eb0b365f8bff" providerId="ADAL" clId="{869310B6-D6E8-415E-B68D-38B31B22B646}" dt="2024-03-21T10:52:29.051" v="2796" actId="1035"/>
          <ac:picMkLst>
            <pc:docMk/>
            <pc:sldMk cId="3183718503" sldId="267"/>
            <ac:picMk id="3" creationId="{48BAEF89-B499-7D08-2F37-621867138ED4}"/>
          </ac:picMkLst>
        </pc:picChg>
        <pc:picChg chg="add mod ord modCrop">
          <ac:chgData name="Αρχοντια Λυκου" userId="90fc9432-175e-4228-bfba-eb0b365f8bff" providerId="ADAL" clId="{869310B6-D6E8-415E-B68D-38B31B22B646}" dt="2024-03-21T10:52:11.246" v="2791" actId="1076"/>
          <ac:picMkLst>
            <pc:docMk/>
            <pc:sldMk cId="3183718503" sldId="267"/>
            <ac:picMk id="7" creationId="{9BB1CA73-66C1-BEFB-5683-8E4D41E53551}"/>
          </ac:picMkLst>
        </pc:picChg>
        <pc:picChg chg="del">
          <ac:chgData name="Αρχοντια Λυκου" userId="90fc9432-175e-4228-bfba-eb0b365f8bff" providerId="ADAL" clId="{869310B6-D6E8-415E-B68D-38B31B22B646}" dt="2024-03-21T10:34:46.045" v="2631" actId="478"/>
          <ac:picMkLst>
            <pc:docMk/>
            <pc:sldMk cId="3183718503" sldId="267"/>
            <ac:picMk id="8" creationId="{0BD14847-B612-D0C1-6173-A8D2C00E02A1}"/>
          </ac:picMkLst>
        </pc:picChg>
        <pc:picChg chg="add del mod modCrop">
          <ac:chgData name="Αρχοντια Λυκου" userId="90fc9432-175e-4228-bfba-eb0b365f8bff" providerId="ADAL" clId="{869310B6-D6E8-415E-B68D-38B31B22B646}" dt="2024-03-21T10:40:26.636" v="2702" actId="478"/>
          <ac:picMkLst>
            <pc:docMk/>
            <pc:sldMk cId="3183718503" sldId="267"/>
            <ac:picMk id="9" creationId="{3E2E0797-380F-05E9-7352-54BF444C3062}"/>
          </ac:picMkLst>
        </pc:picChg>
        <pc:picChg chg="add mod modCrop">
          <ac:chgData name="Αρχοντια Λυκου" userId="90fc9432-175e-4228-bfba-eb0b365f8bff" providerId="ADAL" clId="{869310B6-D6E8-415E-B68D-38B31B22B646}" dt="2024-03-21T10:52:29.051" v="2796" actId="1035"/>
          <ac:picMkLst>
            <pc:docMk/>
            <pc:sldMk cId="3183718503" sldId="267"/>
            <ac:picMk id="22" creationId="{1C92BB5A-89CD-D47C-8977-75482CF3688D}"/>
          </ac:picMkLst>
        </pc:picChg>
        <pc:picChg chg="del">
          <ac:chgData name="Αρχοντια Λυκου" userId="90fc9432-175e-4228-bfba-eb0b365f8bff" providerId="ADAL" clId="{869310B6-D6E8-415E-B68D-38B31B22B646}" dt="2024-03-21T10:34:46.822" v="2633" actId="478"/>
          <ac:picMkLst>
            <pc:docMk/>
            <pc:sldMk cId="3183718503" sldId="267"/>
            <ac:picMk id="23" creationId="{C50A1C9E-B132-D28E-8A54-6AE12EF4B3B9}"/>
          </ac:picMkLst>
        </pc:picChg>
        <pc:picChg chg="del">
          <ac:chgData name="Αρχοντια Λυκου" userId="90fc9432-175e-4228-bfba-eb0b365f8bff" providerId="ADAL" clId="{869310B6-D6E8-415E-B68D-38B31B22B646}" dt="2024-03-21T10:34:45.034" v="2629" actId="478"/>
          <ac:picMkLst>
            <pc:docMk/>
            <pc:sldMk cId="3183718503" sldId="267"/>
            <ac:picMk id="25" creationId="{48783D23-79D1-539E-898D-7DD81F943F88}"/>
          </ac:picMkLst>
        </pc:picChg>
        <pc:picChg chg="del">
          <ac:chgData name="Αρχοντια Λυκου" userId="90fc9432-175e-4228-bfba-eb0b365f8bff" providerId="ADAL" clId="{869310B6-D6E8-415E-B68D-38B31B22B646}" dt="2024-03-21T10:34:44.753" v="2628" actId="478"/>
          <ac:picMkLst>
            <pc:docMk/>
            <pc:sldMk cId="3183718503" sldId="267"/>
            <ac:picMk id="27" creationId="{3DBE51E9-968E-AC0A-786B-450E1CE9628F}"/>
          </ac:picMkLst>
        </pc:picChg>
        <pc:picChg chg="add mod modCrop">
          <ac:chgData name="Αρχοντια Λυκου" userId="90fc9432-175e-4228-bfba-eb0b365f8bff" providerId="ADAL" clId="{869310B6-D6E8-415E-B68D-38B31B22B646}" dt="2024-03-21T10:52:24.726" v="2794" actId="1076"/>
          <ac:picMkLst>
            <pc:docMk/>
            <pc:sldMk cId="3183718503" sldId="267"/>
            <ac:picMk id="31" creationId="{7B9A0F7B-ED3A-CBAC-2B24-8874B91A196C}"/>
          </ac:picMkLst>
        </pc:picChg>
        <pc:picChg chg="add mod modCrop">
          <ac:chgData name="Αρχοντια Λυκου" userId="90fc9432-175e-4228-bfba-eb0b365f8bff" providerId="ADAL" clId="{869310B6-D6E8-415E-B68D-38B31B22B646}" dt="2024-03-21T10:52:39.083" v="2798" actId="1076"/>
          <ac:picMkLst>
            <pc:docMk/>
            <pc:sldMk cId="3183718503" sldId="267"/>
            <ac:picMk id="34" creationId="{2BBDE859-F326-CC6B-FE8A-6AB93C38CECB}"/>
          </ac:picMkLst>
        </pc:picChg>
      </pc:sldChg>
      <pc:sldChg chg="addSp delSp modSp add mod delAnim">
        <pc:chgData name="Αρχοντια Λυκου" userId="90fc9432-175e-4228-bfba-eb0b365f8bff" providerId="ADAL" clId="{869310B6-D6E8-415E-B68D-38B31B22B646}" dt="2024-03-29T13:13:37.582" v="6554" actId="122"/>
        <pc:sldMkLst>
          <pc:docMk/>
          <pc:sldMk cId="773156570" sldId="268"/>
        </pc:sldMkLst>
        <pc:spChg chg="mod">
          <ac:chgData name="Αρχοντια Λυκου" userId="90fc9432-175e-4228-bfba-eb0b365f8bff" providerId="ADAL" clId="{869310B6-D6E8-415E-B68D-38B31B22B646}" dt="2024-03-29T10:03:43.222" v="5706" actId="27636"/>
          <ac:spMkLst>
            <pc:docMk/>
            <pc:sldMk cId="773156570" sldId="268"/>
            <ac:spMk id="4" creationId="{F6C066D2-E705-A91A-68EB-C2580D5A2EF1}"/>
          </ac:spMkLst>
        </pc:spChg>
        <pc:spChg chg="add mod">
          <ac:chgData name="Αρχοντια Λυκου" userId="90fc9432-175e-4228-bfba-eb0b365f8bff" providerId="ADAL" clId="{869310B6-D6E8-415E-B68D-38B31B22B646}" dt="2024-03-29T13:13:37.582" v="6554" actId="122"/>
          <ac:spMkLst>
            <pc:docMk/>
            <pc:sldMk cId="773156570" sldId="268"/>
            <ac:spMk id="15" creationId="{B3D8D6E3-287E-5624-610C-B3936B86901D}"/>
          </ac:spMkLst>
        </pc:spChg>
        <pc:spChg chg="del">
          <ac:chgData name="Αρχοντια Λυκου" userId="90fc9432-175e-4228-bfba-eb0b365f8bff" providerId="ADAL" clId="{869310B6-D6E8-415E-B68D-38B31B22B646}" dt="2024-03-21T10:56:15.932" v="2838" actId="478"/>
          <ac:spMkLst>
            <pc:docMk/>
            <pc:sldMk cId="773156570" sldId="268"/>
            <ac:spMk id="20" creationId="{38B416C3-B0AA-F0AE-81C1-0D04C2C82558}"/>
          </ac:spMkLst>
        </pc:spChg>
        <pc:spChg chg="add mod">
          <ac:chgData name="Αρχοντια Λυκου" userId="90fc9432-175e-4228-bfba-eb0b365f8bff" providerId="ADAL" clId="{869310B6-D6E8-415E-B68D-38B31B22B646}" dt="2024-03-29T13:13:37.582" v="6554" actId="122"/>
          <ac:spMkLst>
            <pc:docMk/>
            <pc:sldMk cId="773156570" sldId="268"/>
            <ac:spMk id="20" creationId="{BED3F574-9038-0E2E-7F4D-EC274E98E651}"/>
          </ac:spMkLst>
        </pc:spChg>
        <pc:spChg chg="del">
          <ac:chgData name="Αρχοντια Λυκου" userId="90fc9432-175e-4228-bfba-eb0b365f8bff" providerId="ADAL" clId="{869310B6-D6E8-415E-B68D-38B31B22B646}" dt="2024-03-21T10:56:18.991" v="2841" actId="478"/>
          <ac:spMkLst>
            <pc:docMk/>
            <pc:sldMk cId="773156570" sldId="268"/>
            <ac:spMk id="21" creationId="{0B1B0CFC-C897-DF75-7AEA-D943AA17C998}"/>
          </ac:spMkLst>
        </pc:spChg>
        <pc:spChg chg="del">
          <ac:chgData name="Αρχοντια Λυκου" userId="90fc9432-175e-4228-bfba-eb0b365f8bff" providerId="ADAL" clId="{869310B6-D6E8-415E-B68D-38B31B22B646}" dt="2024-03-21T10:56:11.897" v="2834" actId="478"/>
          <ac:spMkLst>
            <pc:docMk/>
            <pc:sldMk cId="773156570" sldId="268"/>
            <ac:spMk id="28" creationId="{81EB668D-705D-8457-75FF-B7A16FB8AF07}"/>
          </ac:spMkLst>
        </pc:spChg>
        <pc:spChg chg="del mod">
          <ac:chgData name="Αρχοντια Λυκου" userId="90fc9432-175e-4228-bfba-eb0b365f8bff" providerId="ADAL" clId="{869310B6-D6E8-415E-B68D-38B31B22B646}" dt="2024-03-21T10:56:13.134" v="2836" actId="478"/>
          <ac:spMkLst>
            <pc:docMk/>
            <pc:sldMk cId="773156570" sldId="268"/>
            <ac:spMk id="30" creationId="{E806EDD5-8432-8F44-5B7D-2523BAED39D6}"/>
          </ac:spMkLst>
        </pc:spChg>
        <pc:spChg chg="add del mod">
          <ac:chgData name="Αρχοντια Λυκου" userId="90fc9432-175e-4228-bfba-eb0b365f8bff" providerId="ADAL" clId="{869310B6-D6E8-415E-B68D-38B31B22B646}" dt="2024-03-21T11:07:00.455" v="3051" actId="478"/>
          <ac:spMkLst>
            <pc:docMk/>
            <pc:sldMk cId="773156570" sldId="268"/>
            <ac:spMk id="32" creationId="{1C93AE8C-A5FD-2E51-EB25-03FCB3D9920A}"/>
          </ac:spMkLst>
        </pc:spChg>
        <pc:spChg chg="add del mod">
          <ac:chgData name="Αρχοντια Λυκου" userId="90fc9432-175e-4228-bfba-eb0b365f8bff" providerId="ADAL" clId="{869310B6-D6E8-415E-B68D-38B31B22B646}" dt="2024-03-29T10:03:34.829" v="5683" actId="478"/>
          <ac:spMkLst>
            <pc:docMk/>
            <pc:sldMk cId="773156570" sldId="268"/>
            <ac:spMk id="33" creationId="{91177CBA-AFE7-1F08-E7EE-3FE98033155A}"/>
          </ac:spMkLst>
        </pc:spChg>
        <pc:grpChg chg="del">
          <ac:chgData name="Αρχοντια Λυκου" userId="90fc9432-175e-4228-bfba-eb0b365f8bff" providerId="ADAL" clId="{869310B6-D6E8-415E-B68D-38B31B22B646}" dt="2024-03-21T10:56:14.918" v="2837" actId="478"/>
          <ac:grpSpMkLst>
            <pc:docMk/>
            <pc:sldMk cId="773156570" sldId="268"/>
            <ac:grpSpMk id="12" creationId="{7CD1A476-4E8F-D8A6-7429-ACBFE661ADE7}"/>
          </ac:grpSpMkLst>
        </pc:grpChg>
        <pc:grpChg chg="del">
          <ac:chgData name="Αρχοντια Λυκου" userId="90fc9432-175e-4228-bfba-eb0b365f8bff" providerId="ADAL" clId="{869310B6-D6E8-415E-B68D-38B31B22B646}" dt="2024-03-21T10:56:19.641" v="2842" actId="478"/>
          <ac:grpSpMkLst>
            <pc:docMk/>
            <pc:sldMk cId="773156570" sldId="268"/>
            <ac:grpSpMk id="16" creationId="{13F18B0D-F1A8-0E6D-AB93-EDA55C0C32AB}"/>
          </ac:grpSpMkLst>
        </pc:grpChg>
        <pc:grpChg chg="del mod">
          <ac:chgData name="Αρχοντια Λυκου" userId="90fc9432-175e-4228-bfba-eb0b365f8bff" providerId="ADAL" clId="{869310B6-D6E8-415E-B68D-38B31B22B646}" dt="2024-03-21T10:56:18.086" v="2840" actId="478"/>
          <ac:grpSpMkLst>
            <pc:docMk/>
            <pc:sldMk cId="773156570" sldId="268"/>
            <ac:grpSpMk id="19" creationId="{B605E405-93FA-F5BD-9530-5E4D093436E5}"/>
          </ac:grpSpMkLst>
        </pc:grpChg>
        <pc:picChg chg="add del mod ord modCrop">
          <ac:chgData name="Αρχοντια Λυκου" userId="90fc9432-175e-4228-bfba-eb0b365f8bff" providerId="ADAL" clId="{869310B6-D6E8-415E-B68D-38B31B22B646}" dt="2024-03-29T10:03:33.465" v="5681" actId="478"/>
          <ac:picMkLst>
            <pc:docMk/>
            <pc:sldMk cId="773156570" sldId="268"/>
            <ac:picMk id="3" creationId="{31615027-3E9E-E9AB-6FE1-1BB446B834EA}"/>
          </ac:picMkLst>
        </pc:picChg>
        <pc:picChg chg="add del mod modCrop">
          <ac:chgData name="Αρχοντια Λυκου" userId="90fc9432-175e-4228-bfba-eb0b365f8bff" providerId="ADAL" clId="{869310B6-D6E8-415E-B68D-38B31B22B646}" dt="2024-03-21T10:59:45.086" v="2889" actId="478"/>
          <ac:picMkLst>
            <pc:docMk/>
            <pc:sldMk cId="773156570" sldId="268"/>
            <ac:picMk id="7" creationId="{C47E3911-1399-EB87-E9D8-8BCB582C9F9F}"/>
          </ac:picMkLst>
        </pc:picChg>
        <pc:picChg chg="add mod modCrop">
          <ac:chgData name="Αρχοντια Λυκου" userId="90fc9432-175e-4228-bfba-eb0b365f8bff" providerId="ADAL" clId="{869310B6-D6E8-415E-B68D-38B31B22B646}" dt="2024-03-29T13:07:35.436" v="6459" actId="14100"/>
          <ac:picMkLst>
            <pc:docMk/>
            <pc:sldMk cId="773156570" sldId="268"/>
            <ac:picMk id="7" creationId="{DA021821-FD9B-A3AF-A040-8E7B47BAB553}"/>
          </ac:picMkLst>
        </pc:picChg>
        <pc:picChg chg="del">
          <ac:chgData name="Αρχοντια Λυκου" userId="90fc9432-175e-4228-bfba-eb0b365f8bff" providerId="ADAL" clId="{869310B6-D6E8-415E-B68D-38B31B22B646}" dt="2024-03-21T10:56:11.447" v="2833" actId="478"/>
          <ac:picMkLst>
            <pc:docMk/>
            <pc:sldMk cId="773156570" sldId="268"/>
            <ac:picMk id="8" creationId="{0BD14847-B612-D0C1-6173-A8D2C00E02A1}"/>
          </ac:picMkLst>
        </pc:picChg>
        <pc:picChg chg="add del mod modCrop">
          <ac:chgData name="Αρχοντια Λυκου" userId="90fc9432-175e-4228-bfba-eb0b365f8bff" providerId="ADAL" clId="{869310B6-D6E8-415E-B68D-38B31B22B646}" dt="2024-03-29T13:08:08.829" v="6465" actId="478"/>
          <ac:picMkLst>
            <pc:docMk/>
            <pc:sldMk cId="773156570" sldId="268"/>
            <ac:picMk id="9" creationId="{5C2AB62B-BEF5-936F-F960-7D76F58D757A}"/>
          </ac:picMkLst>
        </pc:picChg>
        <pc:picChg chg="add mod ord modCrop">
          <ac:chgData name="Αρχοντια Λυκου" userId="90fc9432-175e-4228-bfba-eb0b365f8bff" providerId="ADAL" clId="{869310B6-D6E8-415E-B68D-38B31B22B646}" dt="2024-03-29T13:10:00.923" v="6502" actId="554"/>
          <ac:picMkLst>
            <pc:docMk/>
            <pc:sldMk cId="773156570" sldId="268"/>
            <ac:picMk id="11" creationId="{FAAF7B04-3876-AFD3-CCEC-73FE8E8E5117}"/>
          </ac:picMkLst>
        </pc:picChg>
        <pc:picChg chg="add del mod">
          <ac:chgData name="Αρχοντια Λυκου" userId="90fc9432-175e-4228-bfba-eb0b365f8bff" providerId="ADAL" clId="{869310B6-D6E8-415E-B68D-38B31B22B646}" dt="2024-03-29T10:03:32.716" v="5679" actId="478"/>
          <ac:picMkLst>
            <pc:docMk/>
            <pc:sldMk cId="773156570" sldId="268"/>
            <ac:picMk id="13" creationId="{EE3B9DE9-6BEE-2B8B-B46B-3168AD77A28F}"/>
          </ac:picMkLst>
        </pc:picChg>
        <pc:picChg chg="add mod modCrop">
          <ac:chgData name="Αρχοντια Λυκου" userId="90fc9432-175e-4228-bfba-eb0b365f8bff" providerId="ADAL" clId="{869310B6-D6E8-415E-B68D-38B31B22B646}" dt="2024-03-29T13:10:00.923" v="6502" actId="554"/>
          <ac:picMkLst>
            <pc:docMk/>
            <pc:sldMk cId="773156570" sldId="268"/>
            <ac:picMk id="14" creationId="{29E5FA2C-5643-057A-BE18-46FEC9EEEBD7}"/>
          </ac:picMkLst>
        </pc:picChg>
        <pc:picChg chg="add mod modCrop">
          <ac:chgData name="Αρχοντια Λυκου" userId="90fc9432-175e-4228-bfba-eb0b365f8bff" providerId="ADAL" clId="{869310B6-D6E8-415E-B68D-38B31B22B646}" dt="2024-03-29T13:12:59.048" v="6532" actId="554"/>
          <ac:picMkLst>
            <pc:docMk/>
            <pc:sldMk cId="773156570" sldId="268"/>
            <ac:picMk id="17" creationId="{A7E87FFD-24A7-3C08-A287-DB64C975E6EF}"/>
          </ac:picMkLst>
        </pc:picChg>
        <pc:picChg chg="add mod ord modCrop">
          <ac:chgData name="Αρχοντια Λυκου" userId="90fc9432-175e-4228-bfba-eb0b365f8bff" providerId="ADAL" clId="{869310B6-D6E8-415E-B68D-38B31B22B646}" dt="2024-03-29T13:13:01.929" v="6533" actId="167"/>
          <ac:picMkLst>
            <pc:docMk/>
            <pc:sldMk cId="773156570" sldId="268"/>
            <ac:picMk id="19" creationId="{C52596B1-0074-839D-39A9-45B584F6EF0C}"/>
          </ac:picMkLst>
        </pc:picChg>
        <pc:picChg chg="del">
          <ac:chgData name="Αρχοντια Λυκου" userId="90fc9432-175e-4228-bfba-eb0b365f8bff" providerId="ADAL" clId="{869310B6-D6E8-415E-B68D-38B31B22B646}" dt="2024-03-21T10:56:20.245" v="2843" actId="478"/>
          <ac:picMkLst>
            <pc:docMk/>
            <pc:sldMk cId="773156570" sldId="268"/>
            <ac:picMk id="23" creationId="{C50A1C9E-B132-D28E-8A54-6AE12EF4B3B9}"/>
          </ac:picMkLst>
        </pc:picChg>
        <pc:picChg chg="add del mod modCrop">
          <ac:chgData name="Αρχοντια Λυκου" userId="90fc9432-175e-4228-bfba-eb0b365f8bff" providerId="ADAL" clId="{869310B6-D6E8-415E-B68D-38B31B22B646}" dt="2024-03-29T10:03:33.098" v="5680" actId="478"/>
          <ac:picMkLst>
            <pc:docMk/>
            <pc:sldMk cId="773156570" sldId="268"/>
            <ac:picMk id="24" creationId="{84DB2B20-CD7D-403B-11B2-6C3220D9F42C}"/>
          </ac:picMkLst>
        </pc:picChg>
        <pc:picChg chg="del">
          <ac:chgData name="Αρχοντια Λυκου" userId="90fc9432-175e-4228-bfba-eb0b365f8bff" providerId="ADAL" clId="{869310B6-D6E8-415E-B68D-38B31B22B646}" dt="2024-03-21T10:56:10.525" v="2831" actId="478"/>
          <ac:picMkLst>
            <pc:docMk/>
            <pc:sldMk cId="773156570" sldId="268"/>
            <ac:picMk id="25" creationId="{48783D23-79D1-539E-898D-7DD81F943F88}"/>
          </ac:picMkLst>
        </pc:picChg>
        <pc:picChg chg="del">
          <ac:chgData name="Αρχοντια Λυκου" userId="90fc9432-175e-4228-bfba-eb0b365f8bff" providerId="ADAL" clId="{869310B6-D6E8-415E-B68D-38B31B22B646}" dt="2024-03-21T10:56:10.972" v="2832" actId="478"/>
          <ac:picMkLst>
            <pc:docMk/>
            <pc:sldMk cId="773156570" sldId="268"/>
            <ac:picMk id="27" creationId="{3DBE51E9-968E-AC0A-786B-450E1CE9628F}"/>
          </ac:picMkLst>
        </pc:picChg>
        <pc:picChg chg="add del mod">
          <ac:chgData name="Αρχοντια Λυκου" userId="90fc9432-175e-4228-bfba-eb0b365f8bff" providerId="ADAL" clId="{869310B6-D6E8-415E-B68D-38B31B22B646}" dt="2024-03-29T10:03:33.816" v="5682" actId="478"/>
          <ac:picMkLst>
            <pc:docMk/>
            <pc:sldMk cId="773156570" sldId="268"/>
            <ac:picMk id="29" creationId="{D6BCE293-2E08-21CD-2875-496AC332612F}"/>
          </ac:picMkLst>
        </pc:picChg>
      </pc:sldChg>
      <pc:sldChg chg="add del">
        <pc:chgData name="Αρχοντια Λυκου" userId="90fc9432-175e-4228-bfba-eb0b365f8bff" providerId="ADAL" clId="{869310B6-D6E8-415E-B68D-38B31B22B646}" dt="2024-03-21T11:07:43.300" v="3054" actId="2890"/>
        <pc:sldMkLst>
          <pc:docMk/>
          <pc:sldMk cId="1725295057" sldId="269"/>
        </pc:sldMkLst>
      </pc:sldChg>
      <pc:sldChg chg="modSp add mod">
        <pc:chgData name="Αρχοντια Λυκου" userId="90fc9432-175e-4228-bfba-eb0b365f8bff" providerId="ADAL" clId="{869310B6-D6E8-415E-B68D-38B31B22B646}" dt="2024-03-28T21:31:29.553" v="4506" actId="1035"/>
        <pc:sldMkLst>
          <pc:docMk/>
          <pc:sldMk cId="3018007479" sldId="269"/>
        </pc:sldMkLst>
        <pc:spChg chg="mod">
          <ac:chgData name="Αρχοντια Λυκου" userId="90fc9432-175e-4228-bfba-eb0b365f8bff" providerId="ADAL" clId="{869310B6-D6E8-415E-B68D-38B31B22B646}" dt="2024-03-21T11:08:31.722" v="3156" actId="20577"/>
          <ac:spMkLst>
            <pc:docMk/>
            <pc:sldMk cId="3018007479" sldId="269"/>
            <ac:spMk id="4" creationId="{F6C066D2-E705-A91A-68EB-C2580D5A2EF1}"/>
          </ac:spMkLst>
        </pc:spChg>
        <pc:spChg chg="mod">
          <ac:chgData name="Αρχοντια Λυκου" userId="90fc9432-175e-4228-bfba-eb0b365f8bff" providerId="ADAL" clId="{869310B6-D6E8-415E-B68D-38B31B22B646}" dt="2024-03-28T21:31:29.553" v="4506" actId="1035"/>
          <ac:spMkLst>
            <pc:docMk/>
            <pc:sldMk cId="3018007479" sldId="269"/>
            <ac:spMk id="7" creationId="{C1EF0905-125B-F35F-6515-1621EE47D7E8}"/>
          </ac:spMkLst>
        </pc:spChg>
      </pc:sldChg>
      <pc:sldChg chg="modSp mod">
        <pc:chgData name="Αρχοντια Λυκου" userId="90fc9432-175e-4228-bfba-eb0b365f8bff" providerId="ADAL" clId="{869310B6-D6E8-415E-B68D-38B31B22B646}" dt="2024-03-29T10:37:06.335" v="5729" actId="20577"/>
        <pc:sldMkLst>
          <pc:docMk/>
          <pc:sldMk cId="3720337329" sldId="270"/>
        </pc:sldMkLst>
        <pc:graphicFrameChg chg="modGraphic">
          <ac:chgData name="Αρχοντια Λυκου" userId="90fc9432-175e-4228-bfba-eb0b365f8bff" providerId="ADAL" clId="{869310B6-D6E8-415E-B68D-38B31B22B646}" dt="2024-03-29T10:37:06.335" v="5729" actId="20577"/>
          <ac:graphicFrameMkLst>
            <pc:docMk/>
            <pc:sldMk cId="3720337329" sldId="270"/>
            <ac:graphicFrameMk id="5" creationId="{766B870B-022B-FEEA-EAEE-1C02E8334268}"/>
          </ac:graphicFrameMkLst>
        </pc:graphicFrameChg>
      </pc:sldChg>
      <pc:sldChg chg="modSp mod">
        <pc:chgData name="Αρχοντια Λυκου" userId="90fc9432-175e-4228-bfba-eb0b365f8bff" providerId="ADAL" clId="{869310B6-D6E8-415E-B68D-38B31B22B646}" dt="2024-03-29T10:37:38.766" v="5742" actId="20577"/>
        <pc:sldMkLst>
          <pc:docMk/>
          <pc:sldMk cId="4008671592" sldId="271"/>
        </pc:sldMkLst>
        <pc:graphicFrameChg chg="modGraphic">
          <ac:chgData name="Αρχοντια Λυκου" userId="90fc9432-175e-4228-bfba-eb0b365f8bff" providerId="ADAL" clId="{869310B6-D6E8-415E-B68D-38B31B22B646}" dt="2024-03-29T10:37:38.766" v="5742" actId="20577"/>
          <ac:graphicFrameMkLst>
            <pc:docMk/>
            <pc:sldMk cId="4008671592" sldId="271"/>
            <ac:graphicFrameMk id="5" creationId="{766B870B-022B-FEEA-EAEE-1C02E8334268}"/>
          </ac:graphicFrameMkLst>
        </pc:graphicFrameChg>
      </pc:sldChg>
      <pc:sldChg chg="modSp mod">
        <pc:chgData name="Αρχοντια Λυκου" userId="90fc9432-175e-4228-bfba-eb0b365f8bff" providerId="ADAL" clId="{869310B6-D6E8-415E-B68D-38B31B22B646}" dt="2024-03-29T10:42:28.679" v="5754" actId="1035"/>
        <pc:sldMkLst>
          <pc:docMk/>
          <pc:sldMk cId="2548483635" sldId="280"/>
        </pc:sldMkLst>
        <pc:spChg chg="mod">
          <ac:chgData name="Αρχοντια Λυκου" userId="90fc9432-175e-4228-bfba-eb0b365f8bff" providerId="ADAL" clId="{869310B6-D6E8-415E-B68D-38B31B22B646}" dt="2024-03-29T10:42:28.679" v="5754" actId="1035"/>
          <ac:spMkLst>
            <pc:docMk/>
            <pc:sldMk cId="2548483635" sldId="280"/>
            <ac:spMk id="2" creationId="{216DA1A8-546B-6F1B-1851-7ED1FBC068B7}"/>
          </ac:spMkLst>
        </pc:spChg>
      </pc:sldChg>
      <pc:sldChg chg="delSp modSp add mod ord">
        <pc:chgData name="Αρχοντια Λυκου" userId="90fc9432-175e-4228-bfba-eb0b365f8bff" providerId="ADAL" clId="{869310B6-D6E8-415E-B68D-38B31B22B646}" dt="2024-03-29T11:31:38.155" v="6320" actId="20577"/>
        <pc:sldMkLst>
          <pc:docMk/>
          <pc:sldMk cId="3235722084" sldId="281"/>
        </pc:sldMkLst>
        <pc:spChg chg="mod">
          <ac:chgData name="Αρχοντια Λυκου" userId="90fc9432-175e-4228-bfba-eb0b365f8bff" providerId="ADAL" clId="{869310B6-D6E8-415E-B68D-38B31B22B646}" dt="2024-03-29T11:31:38.155" v="6320" actId="20577"/>
          <ac:spMkLst>
            <pc:docMk/>
            <pc:sldMk cId="3235722084" sldId="281"/>
            <ac:spMk id="4" creationId="{F6C066D2-E705-A91A-68EB-C2580D5A2EF1}"/>
          </ac:spMkLst>
        </pc:spChg>
        <pc:spChg chg="mod">
          <ac:chgData name="Αρχοντια Λυκου" userId="90fc9432-175e-4228-bfba-eb0b365f8bff" providerId="ADAL" clId="{869310B6-D6E8-415E-B68D-38B31B22B646}" dt="2024-03-29T09:56:16.176" v="5567" actId="20577"/>
          <ac:spMkLst>
            <pc:docMk/>
            <pc:sldMk cId="3235722084" sldId="281"/>
            <ac:spMk id="7" creationId="{C1EF0905-125B-F35F-6515-1621EE47D7E8}"/>
          </ac:spMkLst>
        </pc:spChg>
        <pc:picChg chg="del">
          <ac:chgData name="Αρχοντια Λυκου" userId="90fc9432-175e-4228-bfba-eb0b365f8bff" providerId="ADAL" clId="{869310B6-D6E8-415E-B68D-38B31B22B646}" dt="2024-03-28T12:37:30.331" v="3305" actId="478"/>
          <ac:picMkLst>
            <pc:docMk/>
            <pc:sldMk cId="3235722084" sldId="281"/>
            <ac:picMk id="3" creationId="{53C7E619-80B7-F515-5C77-F5876F418B5C}"/>
          </ac:picMkLst>
        </pc:picChg>
        <pc:picChg chg="mod modCrop">
          <ac:chgData name="Αρχοντια Λυκου" userId="90fc9432-175e-4228-bfba-eb0b365f8bff" providerId="ADAL" clId="{869310B6-D6E8-415E-B68D-38B31B22B646}" dt="2024-03-28T12:37:58.526" v="3317" actId="12788"/>
          <ac:picMkLst>
            <pc:docMk/>
            <pc:sldMk cId="3235722084" sldId="281"/>
            <ac:picMk id="5" creationId="{D5087387-FD0B-E7AF-AD03-02E3A8E2BAA6}"/>
          </ac:picMkLst>
        </pc:picChg>
      </pc:sldChg>
      <pc:sldChg chg="addSp delSp modSp mod setBg">
        <pc:chgData name="Αρχοντια Λυκου" userId="90fc9432-175e-4228-bfba-eb0b365f8bff" providerId="ADAL" clId="{869310B6-D6E8-415E-B68D-38B31B22B646}" dt="2024-03-29T11:11:31.868" v="6318" actId="12788"/>
        <pc:sldMkLst>
          <pc:docMk/>
          <pc:sldMk cId="2281217065" sldId="282"/>
        </pc:sldMkLst>
        <pc:spChg chg="mod ord">
          <ac:chgData name="Αρχοντια Λυκου" userId="90fc9432-175e-4228-bfba-eb0b365f8bff" providerId="ADAL" clId="{869310B6-D6E8-415E-B68D-38B31B22B646}" dt="2024-03-29T11:11:31.868" v="6318" actId="12788"/>
          <ac:spMkLst>
            <pc:docMk/>
            <pc:sldMk cId="2281217065" sldId="282"/>
            <ac:spMk id="3" creationId="{14341E63-2647-09A5-9AB4-93B88955EA72}"/>
          </ac:spMkLst>
        </pc:spChg>
        <pc:spChg chg="mod ord">
          <ac:chgData name="Αρχοντια Λυκου" userId="90fc9432-175e-4228-bfba-eb0b365f8bff" providerId="ADAL" clId="{869310B6-D6E8-415E-B68D-38B31B22B646}" dt="2024-03-29T11:10:49.757" v="6307" actId="26606"/>
          <ac:spMkLst>
            <pc:docMk/>
            <pc:sldMk cId="2281217065" sldId="282"/>
            <ac:spMk id="4" creationId="{CB441A9A-0B93-6465-9756-83DBDC97ACB9}"/>
          </ac:spMkLst>
        </pc:spChg>
        <pc:spChg chg="add del">
          <ac:chgData name="Αρχοντια Λυκου" userId="90fc9432-175e-4228-bfba-eb0b365f8bff" providerId="ADAL" clId="{869310B6-D6E8-415E-B68D-38B31B22B646}" dt="2024-03-29T11:09:54.022" v="6295" actId="26606"/>
          <ac:spMkLst>
            <pc:docMk/>
            <pc:sldMk cId="2281217065" sldId="282"/>
            <ac:spMk id="7" creationId="{AE3A741D-C19B-960A-5803-1C5887147820}"/>
          </ac:spMkLst>
        </pc:spChg>
        <pc:spChg chg="add del">
          <ac:chgData name="Αρχοντια Λυκου" userId="90fc9432-175e-4228-bfba-eb0b365f8bff" providerId="ADAL" clId="{869310B6-D6E8-415E-B68D-38B31B22B646}" dt="2024-03-29T11:09:54.022" v="6295" actId="26606"/>
          <ac:spMkLst>
            <pc:docMk/>
            <pc:sldMk cId="2281217065" sldId="282"/>
            <ac:spMk id="8" creationId="{DC39DE25-0E4E-0AA7-0932-1D78C2372786}"/>
          </ac:spMkLst>
        </pc:spChg>
        <pc:spChg chg="add del">
          <ac:chgData name="Αρχοντια Λυκου" userId="90fc9432-175e-4228-bfba-eb0b365f8bff" providerId="ADAL" clId="{869310B6-D6E8-415E-B68D-38B31B22B646}" dt="2024-03-29T11:09:54.022" v="6295" actId="26606"/>
          <ac:spMkLst>
            <pc:docMk/>
            <pc:sldMk cId="2281217065" sldId="282"/>
            <ac:spMk id="9" creationId="{8D6EA299-0840-6DEA-E670-C49AEBC87E89}"/>
          </ac:spMkLst>
        </pc:spChg>
        <pc:spChg chg="add del">
          <ac:chgData name="Αρχοντια Λυκου" userId="90fc9432-175e-4228-bfba-eb0b365f8bff" providerId="ADAL" clId="{869310B6-D6E8-415E-B68D-38B31B22B646}" dt="2024-03-29T11:09:42.199" v="6285" actId="26606"/>
          <ac:spMkLst>
            <pc:docMk/>
            <pc:sldMk cId="2281217065" sldId="282"/>
            <ac:spMk id="10" creationId="{F13C74B1-5B17-4795-BED0-7140497B445A}"/>
          </ac:spMkLst>
        </pc:spChg>
        <pc:spChg chg="add del">
          <ac:chgData name="Αρχοντια Λυκου" userId="90fc9432-175e-4228-bfba-eb0b365f8bff" providerId="ADAL" clId="{869310B6-D6E8-415E-B68D-38B31B22B646}" dt="2024-03-29T11:09:58.541" v="6297" actId="26606"/>
          <ac:spMkLst>
            <pc:docMk/>
            <pc:sldMk cId="2281217065" sldId="282"/>
            <ac:spMk id="11" creationId="{F13C74B1-5B17-4795-BED0-7140497B445A}"/>
          </ac:spMkLst>
        </pc:spChg>
        <pc:spChg chg="add del">
          <ac:chgData name="Αρχοντια Λυκου" userId="90fc9432-175e-4228-bfba-eb0b365f8bff" providerId="ADAL" clId="{869310B6-D6E8-415E-B68D-38B31B22B646}" dt="2024-03-29T11:09:42.199" v="6285" actId="26606"/>
          <ac:spMkLst>
            <pc:docMk/>
            <pc:sldMk cId="2281217065" sldId="282"/>
            <ac:spMk id="12" creationId="{D4974D33-8DC5-464E-8C6D-BE58F0669C17}"/>
          </ac:spMkLst>
        </pc:spChg>
        <pc:spChg chg="add del">
          <ac:chgData name="Αρχοντια Λυκου" userId="90fc9432-175e-4228-bfba-eb0b365f8bff" providerId="ADAL" clId="{869310B6-D6E8-415E-B68D-38B31B22B646}" dt="2024-03-29T11:09:58.541" v="6297" actId="26606"/>
          <ac:spMkLst>
            <pc:docMk/>
            <pc:sldMk cId="2281217065" sldId="282"/>
            <ac:spMk id="13" creationId="{D4974D33-8DC5-464E-8C6D-BE58F0669C17}"/>
          </ac:spMkLst>
        </pc:spChg>
        <pc:spChg chg="add del">
          <ac:chgData name="Αρχοντια Λυκου" userId="90fc9432-175e-4228-bfba-eb0b365f8bff" providerId="ADAL" clId="{869310B6-D6E8-415E-B68D-38B31B22B646}" dt="2024-03-29T11:09:44.982" v="6289" actId="26606"/>
          <ac:spMkLst>
            <pc:docMk/>
            <pc:sldMk cId="2281217065" sldId="282"/>
            <ac:spMk id="16" creationId="{04812C46-200A-4DEB-A05E-3ED6C68C2387}"/>
          </ac:spMkLst>
        </pc:spChg>
        <pc:spChg chg="add del">
          <ac:chgData name="Αρχοντια Λυκου" userId="90fc9432-175e-4228-bfba-eb0b365f8bff" providerId="ADAL" clId="{869310B6-D6E8-415E-B68D-38B31B22B646}" dt="2024-03-29T11:09:44.982" v="6289" actId="26606"/>
          <ac:spMkLst>
            <pc:docMk/>
            <pc:sldMk cId="2281217065" sldId="282"/>
            <ac:spMk id="17" creationId="{D1EA859B-E555-4109-94F3-6700E046E008}"/>
          </ac:spMkLst>
        </pc:spChg>
        <pc:spChg chg="add del">
          <ac:chgData name="Αρχοντια Λυκου" userId="90fc9432-175e-4228-bfba-eb0b365f8bff" providerId="ADAL" clId="{869310B6-D6E8-415E-B68D-38B31B22B646}" dt="2024-03-29T11:10:10.534" v="6301" actId="26606"/>
          <ac:spMkLst>
            <pc:docMk/>
            <pc:sldMk cId="2281217065" sldId="282"/>
            <ac:spMk id="18" creationId="{F13C74B1-5B17-4795-BED0-7140497B445A}"/>
          </ac:spMkLst>
        </pc:spChg>
        <pc:spChg chg="add del">
          <ac:chgData name="Αρχοντια Λυκου" userId="90fc9432-175e-4228-bfba-eb0b365f8bff" providerId="ADAL" clId="{869310B6-D6E8-415E-B68D-38B31B22B646}" dt="2024-03-29T11:09:48.454" v="6291" actId="26606"/>
          <ac:spMkLst>
            <pc:docMk/>
            <pc:sldMk cId="2281217065" sldId="282"/>
            <ac:spMk id="19" creationId="{D009D6D5-DAC2-4A8B-A17A-E206B9012D09}"/>
          </ac:spMkLst>
        </pc:spChg>
        <pc:spChg chg="add del">
          <ac:chgData name="Αρχοντια Λυκου" userId="90fc9432-175e-4228-bfba-eb0b365f8bff" providerId="ADAL" clId="{869310B6-D6E8-415E-B68D-38B31B22B646}" dt="2024-03-29T11:10:10.534" v="6301" actId="26606"/>
          <ac:spMkLst>
            <pc:docMk/>
            <pc:sldMk cId="2281217065" sldId="282"/>
            <ac:spMk id="20" creationId="{D4974D33-8DC5-464E-8C6D-BE58F0669C17}"/>
          </ac:spMkLst>
        </pc:spChg>
        <pc:spChg chg="add del">
          <ac:chgData name="Αρχοντια Λυκου" userId="90fc9432-175e-4228-bfba-eb0b365f8bff" providerId="ADAL" clId="{869310B6-D6E8-415E-B68D-38B31B22B646}" dt="2024-03-29T11:10:49.757" v="6307" actId="26606"/>
          <ac:spMkLst>
            <pc:docMk/>
            <pc:sldMk cId="2281217065" sldId="282"/>
            <ac:spMk id="24" creationId="{F13C74B1-5B17-4795-BED0-7140497B445A}"/>
          </ac:spMkLst>
        </pc:spChg>
        <pc:spChg chg="add del">
          <ac:chgData name="Αρχοντια Λυκου" userId="90fc9432-175e-4228-bfba-eb0b365f8bff" providerId="ADAL" clId="{869310B6-D6E8-415E-B68D-38B31B22B646}" dt="2024-03-29T11:10:49.757" v="6307" actId="26606"/>
          <ac:spMkLst>
            <pc:docMk/>
            <pc:sldMk cId="2281217065" sldId="282"/>
            <ac:spMk id="25" creationId="{D4974D33-8DC5-464E-8C6D-BE58F0669C17}"/>
          </ac:spMkLst>
        </pc:spChg>
        <pc:picChg chg="add mod ord">
          <ac:chgData name="Αρχοντια Λυκου" userId="90fc9432-175e-4228-bfba-eb0b365f8bff" providerId="ADAL" clId="{869310B6-D6E8-415E-B68D-38B31B22B646}" dt="2024-03-29T11:11:31.868" v="6318" actId="12788"/>
          <ac:picMkLst>
            <pc:docMk/>
            <pc:sldMk cId="2281217065" sldId="282"/>
            <ac:picMk id="5" creationId="{7B61FB99-5E49-D6CD-59D6-3939FB27B4C1}"/>
          </ac:picMkLst>
        </pc:picChg>
        <pc:cxnChg chg="add del">
          <ac:chgData name="Αρχοντια Λυκου" userId="90fc9432-175e-4228-bfba-eb0b365f8bff" providerId="ADAL" clId="{869310B6-D6E8-415E-B68D-38B31B22B646}" dt="2024-03-29T11:09:43.590" v="6287" actId="26606"/>
          <ac:cxnSpMkLst>
            <pc:docMk/>
            <pc:sldMk cId="2281217065" sldId="282"/>
            <ac:cxnSpMk id="14" creationId="{249EDD1B-F94D-B4E6-ACAA-566B9A26FDE3}"/>
          </ac:cxnSpMkLst>
        </pc:cxnChg>
        <pc:cxnChg chg="add del">
          <ac:chgData name="Αρχοντια Λυκου" userId="90fc9432-175e-4228-bfba-eb0b365f8bff" providerId="ADAL" clId="{869310B6-D6E8-415E-B68D-38B31B22B646}" dt="2024-03-29T11:10:04.599" v="6299" actId="26606"/>
          <ac:cxnSpMkLst>
            <pc:docMk/>
            <pc:sldMk cId="2281217065" sldId="282"/>
            <ac:cxnSpMk id="15" creationId="{249EDD1B-F94D-B4E6-ACAA-566B9A26FDE3}"/>
          </ac:cxnSpMkLst>
        </pc:cxnChg>
        <pc:cxnChg chg="add del">
          <ac:chgData name="Αρχοντια Λυκου" userId="90fc9432-175e-4228-bfba-eb0b365f8bff" providerId="ADAL" clId="{869310B6-D6E8-415E-B68D-38B31B22B646}" dt="2024-03-29T11:10:20.279" v="6303" actId="26606"/>
          <ac:cxnSpMkLst>
            <pc:docMk/>
            <pc:sldMk cId="2281217065" sldId="282"/>
            <ac:cxnSpMk id="22" creationId="{249EDD1B-F94D-B4E6-ACAA-566B9A26FDE3}"/>
          </ac:cxnSpMkLst>
        </pc:cxnChg>
      </pc:sldChg>
      <pc:sldChg chg="modSp mod">
        <pc:chgData name="Αρχοντια Λυκου" userId="90fc9432-175e-4228-bfba-eb0b365f8bff" providerId="ADAL" clId="{869310B6-D6E8-415E-B68D-38B31B22B646}" dt="2024-03-29T08:58:49.034" v="5293" actId="20577"/>
        <pc:sldMkLst>
          <pc:docMk/>
          <pc:sldMk cId="2211625020" sldId="284"/>
        </pc:sldMkLst>
        <pc:spChg chg="mod">
          <ac:chgData name="Αρχοντια Λυκου" userId="90fc9432-175e-4228-bfba-eb0b365f8bff" providerId="ADAL" clId="{869310B6-D6E8-415E-B68D-38B31B22B646}" dt="2024-03-29T08:58:49.034" v="5293" actId="20577"/>
          <ac:spMkLst>
            <pc:docMk/>
            <pc:sldMk cId="2211625020" sldId="284"/>
            <ac:spMk id="2" creationId="{09B4CD0E-D5EA-7433-ECCC-27B96BE08C41}"/>
          </ac:spMkLst>
        </pc:spChg>
      </pc:sldChg>
      <pc:sldChg chg="addSp delSp modSp add mod">
        <pc:chgData name="Αρχοντια Λυκου" userId="90fc9432-175e-4228-bfba-eb0b365f8bff" providerId="ADAL" clId="{869310B6-D6E8-415E-B68D-38B31B22B646}" dt="2024-03-29T09:00:32.062" v="5327" actId="121"/>
        <pc:sldMkLst>
          <pc:docMk/>
          <pc:sldMk cId="1272521101" sldId="285"/>
        </pc:sldMkLst>
        <pc:spChg chg="del">
          <ac:chgData name="Αρχοντια Λυκου" userId="90fc9432-175e-4228-bfba-eb0b365f8bff" providerId="ADAL" clId="{869310B6-D6E8-415E-B68D-38B31B22B646}" dt="2024-03-28T21:17:45.060" v="4198" actId="478"/>
          <ac:spMkLst>
            <pc:docMk/>
            <pc:sldMk cId="1272521101" sldId="285"/>
            <ac:spMk id="5" creationId="{E60D8AA0-1F02-608A-62B8-63D4EA5DE79F}"/>
          </ac:spMkLst>
        </pc:spChg>
        <pc:spChg chg="mod">
          <ac:chgData name="Αρχοντια Λυκου" userId="90fc9432-175e-4228-bfba-eb0b365f8bff" providerId="ADAL" clId="{869310B6-D6E8-415E-B68D-38B31B22B646}" dt="2024-03-28T21:29:56.990" v="4491" actId="404"/>
          <ac:spMkLst>
            <pc:docMk/>
            <pc:sldMk cId="1272521101" sldId="285"/>
            <ac:spMk id="7" creationId="{C1EF0905-125B-F35F-6515-1621EE47D7E8}"/>
          </ac:spMkLst>
        </pc:spChg>
        <pc:spChg chg="del">
          <ac:chgData name="Αρχοντια Λυκου" userId="90fc9432-175e-4228-bfba-eb0b365f8bff" providerId="ADAL" clId="{869310B6-D6E8-415E-B68D-38B31B22B646}" dt="2024-03-28T21:17:43.487" v="4196" actId="478"/>
          <ac:spMkLst>
            <pc:docMk/>
            <pc:sldMk cId="1272521101" sldId="285"/>
            <ac:spMk id="8" creationId="{C1CCA273-A113-8E47-5658-429250E86702}"/>
          </ac:spMkLst>
        </pc:spChg>
        <pc:spChg chg="del">
          <ac:chgData name="Αρχοντια Λυκου" userId="90fc9432-175e-4228-bfba-eb0b365f8bff" providerId="ADAL" clId="{869310B6-D6E8-415E-B68D-38B31B22B646}" dt="2024-03-28T21:17:44.332" v="4197" actId="478"/>
          <ac:spMkLst>
            <pc:docMk/>
            <pc:sldMk cId="1272521101" sldId="285"/>
            <ac:spMk id="18" creationId="{8AB6E957-06F6-FF28-1C74-992C2848F1D9}"/>
          </ac:spMkLst>
        </pc:spChg>
        <pc:spChg chg="add mod">
          <ac:chgData name="Αρχοντια Λυκου" userId="90fc9432-175e-4228-bfba-eb0b365f8bff" providerId="ADAL" clId="{869310B6-D6E8-415E-B68D-38B31B22B646}" dt="2024-03-29T09:00:32.062" v="5327" actId="121"/>
          <ac:spMkLst>
            <pc:docMk/>
            <pc:sldMk cId="1272521101" sldId="285"/>
            <ac:spMk id="19" creationId="{F973F535-EF53-9A9D-45D1-C32CB4BAB701}"/>
          </ac:spMkLst>
        </pc:spChg>
        <pc:graphicFrameChg chg="add del mod modGraphic">
          <ac:chgData name="Αρχοντια Λυκου" userId="90fc9432-175e-4228-bfba-eb0b365f8bff" providerId="ADAL" clId="{869310B6-D6E8-415E-B68D-38B31B22B646}" dt="2024-03-28T21:25:05.319" v="4456" actId="478"/>
          <ac:graphicFrameMkLst>
            <pc:docMk/>
            <pc:sldMk cId="1272521101" sldId="285"/>
            <ac:graphicFrameMk id="14" creationId="{78711D5A-F042-8FE2-5BBD-9B6320442397}"/>
          </ac:graphicFrameMkLst>
        </pc:graphicFrameChg>
        <pc:graphicFrameChg chg="add mod">
          <ac:chgData name="Αρχοντια Λυκου" userId="90fc9432-175e-4228-bfba-eb0b365f8bff" providerId="ADAL" clId="{869310B6-D6E8-415E-B68D-38B31B22B646}" dt="2024-03-28T21:27:27.291" v="4457"/>
          <ac:graphicFrameMkLst>
            <pc:docMk/>
            <pc:sldMk cId="1272521101" sldId="285"/>
            <ac:graphicFrameMk id="15" creationId="{EECC02A2-D8A3-C769-DA3E-5F8ED6A3169A}"/>
          </ac:graphicFrameMkLst>
        </pc:graphicFrameChg>
        <pc:graphicFrameChg chg="add mod modGraphic">
          <ac:chgData name="Αρχοντια Λυκου" userId="90fc9432-175e-4228-bfba-eb0b365f8bff" providerId="ADAL" clId="{869310B6-D6E8-415E-B68D-38B31B22B646}" dt="2024-03-28T21:29:47.938" v="4488" actId="1037"/>
          <ac:graphicFrameMkLst>
            <pc:docMk/>
            <pc:sldMk cId="1272521101" sldId="285"/>
            <ac:graphicFrameMk id="16" creationId="{EF0F4389-F2EB-D591-D6B8-51A018D712B9}"/>
          </ac:graphicFrameMkLst>
        </pc:graphicFrameChg>
        <pc:graphicFrameChg chg="del mod modGraphic">
          <ac:chgData name="Αρχοντια Λυκου" userId="90fc9432-175e-4228-bfba-eb0b365f8bff" providerId="ADAL" clId="{869310B6-D6E8-415E-B68D-38B31B22B646}" dt="2024-03-28T21:17:42.134" v="4194" actId="478"/>
          <ac:graphicFrameMkLst>
            <pc:docMk/>
            <pc:sldMk cId="1272521101" sldId="285"/>
            <ac:graphicFrameMk id="17" creationId="{C6DD889A-58F8-EF54-4E18-067162AC14CE}"/>
          </ac:graphicFrameMkLst>
        </pc:graphicFrameChg>
        <pc:picChg chg="del mod">
          <ac:chgData name="Αρχοντια Λυκου" userId="90fc9432-175e-4228-bfba-eb0b365f8bff" providerId="ADAL" clId="{869310B6-D6E8-415E-B68D-38B31B22B646}" dt="2024-03-28T21:17:39.525" v="4193" actId="478"/>
          <ac:picMkLst>
            <pc:docMk/>
            <pc:sldMk cId="1272521101" sldId="285"/>
            <ac:picMk id="3" creationId="{D098A649-974D-343D-4409-4A2F41496436}"/>
          </ac:picMkLst>
        </pc:picChg>
        <pc:picChg chg="del mod">
          <ac:chgData name="Αρχοντια Λυκου" userId="90fc9432-175e-4228-bfba-eb0b365f8bff" providerId="ADAL" clId="{869310B6-D6E8-415E-B68D-38B31B22B646}" dt="2024-03-28T21:17:56.435" v="4204" actId="478"/>
          <ac:picMkLst>
            <pc:docMk/>
            <pc:sldMk cId="1272521101" sldId="285"/>
            <ac:picMk id="10" creationId="{39989D43-32B4-0CD4-6BFA-6DC4373CDFED}"/>
          </ac:picMkLst>
        </pc:picChg>
        <pc:picChg chg="del mod">
          <ac:chgData name="Αρχοντια Λυκου" userId="90fc9432-175e-4228-bfba-eb0b365f8bff" providerId="ADAL" clId="{869310B6-D6E8-415E-B68D-38B31B22B646}" dt="2024-03-28T21:17:50.332" v="4199" actId="478"/>
          <ac:picMkLst>
            <pc:docMk/>
            <pc:sldMk cId="1272521101" sldId="285"/>
            <ac:picMk id="11" creationId="{2D360228-62E3-7DB1-411D-7F04D69D3FB6}"/>
          </ac:picMkLst>
        </pc:picChg>
        <pc:picChg chg="add mod modCrop">
          <ac:chgData name="Αρχοντια Λυκου" userId="90fc9432-175e-4228-bfba-eb0b365f8bff" providerId="ADAL" clId="{869310B6-D6E8-415E-B68D-38B31B22B646}" dt="2024-03-28T21:33:17.277" v="4573" actId="14100"/>
          <ac:picMkLst>
            <pc:docMk/>
            <pc:sldMk cId="1272521101" sldId="285"/>
            <ac:picMk id="12" creationId="{DF8A18E3-349F-D778-1257-1EB86FA6D2F6}"/>
          </ac:picMkLst>
        </pc:picChg>
        <pc:picChg chg="del mod">
          <ac:chgData name="Αρχοντια Λυκου" userId="90fc9432-175e-4228-bfba-eb0b365f8bff" providerId="ADAL" clId="{869310B6-D6E8-415E-B68D-38B31B22B646}" dt="2024-03-28T21:17:42.713" v="4195" actId="478"/>
          <ac:picMkLst>
            <pc:docMk/>
            <pc:sldMk cId="1272521101" sldId="285"/>
            <ac:picMk id="13" creationId="{5BA2B63D-0160-AAB8-893C-6ECA7BD2E5DA}"/>
          </ac:picMkLst>
        </pc:picChg>
      </pc:sldChg>
      <pc:sldChg chg="addSp delSp modSp add mod delAnim">
        <pc:chgData name="Αρχοντια Λυκου" userId="90fc9432-175e-4228-bfba-eb0b365f8bff" providerId="ADAL" clId="{869310B6-D6E8-415E-B68D-38B31B22B646}" dt="2024-03-29T13:17:11.237" v="6559" actId="1076"/>
        <pc:sldMkLst>
          <pc:docMk/>
          <pc:sldMk cId="1854820225" sldId="287"/>
        </pc:sldMkLst>
        <pc:spChg chg="del">
          <ac:chgData name="Αρχοντια Λυκου" userId="90fc9432-175e-4228-bfba-eb0b365f8bff" providerId="ADAL" clId="{869310B6-D6E8-415E-B68D-38B31B22B646}" dt="2024-03-29T11:31:52.457" v="6332" actId="478"/>
          <ac:spMkLst>
            <pc:docMk/>
            <pc:sldMk cId="1854820225" sldId="287"/>
            <ac:spMk id="2" creationId="{6185B143-BA15-13F5-6509-F59073B4E324}"/>
          </ac:spMkLst>
        </pc:spChg>
        <pc:spChg chg="del">
          <ac:chgData name="Αρχοντια Λυκου" userId="90fc9432-175e-4228-bfba-eb0b365f8bff" providerId="ADAL" clId="{869310B6-D6E8-415E-B68D-38B31B22B646}" dt="2024-03-29T11:31:52.457" v="6332" actId="478"/>
          <ac:spMkLst>
            <pc:docMk/>
            <pc:sldMk cId="1854820225" sldId="287"/>
            <ac:spMk id="3" creationId="{EF49DCAD-4791-5765-7D9C-10A02933E92E}"/>
          </ac:spMkLst>
        </pc:spChg>
        <pc:spChg chg="mod">
          <ac:chgData name="Αρχοντια Λυκου" userId="90fc9432-175e-4228-bfba-eb0b365f8bff" providerId="ADAL" clId="{869310B6-D6E8-415E-B68D-38B31B22B646}" dt="2024-03-29T11:31:34.870" v="6319" actId="20577"/>
          <ac:spMkLst>
            <pc:docMk/>
            <pc:sldMk cId="1854820225" sldId="287"/>
            <ac:spMk id="4" creationId="{F6C066D2-E705-A91A-68EB-C2580D5A2EF1}"/>
          </ac:spMkLst>
        </pc:spChg>
        <pc:spChg chg="del">
          <ac:chgData name="Αρχοντια Λυκου" userId="90fc9432-175e-4228-bfba-eb0b365f8bff" providerId="ADAL" clId="{869310B6-D6E8-415E-B68D-38B31B22B646}" dt="2024-03-29T11:31:41.578" v="6322" actId="478"/>
          <ac:spMkLst>
            <pc:docMk/>
            <pc:sldMk cId="1854820225" sldId="287"/>
            <ac:spMk id="5" creationId="{539A34B5-19C4-39FC-F3AE-D13286CB514C}"/>
          </ac:spMkLst>
        </pc:spChg>
        <pc:spChg chg="add del mod">
          <ac:chgData name="Αρχοντια Λυκου" userId="90fc9432-175e-4228-bfba-eb0b365f8bff" providerId="ADAL" clId="{869310B6-D6E8-415E-B68D-38B31B22B646}" dt="2024-03-29T11:31:53.798" v="6333" actId="478"/>
          <ac:spMkLst>
            <pc:docMk/>
            <pc:sldMk cId="1854820225" sldId="287"/>
            <ac:spMk id="9" creationId="{A9DE1EF0-DEAF-5629-4829-9E96410F18D3}"/>
          </ac:spMkLst>
        </pc:spChg>
        <pc:spChg chg="del">
          <ac:chgData name="Αρχοντια Λυκου" userId="90fc9432-175e-4228-bfba-eb0b365f8bff" providerId="ADAL" clId="{869310B6-D6E8-415E-B68D-38B31B22B646}" dt="2024-03-29T11:31:50.639" v="6330" actId="478"/>
          <ac:spMkLst>
            <pc:docMk/>
            <pc:sldMk cId="1854820225" sldId="287"/>
            <ac:spMk id="13" creationId="{B2338435-E98A-DF66-C77D-FDAB95A7144F}"/>
          </ac:spMkLst>
        </pc:spChg>
        <pc:spChg chg="del">
          <ac:chgData name="Αρχοντια Λυκου" userId="90fc9432-175e-4228-bfba-eb0b365f8bff" providerId="ADAL" clId="{869310B6-D6E8-415E-B68D-38B31B22B646}" dt="2024-03-29T11:31:52.457" v="6332" actId="478"/>
          <ac:spMkLst>
            <pc:docMk/>
            <pc:sldMk cId="1854820225" sldId="287"/>
            <ac:spMk id="15" creationId="{7402CD92-FDB8-3450-D132-C0CE5CB28F7C}"/>
          </ac:spMkLst>
        </pc:spChg>
        <pc:spChg chg="add mod">
          <ac:chgData name="Αρχοντια Λυκου" userId="90fc9432-175e-4228-bfba-eb0b365f8bff" providerId="ADAL" clId="{869310B6-D6E8-415E-B68D-38B31B22B646}" dt="2024-03-29T11:33:19.362" v="6427" actId="403"/>
          <ac:spMkLst>
            <pc:docMk/>
            <pc:sldMk cId="1854820225" sldId="287"/>
            <ac:spMk id="16" creationId="{808B03C6-64B9-E735-FA7E-5CC6B9C04751}"/>
          </ac:spMkLst>
        </pc:spChg>
        <pc:spChg chg="del">
          <ac:chgData name="Αρχοντια Λυκου" userId="90fc9432-175e-4228-bfba-eb0b365f8bff" providerId="ADAL" clId="{869310B6-D6E8-415E-B68D-38B31B22B646}" dt="2024-03-29T11:31:52.457" v="6332" actId="478"/>
          <ac:spMkLst>
            <pc:docMk/>
            <pc:sldMk cId="1854820225" sldId="287"/>
            <ac:spMk id="18" creationId="{64EE6883-F15C-30FA-0037-28288CD484AD}"/>
          </ac:spMkLst>
        </pc:spChg>
        <pc:spChg chg="del">
          <ac:chgData name="Αρχοντια Λυκου" userId="90fc9432-175e-4228-bfba-eb0b365f8bff" providerId="ADAL" clId="{869310B6-D6E8-415E-B68D-38B31B22B646}" dt="2024-03-29T11:31:52.457" v="6332" actId="478"/>
          <ac:spMkLst>
            <pc:docMk/>
            <pc:sldMk cId="1854820225" sldId="287"/>
            <ac:spMk id="19" creationId="{27753B81-AE07-CD70-DF01-FA81BC8C0B17}"/>
          </ac:spMkLst>
        </pc:spChg>
        <pc:spChg chg="del">
          <ac:chgData name="Αρχοντια Λυκου" userId="90fc9432-175e-4228-bfba-eb0b365f8bff" providerId="ADAL" clId="{869310B6-D6E8-415E-B68D-38B31B22B646}" dt="2024-03-29T11:31:52.457" v="6332" actId="478"/>
          <ac:spMkLst>
            <pc:docMk/>
            <pc:sldMk cId="1854820225" sldId="287"/>
            <ac:spMk id="20" creationId="{389DFCB6-C431-9D9D-23A0-0BDB4EC5219B}"/>
          </ac:spMkLst>
        </pc:spChg>
        <pc:spChg chg="del">
          <ac:chgData name="Αρχοντια Λυκου" userId="90fc9432-175e-4228-bfba-eb0b365f8bff" providerId="ADAL" clId="{869310B6-D6E8-415E-B68D-38B31B22B646}" dt="2024-03-29T11:31:52.457" v="6332" actId="478"/>
          <ac:spMkLst>
            <pc:docMk/>
            <pc:sldMk cId="1854820225" sldId="287"/>
            <ac:spMk id="21" creationId="{C986C2E7-C589-ACF4-BBF1-51181D619705}"/>
          </ac:spMkLst>
        </pc:spChg>
        <pc:spChg chg="del">
          <ac:chgData name="Αρχοντια Λυκου" userId="90fc9432-175e-4228-bfba-eb0b365f8bff" providerId="ADAL" clId="{869310B6-D6E8-415E-B68D-38B31B22B646}" dt="2024-03-29T11:31:52.457" v="6332" actId="478"/>
          <ac:spMkLst>
            <pc:docMk/>
            <pc:sldMk cId="1854820225" sldId="287"/>
            <ac:spMk id="22" creationId="{85D8FE2F-F531-1C39-C048-64D55056EC0B}"/>
          </ac:spMkLst>
        </pc:spChg>
        <pc:spChg chg="add mod">
          <ac:chgData name="Αρχοντια Λυκου" userId="90fc9432-175e-4228-bfba-eb0b365f8bff" providerId="ADAL" clId="{869310B6-D6E8-415E-B68D-38B31B22B646}" dt="2024-03-29T13:17:11.237" v="6559" actId="1076"/>
          <ac:spMkLst>
            <pc:docMk/>
            <pc:sldMk cId="1854820225" sldId="287"/>
            <ac:spMk id="23" creationId="{0698B33F-A13C-86A8-C489-0B7CF57DE79B}"/>
          </ac:spMkLst>
        </pc:spChg>
        <pc:picChg chg="del">
          <ac:chgData name="Αρχοντια Λυκου" userId="90fc9432-175e-4228-bfba-eb0b365f8bff" providerId="ADAL" clId="{869310B6-D6E8-415E-B68D-38B31B22B646}" dt="2024-03-29T11:31:45.578" v="6328" actId="478"/>
          <ac:picMkLst>
            <pc:docMk/>
            <pc:sldMk cId="1854820225" sldId="287"/>
            <ac:picMk id="8" creationId="{3D9E611E-066C-7825-2AB7-BDCCF43C5D5F}"/>
          </ac:picMkLst>
        </pc:picChg>
        <pc:picChg chg="del">
          <ac:chgData name="Αρχοντια Λυκου" userId="90fc9432-175e-4228-bfba-eb0b365f8bff" providerId="ADAL" clId="{869310B6-D6E8-415E-B68D-38B31B22B646}" dt="2024-03-29T11:31:46.131" v="6329" actId="478"/>
          <ac:picMkLst>
            <pc:docMk/>
            <pc:sldMk cId="1854820225" sldId="287"/>
            <ac:picMk id="10" creationId="{DEF4BBCF-2C03-451E-D5AB-03128A9F9FA8}"/>
          </ac:picMkLst>
        </pc:picChg>
        <pc:picChg chg="del">
          <ac:chgData name="Αρχοντια Λυκου" userId="90fc9432-175e-4228-bfba-eb0b365f8bff" providerId="ADAL" clId="{869310B6-D6E8-415E-B68D-38B31B22B646}" dt="2024-03-29T11:31:43.532" v="6325" actId="478"/>
          <ac:picMkLst>
            <pc:docMk/>
            <pc:sldMk cId="1854820225" sldId="287"/>
            <ac:picMk id="12" creationId="{FEFF1CA9-2788-B309-776D-D8F4F4FCE10D}"/>
          </ac:picMkLst>
        </pc:picChg>
        <pc:picChg chg="add mod">
          <ac:chgData name="Αρχοντια Λυκου" userId="90fc9432-175e-4228-bfba-eb0b365f8bff" providerId="ADAL" clId="{869310B6-D6E8-415E-B68D-38B31B22B646}" dt="2024-03-29T11:32:01.928" v="6336" actId="1076"/>
          <ac:picMkLst>
            <pc:docMk/>
            <pc:sldMk cId="1854820225" sldId="287"/>
            <ac:picMk id="14" creationId="{206B099F-FDB2-F6D4-CE53-8582D4771648}"/>
          </ac:picMkLst>
        </pc:picChg>
        <pc:picChg chg="del">
          <ac:chgData name="Αρχοντια Λυκου" userId="90fc9432-175e-4228-bfba-eb0b365f8bff" providerId="ADAL" clId="{869310B6-D6E8-415E-B68D-38B31B22B646}" dt="2024-03-29T11:31:51.163" v="6331" actId="478"/>
          <ac:picMkLst>
            <pc:docMk/>
            <pc:sldMk cId="1854820225" sldId="287"/>
            <ac:picMk id="17" creationId="{A35F0C2A-939D-6E5A-45C1-A2BFE244AA4A}"/>
          </ac:picMkLst>
        </pc:picChg>
        <pc:picChg chg="del">
          <ac:chgData name="Αρχοντια Λυκου" userId="90fc9432-175e-4228-bfba-eb0b365f8bff" providerId="ADAL" clId="{869310B6-D6E8-415E-B68D-38B31B22B646}" dt="2024-03-29T11:31:42.435" v="6324" actId="478"/>
          <ac:picMkLst>
            <pc:docMk/>
            <pc:sldMk cId="1854820225" sldId="287"/>
            <ac:picMk id="24" creationId="{8D64701D-A58F-A533-31CF-4D1908E6ADDF}"/>
          </ac:picMkLst>
        </pc:picChg>
        <pc:picChg chg="del">
          <ac:chgData name="Αρχοντια Λυκου" userId="90fc9432-175e-4228-bfba-eb0b365f8bff" providerId="ADAL" clId="{869310B6-D6E8-415E-B68D-38B31B22B646}" dt="2024-03-29T11:31:42.007" v="6323" actId="478"/>
          <ac:picMkLst>
            <pc:docMk/>
            <pc:sldMk cId="1854820225" sldId="287"/>
            <ac:picMk id="26" creationId="{B70BD880-5135-918C-A904-9A38F0609667}"/>
          </ac:picMkLst>
        </pc:picChg>
        <pc:picChg chg="del">
          <ac:chgData name="Αρχοντια Λυκου" userId="90fc9432-175e-4228-bfba-eb0b365f8bff" providerId="ADAL" clId="{869310B6-D6E8-415E-B68D-38B31B22B646}" dt="2024-03-29T11:31:40.928" v="6321" actId="478"/>
          <ac:picMkLst>
            <pc:docMk/>
            <pc:sldMk cId="1854820225" sldId="287"/>
            <ac:picMk id="28" creationId="{2A75526B-9A34-0758-FD4B-953805EFB761}"/>
          </ac:picMkLst>
        </pc:picChg>
        <pc:picChg chg="del">
          <ac:chgData name="Αρχοντια Λυκου" userId="90fc9432-175e-4228-bfba-eb0b365f8bff" providerId="ADAL" clId="{869310B6-D6E8-415E-B68D-38B31B22B646}" dt="2024-03-29T11:31:52.457" v="6332" actId="478"/>
          <ac:picMkLst>
            <pc:docMk/>
            <pc:sldMk cId="1854820225" sldId="287"/>
            <ac:picMk id="30" creationId="{2E1D149F-91B5-79E9-05FF-EA16A5ADA4AF}"/>
          </ac:picMkLst>
        </pc:picChg>
      </pc:sldChg>
      <pc:sldChg chg="add">
        <pc:chgData name="Αρχοντια Λυκου" userId="90fc9432-175e-4228-bfba-eb0b365f8bff" providerId="ADAL" clId="{869310B6-D6E8-415E-B68D-38B31B22B646}" dt="2024-03-29T10:03:30.199" v="5678" actId="2890"/>
        <pc:sldMkLst>
          <pc:docMk/>
          <pc:sldMk cId="193126671" sldId="288"/>
        </pc:sldMkLst>
      </pc:sldChg>
      <pc:sldChg chg="addSp delSp modSp add del mod">
        <pc:chgData name="Αρχοντια Λυκου" userId="90fc9432-175e-4228-bfba-eb0b365f8bff" providerId="ADAL" clId="{869310B6-D6E8-415E-B68D-38B31B22B646}" dt="2024-03-29T13:05:36.620" v="6450" actId="1035"/>
        <pc:sldMkLst>
          <pc:docMk/>
          <pc:sldMk cId="3453621966" sldId="289"/>
        </pc:sldMkLst>
        <pc:spChg chg="del">
          <ac:chgData name="Αρχοντια Λυκου" userId="90fc9432-175e-4228-bfba-eb0b365f8bff" providerId="ADAL" clId="{869310B6-D6E8-415E-B68D-38B31B22B646}" dt="2024-03-29T10:44:32.462" v="5807" actId="478"/>
          <ac:spMkLst>
            <pc:docMk/>
            <pc:sldMk cId="3453621966" sldId="289"/>
            <ac:spMk id="2" creationId="{216DA1A8-546B-6F1B-1851-7ED1FBC068B7}"/>
          </ac:spMkLst>
        </pc:spChg>
        <pc:spChg chg="mod">
          <ac:chgData name="Αρχοντια Λυκου" userId="90fc9432-175e-4228-bfba-eb0b365f8bff" providerId="ADAL" clId="{869310B6-D6E8-415E-B68D-38B31B22B646}" dt="2024-03-29T10:48:14.009" v="6042" actId="20577"/>
          <ac:spMkLst>
            <pc:docMk/>
            <pc:sldMk cId="3453621966" sldId="289"/>
            <ac:spMk id="4" creationId="{F6C066D2-E705-A91A-68EB-C2580D5A2EF1}"/>
          </ac:spMkLst>
        </pc:spChg>
        <pc:spChg chg="add del mod">
          <ac:chgData name="Αρχοντια Λυκου" userId="90fc9432-175e-4228-bfba-eb0b365f8bff" providerId="ADAL" clId="{869310B6-D6E8-415E-B68D-38B31B22B646}" dt="2024-03-29T13:03:55.674" v="6428" actId="478"/>
          <ac:spMkLst>
            <pc:docMk/>
            <pc:sldMk cId="3453621966" sldId="289"/>
            <ac:spMk id="9" creationId="{8ACDA3C5-5F44-8FC6-67B0-CAC38D4051C0}"/>
          </ac:spMkLst>
        </pc:spChg>
        <pc:picChg chg="add del mod">
          <ac:chgData name="Αρχοντια Λυκου" userId="90fc9432-175e-4228-bfba-eb0b365f8bff" providerId="ADAL" clId="{869310B6-D6E8-415E-B68D-38B31B22B646}" dt="2024-03-29T13:03:56.576" v="6429" actId="478"/>
          <ac:picMkLst>
            <pc:docMk/>
            <pc:sldMk cId="3453621966" sldId="289"/>
            <ac:picMk id="3" creationId="{A0C4A5C9-7B28-AF9D-ECE2-8EDE791F6739}"/>
          </ac:picMkLst>
        </pc:picChg>
        <pc:picChg chg="del">
          <ac:chgData name="Αρχοντια Λυκου" userId="90fc9432-175e-4228-bfba-eb0b365f8bff" providerId="ADAL" clId="{869310B6-D6E8-415E-B68D-38B31B22B646}" dt="2024-03-29T10:45:01.595" v="5905" actId="478"/>
          <ac:picMkLst>
            <pc:docMk/>
            <pc:sldMk cId="3453621966" sldId="289"/>
            <ac:picMk id="5" creationId="{E6DDB5BE-DDE8-94B2-4213-9939D083FFF8}"/>
          </ac:picMkLst>
        </pc:picChg>
        <pc:picChg chg="add del mod">
          <ac:chgData name="Αρχοντια Λυκου" userId="90fc9432-175e-4228-bfba-eb0b365f8bff" providerId="ADAL" clId="{869310B6-D6E8-415E-B68D-38B31B22B646}" dt="2024-03-29T13:04:49.632" v="6440" actId="478"/>
          <ac:picMkLst>
            <pc:docMk/>
            <pc:sldMk cId="3453621966" sldId="289"/>
            <ac:picMk id="11" creationId="{38464BC7-FD03-376E-CC86-B2F84FC81787}"/>
          </ac:picMkLst>
        </pc:picChg>
        <pc:picChg chg="add mod">
          <ac:chgData name="Αρχοντια Λυκου" userId="90fc9432-175e-4228-bfba-eb0b365f8bff" providerId="ADAL" clId="{869310B6-D6E8-415E-B68D-38B31B22B646}" dt="2024-03-29T13:05:36.620" v="6450" actId="1035"/>
          <ac:picMkLst>
            <pc:docMk/>
            <pc:sldMk cId="3453621966" sldId="289"/>
            <ac:picMk id="13" creationId="{A69A6829-81CE-B345-B87F-68FDAF6DE02C}"/>
          </ac:picMkLst>
        </pc:picChg>
      </pc:sldChg>
      <pc:sldChg chg="addSp delSp modSp add mod">
        <pc:chgData name="Αρχοντια Λυκου" userId="90fc9432-175e-4228-bfba-eb0b365f8bff" providerId="ADAL" clId="{869310B6-D6E8-415E-B68D-38B31B22B646}" dt="2024-03-29T13:33:21.403" v="7270" actId="6549"/>
        <pc:sldMkLst>
          <pc:docMk/>
          <pc:sldMk cId="85972100" sldId="290"/>
        </pc:sldMkLst>
        <pc:spChg chg="mod">
          <ac:chgData name="Αρχοντια Λυκου" userId="90fc9432-175e-4228-bfba-eb0b365f8bff" providerId="ADAL" clId="{869310B6-D6E8-415E-B68D-38B31B22B646}" dt="2024-03-29T11:00:38.171" v="6207" actId="20577"/>
          <ac:spMkLst>
            <pc:docMk/>
            <pc:sldMk cId="85972100" sldId="290"/>
            <ac:spMk id="4" creationId="{F6C066D2-E705-A91A-68EB-C2580D5A2EF1}"/>
          </ac:spMkLst>
        </pc:spChg>
        <pc:spChg chg="del">
          <ac:chgData name="Αρχοντια Λυκου" userId="90fc9432-175e-4228-bfba-eb0b365f8bff" providerId="ADAL" clId="{869310B6-D6E8-415E-B68D-38B31B22B646}" dt="2024-03-29T11:03:38.871" v="6215" actId="478"/>
          <ac:spMkLst>
            <pc:docMk/>
            <pc:sldMk cId="85972100" sldId="290"/>
            <ac:spMk id="12" creationId="{CCDFCE13-40FC-8E10-53FB-7763F37DBB5D}"/>
          </ac:spMkLst>
        </pc:spChg>
        <pc:spChg chg="del mod">
          <ac:chgData name="Αρχοντια Λυκου" userId="90fc9432-175e-4228-bfba-eb0b365f8bff" providerId="ADAL" clId="{869310B6-D6E8-415E-B68D-38B31B22B646}" dt="2024-03-29T11:03:37.514" v="6213" actId="478"/>
          <ac:spMkLst>
            <pc:docMk/>
            <pc:sldMk cId="85972100" sldId="290"/>
            <ac:spMk id="15" creationId="{FFD7A2CF-CF27-F0E2-FA84-717D1FCC837C}"/>
          </ac:spMkLst>
        </pc:spChg>
        <pc:spChg chg="del">
          <ac:chgData name="Αρχοντια Λυκου" userId="90fc9432-175e-4228-bfba-eb0b365f8bff" providerId="ADAL" clId="{869310B6-D6E8-415E-B68D-38B31B22B646}" dt="2024-03-29T11:03:44.428" v="6217" actId="478"/>
          <ac:spMkLst>
            <pc:docMk/>
            <pc:sldMk cId="85972100" sldId="290"/>
            <ac:spMk id="16" creationId="{64D42C37-AAFD-C0F6-7DEA-76B2453E3B02}"/>
          </ac:spMkLst>
        </pc:spChg>
        <pc:spChg chg="del">
          <ac:chgData name="Αρχοντια Λυκου" userId="90fc9432-175e-4228-bfba-eb0b365f8bff" providerId="ADAL" clId="{869310B6-D6E8-415E-B68D-38B31B22B646}" dt="2024-03-29T11:03:44.428" v="6217" actId="478"/>
          <ac:spMkLst>
            <pc:docMk/>
            <pc:sldMk cId="85972100" sldId="290"/>
            <ac:spMk id="17" creationId="{ED8763FB-20B6-2CB0-92AD-EDECB8C3C161}"/>
          </ac:spMkLst>
        </pc:spChg>
        <pc:spChg chg="del">
          <ac:chgData name="Αρχοντια Λυκου" userId="90fc9432-175e-4228-bfba-eb0b365f8bff" providerId="ADAL" clId="{869310B6-D6E8-415E-B68D-38B31B22B646}" dt="2024-03-29T11:03:35.744" v="6211" actId="478"/>
          <ac:spMkLst>
            <pc:docMk/>
            <pc:sldMk cId="85972100" sldId="290"/>
            <ac:spMk id="18" creationId="{6C0E693F-347E-C00A-AA3E-33AE53BDDA8B}"/>
          </ac:spMkLst>
        </pc:spChg>
        <pc:spChg chg="del">
          <ac:chgData name="Αρχοντια Λυκου" userId="90fc9432-175e-4228-bfba-eb0b365f8bff" providerId="ADAL" clId="{869310B6-D6E8-415E-B68D-38B31B22B646}" dt="2024-03-29T11:03:45.884" v="6219" actId="478"/>
          <ac:spMkLst>
            <pc:docMk/>
            <pc:sldMk cId="85972100" sldId="290"/>
            <ac:spMk id="19" creationId="{D6154A8E-99C7-85D6-93D3-B6921FEFDF52}"/>
          </ac:spMkLst>
        </pc:spChg>
        <pc:spChg chg="del">
          <ac:chgData name="Αρχοντια Λυκου" userId="90fc9432-175e-4228-bfba-eb0b365f8bff" providerId="ADAL" clId="{869310B6-D6E8-415E-B68D-38B31B22B646}" dt="2024-03-29T11:03:45.247" v="6218" actId="478"/>
          <ac:spMkLst>
            <pc:docMk/>
            <pc:sldMk cId="85972100" sldId="290"/>
            <ac:spMk id="20" creationId="{1D02EA8A-04AF-5ACC-9108-2F8103CEBF6C}"/>
          </ac:spMkLst>
        </pc:spChg>
        <pc:spChg chg="add mod">
          <ac:chgData name="Αρχοντια Λυκου" userId="90fc9432-175e-4228-bfba-eb0b365f8bff" providerId="ADAL" clId="{869310B6-D6E8-415E-B68D-38B31B22B646}" dt="2024-03-29T13:33:21.403" v="7270" actId="6549"/>
          <ac:spMkLst>
            <pc:docMk/>
            <pc:sldMk cId="85972100" sldId="290"/>
            <ac:spMk id="25" creationId="{99C8F52F-A406-BB9C-09B4-B4D41C765F43}"/>
          </ac:spMkLst>
        </pc:spChg>
        <pc:graphicFrameChg chg="del">
          <ac:chgData name="Αρχοντια Λυκου" userId="90fc9432-175e-4228-bfba-eb0b365f8bff" providerId="ADAL" clId="{869310B6-D6E8-415E-B68D-38B31B22B646}" dt="2024-03-29T11:03:31.906" v="6208" actId="478"/>
          <ac:graphicFrameMkLst>
            <pc:docMk/>
            <pc:sldMk cId="85972100" sldId="290"/>
            <ac:graphicFrameMk id="8" creationId="{BC2573CF-94E7-532D-FDBF-3DCB93B10AC3}"/>
          </ac:graphicFrameMkLst>
        </pc:graphicFrameChg>
        <pc:picChg chg="del">
          <ac:chgData name="Αρχοντια Λυκου" userId="90fc9432-175e-4228-bfba-eb0b365f8bff" providerId="ADAL" clId="{869310B6-D6E8-415E-B68D-38B31B22B646}" dt="2024-03-29T11:03:42.252" v="6216" actId="478"/>
          <ac:picMkLst>
            <pc:docMk/>
            <pc:sldMk cId="85972100" sldId="290"/>
            <ac:picMk id="5" creationId="{FC71B55F-2147-A487-D654-E5E56CDD309D}"/>
          </ac:picMkLst>
        </pc:picChg>
        <pc:picChg chg="add mod">
          <ac:chgData name="Αρχοντια Λυκου" userId="90fc9432-175e-4228-bfba-eb0b365f8bff" providerId="ADAL" clId="{869310B6-D6E8-415E-B68D-38B31B22B646}" dt="2024-03-29T13:32:35.010" v="7243" actId="1076"/>
          <ac:picMkLst>
            <pc:docMk/>
            <pc:sldMk cId="85972100" sldId="290"/>
            <ac:picMk id="7" creationId="{CDA3F9D6-8508-4B3C-22EB-5FC4ECC596A4}"/>
          </ac:picMkLst>
        </pc:picChg>
        <pc:picChg chg="add mod">
          <ac:chgData name="Αρχοντια Λυκου" userId="90fc9432-175e-4228-bfba-eb0b365f8bff" providerId="ADAL" clId="{869310B6-D6E8-415E-B68D-38B31B22B646}" dt="2024-03-29T13:32:05.747" v="7203" actId="1076"/>
          <ac:picMkLst>
            <pc:docMk/>
            <pc:sldMk cId="85972100" sldId="290"/>
            <ac:picMk id="13" creationId="{CAA2D80D-B71C-7AAA-B1BA-49B82616323B}"/>
          </ac:picMkLst>
        </pc:picChg>
        <pc:picChg chg="add del mod">
          <ac:chgData name="Αρχοντια Λυκου" userId="90fc9432-175e-4228-bfba-eb0b365f8bff" providerId="ADAL" clId="{869310B6-D6E8-415E-B68D-38B31B22B646}" dt="2024-03-29T13:21:18.818" v="6599" actId="478"/>
          <ac:picMkLst>
            <pc:docMk/>
            <pc:sldMk cId="85972100" sldId="290"/>
            <ac:picMk id="22" creationId="{652ACAEE-EDDF-5F89-D879-643959F1FE09}"/>
          </ac:picMkLst>
        </pc:picChg>
        <pc:picChg chg="add mod ord">
          <ac:chgData name="Αρχοντια Λυκου" userId="90fc9432-175e-4228-bfba-eb0b365f8bff" providerId="ADAL" clId="{869310B6-D6E8-415E-B68D-38B31B22B646}" dt="2024-03-29T13:32:40.581" v="7245" actId="1076"/>
          <ac:picMkLst>
            <pc:docMk/>
            <pc:sldMk cId="85972100" sldId="290"/>
            <ac:picMk id="24" creationId="{EB437246-72C5-E7E1-A688-094E3B72F3E5}"/>
          </ac:picMkLst>
        </pc:picChg>
        <pc:cxnChg chg="del">
          <ac:chgData name="Αρχοντια Λυκου" userId="90fc9432-175e-4228-bfba-eb0b365f8bff" providerId="ADAL" clId="{869310B6-D6E8-415E-B68D-38B31B22B646}" dt="2024-03-29T11:03:32.713" v="6209" actId="478"/>
          <ac:cxnSpMkLst>
            <pc:docMk/>
            <pc:sldMk cId="85972100" sldId="290"/>
            <ac:cxnSpMk id="10" creationId="{78F77826-9DB2-ED8C-6FF1-7B9A6569BA61}"/>
          </ac:cxnSpMkLst>
        </pc:cxnChg>
        <pc:cxnChg chg="del">
          <ac:chgData name="Αρχοντια Λυκου" userId="90fc9432-175e-4228-bfba-eb0b365f8bff" providerId="ADAL" clId="{869310B6-D6E8-415E-B68D-38B31B22B646}" dt="2024-03-29T11:03:34.153" v="6210" actId="478"/>
          <ac:cxnSpMkLst>
            <pc:docMk/>
            <pc:sldMk cId="85972100" sldId="290"/>
            <ac:cxnSpMk id="11" creationId="{8574AFCE-EB7F-5451-6A4E-62316192B2E9}"/>
          </ac:cxnSpMkLst>
        </pc:cxnChg>
        <pc:cxnChg chg="del">
          <ac:chgData name="Αρχοντια Λυκου" userId="90fc9432-175e-4228-bfba-eb0b365f8bff" providerId="ADAL" clId="{869310B6-D6E8-415E-B68D-38B31B22B646}" dt="2024-03-29T11:03:37.985" v="6214" actId="478"/>
          <ac:cxnSpMkLst>
            <pc:docMk/>
            <pc:sldMk cId="85972100" sldId="290"/>
            <ac:cxnSpMk id="14" creationId="{A085B184-CC54-1F11-6244-72491BAF98B3}"/>
          </ac:cxnSpMkLst>
        </pc:cxnChg>
      </pc:sldChg>
    </pc:docChg>
  </pc:docChgLst>
  <pc:docChgLst>
    <pc:chgData name="Παναγιωτης Δημας" userId="140b1fa3-4d93-44a0-8530-751ab5fe4d65" providerId="ADAL" clId="{7185E3F6-6174-4B45-8DE9-06C50A865DBE}"/>
    <pc:docChg chg="undo custSel addSld delSld modSld sldOrd">
      <pc:chgData name="Παναγιωτης Δημας" userId="140b1fa3-4d93-44a0-8530-751ab5fe4d65" providerId="ADAL" clId="{7185E3F6-6174-4B45-8DE9-06C50A865DBE}" dt="2024-03-29T09:14:18.225" v="2949" actId="20577"/>
      <pc:docMkLst>
        <pc:docMk/>
      </pc:docMkLst>
      <pc:sldChg chg="modSp mod">
        <pc:chgData name="Παναγιωτης Δημας" userId="140b1fa3-4d93-44a0-8530-751ab5fe4d65" providerId="ADAL" clId="{7185E3F6-6174-4B45-8DE9-06C50A865DBE}" dt="2024-03-28T14:35:59.546" v="2645" actId="947"/>
        <pc:sldMkLst>
          <pc:docMk/>
          <pc:sldMk cId="3370174865" sldId="256"/>
        </pc:sldMkLst>
        <pc:spChg chg="mod">
          <ac:chgData name="Παναγιωτης Δημας" userId="140b1fa3-4d93-44a0-8530-751ab5fe4d65" providerId="ADAL" clId="{7185E3F6-6174-4B45-8DE9-06C50A865DBE}" dt="2024-03-28T14:35:59.546" v="2645" actId="947"/>
          <ac:spMkLst>
            <pc:docMk/>
            <pc:sldMk cId="3370174865" sldId="256"/>
            <ac:spMk id="2" creationId="{40FBD94C-3D54-CB58-9985-3CBB4751CBA4}"/>
          </ac:spMkLst>
        </pc:spChg>
      </pc:sldChg>
      <pc:sldChg chg="modSp mod">
        <pc:chgData name="Παναγιωτης Δημας" userId="140b1fa3-4d93-44a0-8530-751ab5fe4d65" providerId="ADAL" clId="{7185E3F6-6174-4B45-8DE9-06C50A865DBE}" dt="2024-03-29T09:14:18.225" v="2949" actId="20577"/>
        <pc:sldMkLst>
          <pc:docMk/>
          <pc:sldMk cId="2142325186" sldId="257"/>
        </pc:sldMkLst>
        <pc:spChg chg="mod">
          <ac:chgData name="Παναγιωτης Δημας" userId="140b1fa3-4d93-44a0-8530-751ab5fe4d65" providerId="ADAL" clId="{7185E3F6-6174-4B45-8DE9-06C50A865DBE}" dt="2024-03-29T09:14:18.225" v="2949" actId="20577"/>
          <ac:spMkLst>
            <pc:docMk/>
            <pc:sldMk cId="2142325186" sldId="257"/>
            <ac:spMk id="9" creationId="{10C27804-6F16-2573-2C73-131BAF20697E}"/>
          </ac:spMkLst>
        </pc:spChg>
        <pc:picChg chg="mod">
          <ac:chgData name="Παναγιωτης Δημας" userId="140b1fa3-4d93-44a0-8530-751ab5fe4d65" providerId="ADAL" clId="{7185E3F6-6174-4B45-8DE9-06C50A865DBE}" dt="2024-03-28T13:45:55.760" v="2250" actId="1076"/>
          <ac:picMkLst>
            <pc:docMk/>
            <pc:sldMk cId="2142325186" sldId="257"/>
            <ac:picMk id="10" creationId="{B31492A1-3AE3-68AC-F4B0-936ED02FB57F}"/>
          </ac:picMkLst>
        </pc:picChg>
      </pc:sldChg>
      <pc:sldChg chg="addSp delSp modSp mod">
        <pc:chgData name="Παναγιωτης Δημας" userId="140b1fa3-4d93-44a0-8530-751ab5fe4d65" providerId="ADAL" clId="{7185E3F6-6174-4B45-8DE9-06C50A865DBE}" dt="2024-03-28T14:29:38.256" v="2591" actId="114"/>
        <pc:sldMkLst>
          <pc:docMk/>
          <pc:sldMk cId="612900043" sldId="258"/>
        </pc:sldMkLst>
        <pc:spChg chg="add mod">
          <ac:chgData name="Παναγιωτης Δημας" userId="140b1fa3-4d93-44a0-8530-751ab5fe4d65" providerId="ADAL" clId="{7185E3F6-6174-4B45-8DE9-06C50A865DBE}" dt="2024-03-28T14:29:38.256" v="2591" actId="114"/>
          <ac:spMkLst>
            <pc:docMk/>
            <pc:sldMk cId="612900043" sldId="258"/>
            <ac:spMk id="3" creationId="{C11BFAC2-B9BB-E85E-FEC7-6309CFD9AA34}"/>
          </ac:spMkLst>
        </pc:spChg>
        <pc:spChg chg="del">
          <ac:chgData name="Παναγιωτης Δημας" userId="140b1fa3-4d93-44a0-8530-751ab5fe4d65" providerId="ADAL" clId="{7185E3F6-6174-4B45-8DE9-06C50A865DBE}" dt="2024-03-28T14:13:37.692" v="2304" actId="478"/>
          <ac:spMkLst>
            <pc:docMk/>
            <pc:sldMk cId="612900043" sldId="258"/>
            <ac:spMk id="7" creationId="{C1EF0905-125B-F35F-6515-1621EE47D7E8}"/>
          </ac:spMkLst>
        </pc:spChg>
        <pc:spChg chg="add del">
          <ac:chgData name="Παναγιωτης Δημας" userId="140b1fa3-4d93-44a0-8530-751ab5fe4d65" providerId="ADAL" clId="{7185E3F6-6174-4B45-8DE9-06C50A865DBE}" dt="2024-03-28T14:14:27.041" v="2336" actId="22"/>
          <ac:spMkLst>
            <pc:docMk/>
            <pc:sldMk cId="612900043" sldId="258"/>
            <ac:spMk id="8" creationId="{6A085063-D7E3-ECF3-A2E2-B52856DE6B05}"/>
          </ac:spMkLst>
        </pc:spChg>
      </pc:sldChg>
      <pc:sldChg chg="addSp delSp modSp mod">
        <pc:chgData name="Παναγιωτης Δημας" userId="140b1fa3-4d93-44a0-8530-751ab5fe4d65" providerId="ADAL" clId="{7185E3F6-6174-4B45-8DE9-06C50A865DBE}" dt="2024-03-28T14:41:43.849" v="2794" actId="12385"/>
        <pc:sldMkLst>
          <pc:docMk/>
          <pc:sldMk cId="149736640" sldId="259"/>
        </pc:sldMkLst>
        <pc:spChg chg="del">
          <ac:chgData name="Παναγιωτης Δημας" userId="140b1fa3-4d93-44a0-8530-751ab5fe4d65" providerId="ADAL" clId="{7185E3F6-6174-4B45-8DE9-06C50A865DBE}" dt="2024-03-28T14:18:37.372" v="2426" actId="478"/>
          <ac:spMkLst>
            <pc:docMk/>
            <pc:sldMk cId="149736640" sldId="259"/>
            <ac:spMk id="7" creationId="{C1EF0905-125B-F35F-6515-1621EE47D7E8}"/>
          </ac:spMkLst>
        </pc:spChg>
        <pc:spChg chg="add mod ord">
          <ac:chgData name="Παναγιωτης Δημας" userId="140b1fa3-4d93-44a0-8530-751ab5fe4d65" providerId="ADAL" clId="{7185E3F6-6174-4B45-8DE9-06C50A865DBE}" dt="2024-03-28T14:24:29.050" v="2545" actId="166"/>
          <ac:spMkLst>
            <pc:docMk/>
            <pc:sldMk cId="149736640" sldId="259"/>
            <ac:spMk id="12" creationId="{CCDFCE13-40FC-8E10-53FB-7763F37DBB5D}"/>
          </ac:spMkLst>
        </pc:spChg>
        <pc:spChg chg="add mod">
          <ac:chgData name="Παναγιωτης Δημας" userId="140b1fa3-4d93-44a0-8530-751ab5fe4d65" providerId="ADAL" clId="{7185E3F6-6174-4B45-8DE9-06C50A865DBE}" dt="2024-03-28T14:26:58.350" v="2589" actId="1076"/>
          <ac:spMkLst>
            <pc:docMk/>
            <pc:sldMk cId="149736640" sldId="259"/>
            <ac:spMk id="15" creationId="{FFD7A2CF-CF27-F0E2-FA84-717D1FCC837C}"/>
          </ac:spMkLst>
        </pc:spChg>
        <pc:spChg chg="add mod">
          <ac:chgData name="Παναγιωτης Δημας" userId="140b1fa3-4d93-44a0-8530-751ab5fe4d65" providerId="ADAL" clId="{7185E3F6-6174-4B45-8DE9-06C50A865DBE}" dt="2024-03-28T14:25:23.747" v="2573" actId="1076"/>
          <ac:spMkLst>
            <pc:docMk/>
            <pc:sldMk cId="149736640" sldId="259"/>
            <ac:spMk id="16" creationId="{64D42C37-AAFD-C0F6-7DEA-76B2453E3B02}"/>
          </ac:spMkLst>
        </pc:spChg>
        <pc:spChg chg="add mod">
          <ac:chgData name="Παναγιωτης Δημας" userId="140b1fa3-4d93-44a0-8530-751ab5fe4d65" providerId="ADAL" clId="{7185E3F6-6174-4B45-8DE9-06C50A865DBE}" dt="2024-03-28T14:25:34.106" v="2576" actId="13822"/>
          <ac:spMkLst>
            <pc:docMk/>
            <pc:sldMk cId="149736640" sldId="259"/>
            <ac:spMk id="17" creationId="{ED8763FB-20B6-2CB0-92AD-EDECB8C3C161}"/>
          </ac:spMkLst>
        </pc:spChg>
        <pc:spChg chg="add mod">
          <ac:chgData name="Παναγιωτης Δημας" userId="140b1fa3-4d93-44a0-8530-751ab5fe4d65" providerId="ADAL" clId="{7185E3F6-6174-4B45-8DE9-06C50A865DBE}" dt="2024-03-28T14:25:42.222" v="2578" actId="1076"/>
          <ac:spMkLst>
            <pc:docMk/>
            <pc:sldMk cId="149736640" sldId="259"/>
            <ac:spMk id="18" creationId="{6C0E693F-347E-C00A-AA3E-33AE53BDDA8B}"/>
          </ac:spMkLst>
        </pc:spChg>
        <pc:spChg chg="add mod">
          <ac:chgData name="Παναγιωτης Δημας" userId="140b1fa3-4d93-44a0-8530-751ab5fe4d65" providerId="ADAL" clId="{7185E3F6-6174-4B45-8DE9-06C50A865DBE}" dt="2024-03-28T14:35:17.895" v="2641" actId="14100"/>
          <ac:spMkLst>
            <pc:docMk/>
            <pc:sldMk cId="149736640" sldId="259"/>
            <ac:spMk id="19" creationId="{D6154A8E-99C7-85D6-93D3-B6921FEFDF52}"/>
          </ac:spMkLst>
        </pc:spChg>
        <pc:spChg chg="add mod">
          <ac:chgData name="Παναγιωτης Δημας" userId="140b1fa3-4d93-44a0-8530-751ab5fe4d65" providerId="ADAL" clId="{7185E3F6-6174-4B45-8DE9-06C50A865DBE}" dt="2024-03-28T14:35:28.654" v="2644" actId="14100"/>
          <ac:spMkLst>
            <pc:docMk/>
            <pc:sldMk cId="149736640" sldId="259"/>
            <ac:spMk id="20" creationId="{1D02EA8A-04AF-5ACC-9108-2F8103CEBF6C}"/>
          </ac:spMkLst>
        </pc:spChg>
        <pc:graphicFrameChg chg="add mod">
          <ac:chgData name="Παναγιωτης Δημας" userId="140b1fa3-4d93-44a0-8530-751ab5fe4d65" providerId="ADAL" clId="{7185E3F6-6174-4B45-8DE9-06C50A865DBE}" dt="2024-03-28T14:18:59.025" v="2427"/>
          <ac:graphicFrameMkLst>
            <pc:docMk/>
            <pc:sldMk cId="149736640" sldId="259"/>
            <ac:graphicFrameMk id="3" creationId="{95335931-D338-A731-FB99-8D8A37659006}"/>
          </ac:graphicFrameMkLst>
        </pc:graphicFrameChg>
        <pc:graphicFrameChg chg="add mod modGraphic">
          <ac:chgData name="Παναγιωτης Δημας" userId="140b1fa3-4d93-44a0-8530-751ab5fe4d65" providerId="ADAL" clId="{7185E3F6-6174-4B45-8DE9-06C50A865DBE}" dt="2024-03-28T14:41:43.849" v="2794" actId="12385"/>
          <ac:graphicFrameMkLst>
            <pc:docMk/>
            <pc:sldMk cId="149736640" sldId="259"/>
            <ac:graphicFrameMk id="8" creationId="{BC2573CF-94E7-532D-FDBF-3DCB93B10AC3}"/>
          </ac:graphicFrameMkLst>
        </pc:graphicFrameChg>
        <pc:picChg chg="add mod modCrop">
          <ac:chgData name="Παναγιωτης Δημας" userId="140b1fa3-4d93-44a0-8530-751ab5fe4d65" providerId="ADAL" clId="{7185E3F6-6174-4B45-8DE9-06C50A865DBE}" dt="2024-03-28T14:19:53.553" v="2449" actId="1076"/>
          <ac:picMkLst>
            <pc:docMk/>
            <pc:sldMk cId="149736640" sldId="259"/>
            <ac:picMk id="5" creationId="{FC71B55F-2147-A487-D654-E5E56CDD309D}"/>
          </ac:picMkLst>
        </pc:picChg>
        <pc:cxnChg chg="add mod ord">
          <ac:chgData name="Παναγιωτης Δημας" userId="140b1fa3-4d93-44a0-8530-751ab5fe4d65" providerId="ADAL" clId="{7185E3F6-6174-4B45-8DE9-06C50A865DBE}" dt="2024-03-28T14:41:17.510" v="2792" actId="208"/>
          <ac:cxnSpMkLst>
            <pc:docMk/>
            <pc:sldMk cId="149736640" sldId="259"/>
            <ac:cxnSpMk id="10" creationId="{78F77826-9DB2-ED8C-6FF1-7B9A6569BA61}"/>
          </ac:cxnSpMkLst>
        </pc:cxnChg>
        <pc:cxnChg chg="add mod ord">
          <ac:chgData name="Παναγιωτης Δημας" userId="140b1fa3-4d93-44a0-8530-751ab5fe4d65" providerId="ADAL" clId="{7185E3F6-6174-4B45-8DE9-06C50A865DBE}" dt="2024-03-28T14:41:10.345" v="2791" actId="208"/>
          <ac:cxnSpMkLst>
            <pc:docMk/>
            <pc:sldMk cId="149736640" sldId="259"/>
            <ac:cxnSpMk id="11" creationId="{8574AFCE-EB7F-5451-6A4E-62316192B2E9}"/>
          </ac:cxnSpMkLst>
        </pc:cxnChg>
        <pc:cxnChg chg="add mod">
          <ac:chgData name="Παναγιωτης Δημας" userId="140b1fa3-4d93-44a0-8530-751ab5fe4d65" providerId="ADAL" clId="{7185E3F6-6174-4B45-8DE9-06C50A865DBE}" dt="2024-03-28T14:24:20.456" v="2544" actId="693"/>
          <ac:cxnSpMkLst>
            <pc:docMk/>
            <pc:sldMk cId="149736640" sldId="259"/>
            <ac:cxnSpMk id="14" creationId="{A085B184-CC54-1F11-6244-72491BAF98B3}"/>
          </ac:cxnSpMkLst>
        </pc:cxnChg>
      </pc:sldChg>
      <pc:sldChg chg="modSp mod">
        <pc:chgData name="Παναγιωτης Δημας" userId="140b1fa3-4d93-44a0-8530-751ab5fe4d65" providerId="ADAL" clId="{7185E3F6-6174-4B45-8DE9-06C50A865DBE}" dt="2024-03-29T09:08:34.186" v="2799" actId="20577"/>
        <pc:sldMkLst>
          <pc:docMk/>
          <pc:sldMk cId="1518796201" sldId="260"/>
        </pc:sldMkLst>
        <pc:spChg chg="mod">
          <ac:chgData name="Παναγιωτης Δημας" userId="140b1fa3-4d93-44a0-8530-751ab5fe4d65" providerId="ADAL" clId="{7185E3F6-6174-4B45-8DE9-06C50A865DBE}" dt="2024-03-29T09:08:34.186" v="2799" actId="20577"/>
          <ac:spMkLst>
            <pc:docMk/>
            <pc:sldMk cId="1518796201" sldId="260"/>
            <ac:spMk id="4" creationId="{F6C066D2-E705-A91A-68EB-C2580D5A2EF1}"/>
          </ac:spMkLst>
        </pc:spChg>
      </pc:sldChg>
      <pc:sldChg chg="modSp mod ord">
        <pc:chgData name="Παναγιωτης Δημας" userId="140b1fa3-4d93-44a0-8530-751ab5fe4d65" providerId="ADAL" clId="{7185E3F6-6174-4B45-8DE9-06C50A865DBE}" dt="2024-03-29T09:08:39.009" v="2803" actId="20577"/>
        <pc:sldMkLst>
          <pc:docMk/>
          <pc:sldMk cId="3078924344" sldId="261"/>
        </pc:sldMkLst>
        <pc:spChg chg="mod">
          <ac:chgData name="Παναγιωτης Δημας" userId="140b1fa3-4d93-44a0-8530-751ab5fe4d65" providerId="ADAL" clId="{7185E3F6-6174-4B45-8DE9-06C50A865DBE}" dt="2024-03-29T09:08:39.009" v="2803" actId="20577"/>
          <ac:spMkLst>
            <pc:docMk/>
            <pc:sldMk cId="3078924344" sldId="261"/>
            <ac:spMk id="4" creationId="{F6C066D2-E705-A91A-68EB-C2580D5A2EF1}"/>
          </ac:spMkLst>
        </pc:spChg>
      </pc:sldChg>
      <pc:sldChg chg="modSp mod">
        <pc:chgData name="Παναγιωτης Δημας" userId="140b1fa3-4d93-44a0-8530-751ab5fe4d65" providerId="ADAL" clId="{7185E3F6-6174-4B45-8DE9-06C50A865DBE}" dt="2024-03-29T09:08:50.147" v="2811" actId="20577"/>
        <pc:sldMkLst>
          <pc:docMk/>
          <pc:sldMk cId="146170472" sldId="262"/>
        </pc:sldMkLst>
        <pc:spChg chg="mod">
          <ac:chgData name="Παναγιωτης Δημας" userId="140b1fa3-4d93-44a0-8530-751ab5fe4d65" providerId="ADAL" clId="{7185E3F6-6174-4B45-8DE9-06C50A865DBE}" dt="2024-03-29T09:08:50.147" v="2811" actId="20577"/>
          <ac:spMkLst>
            <pc:docMk/>
            <pc:sldMk cId="146170472" sldId="262"/>
            <ac:spMk id="4" creationId="{F6C066D2-E705-A91A-68EB-C2580D5A2EF1}"/>
          </ac:spMkLst>
        </pc:spChg>
      </pc:sldChg>
      <pc:sldChg chg="modSp mod">
        <pc:chgData name="Παναγιωτης Δημας" userId="140b1fa3-4d93-44a0-8530-751ab5fe4d65" providerId="ADAL" clId="{7185E3F6-6174-4B45-8DE9-06C50A865DBE}" dt="2024-03-28T13:46:27.776" v="2251" actId="1076"/>
        <pc:sldMkLst>
          <pc:docMk/>
          <pc:sldMk cId="3553420500" sldId="263"/>
        </pc:sldMkLst>
        <pc:spChg chg="mod">
          <ac:chgData name="Παναγιωτης Δημας" userId="140b1fa3-4d93-44a0-8530-751ab5fe4d65" providerId="ADAL" clId="{7185E3F6-6174-4B45-8DE9-06C50A865DBE}" dt="2024-03-28T13:46:27.776" v="2251" actId="1076"/>
          <ac:spMkLst>
            <pc:docMk/>
            <pc:sldMk cId="3553420500" sldId="263"/>
            <ac:spMk id="10" creationId="{1864975D-DA63-93E2-9B7A-6D418B0A8E48}"/>
          </ac:spMkLst>
        </pc:spChg>
      </pc:sldChg>
      <pc:sldChg chg="addSp delSp modSp mod">
        <pc:chgData name="Παναγιωτης Δημας" userId="140b1fa3-4d93-44a0-8530-751ab5fe4d65" providerId="ADAL" clId="{7185E3F6-6174-4B45-8DE9-06C50A865DBE}" dt="2024-03-27T15:47:41.827" v="513" actId="1076"/>
        <pc:sldMkLst>
          <pc:docMk/>
          <pc:sldMk cId="3018007479" sldId="269"/>
        </pc:sldMkLst>
        <pc:spChg chg="mod">
          <ac:chgData name="Παναγιωτης Δημας" userId="140b1fa3-4d93-44a0-8530-751ab5fe4d65" providerId="ADAL" clId="{7185E3F6-6174-4B45-8DE9-06C50A865DBE}" dt="2024-03-27T15:29:54.025" v="467" actId="14100"/>
          <ac:spMkLst>
            <pc:docMk/>
            <pc:sldMk cId="3018007479" sldId="269"/>
            <ac:spMk id="7" creationId="{C1EF0905-125B-F35F-6515-1621EE47D7E8}"/>
          </ac:spMkLst>
        </pc:spChg>
        <pc:picChg chg="add mod">
          <ac:chgData name="Παναγιωτης Δημας" userId="140b1fa3-4d93-44a0-8530-751ab5fe4d65" providerId="ADAL" clId="{7185E3F6-6174-4B45-8DE9-06C50A865DBE}" dt="2024-03-27T15:47:37.831" v="512" actId="1036"/>
          <ac:picMkLst>
            <pc:docMk/>
            <pc:sldMk cId="3018007479" sldId="269"/>
            <ac:picMk id="3" creationId="{E576B828-AEC5-ADE6-8F38-494DB38FF770}"/>
          </ac:picMkLst>
        </pc:picChg>
        <pc:picChg chg="add del mod">
          <ac:chgData name="Παναγιωτης Δημας" userId="140b1fa3-4d93-44a0-8530-751ab5fe4d65" providerId="ADAL" clId="{7185E3F6-6174-4B45-8DE9-06C50A865DBE}" dt="2024-03-27T15:40:00.551" v="473" actId="478"/>
          <ac:picMkLst>
            <pc:docMk/>
            <pc:sldMk cId="3018007479" sldId="269"/>
            <ac:picMk id="8" creationId="{D1A1F36B-99C5-C76A-7C13-3DEC78D024F3}"/>
          </ac:picMkLst>
        </pc:picChg>
        <pc:picChg chg="add mod">
          <ac:chgData name="Παναγιωτης Δημας" userId="140b1fa3-4d93-44a0-8530-751ab5fe4d65" providerId="ADAL" clId="{7185E3F6-6174-4B45-8DE9-06C50A865DBE}" dt="2024-03-27T15:47:41.827" v="513" actId="1076"/>
          <ac:picMkLst>
            <pc:docMk/>
            <pc:sldMk cId="3018007479" sldId="269"/>
            <ac:picMk id="10" creationId="{F8C30A41-E944-1DEB-8DB2-4C0FF638DFA3}"/>
          </ac:picMkLst>
        </pc:picChg>
        <pc:picChg chg="add mod ord">
          <ac:chgData name="Παναγιωτης Δημας" userId="140b1fa3-4d93-44a0-8530-751ab5fe4d65" providerId="ADAL" clId="{7185E3F6-6174-4B45-8DE9-06C50A865DBE}" dt="2024-03-27T15:44:54.751" v="487" actId="167"/>
          <ac:picMkLst>
            <pc:docMk/>
            <pc:sldMk cId="3018007479" sldId="269"/>
            <ac:picMk id="12" creationId="{E72C6966-A661-BF89-15CD-0F73B67E7DB6}"/>
          </ac:picMkLst>
        </pc:picChg>
        <pc:picChg chg="add mod">
          <ac:chgData name="Παναγιωτης Δημας" userId="140b1fa3-4d93-44a0-8530-751ab5fe4d65" providerId="ADAL" clId="{7185E3F6-6174-4B45-8DE9-06C50A865DBE}" dt="2024-03-27T15:47:32.026" v="496" actId="14100"/>
          <ac:picMkLst>
            <pc:docMk/>
            <pc:sldMk cId="3018007479" sldId="269"/>
            <ac:picMk id="14" creationId="{7E791DAB-3220-4092-680F-FC08217AA89E}"/>
          </ac:picMkLst>
        </pc:picChg>
      </pc:sldChg>
      <pc:sldChg chg="addSp delSp modSp add mod">
        <pc:chgData name="Παναγιωτης Δημας" userId="140b1fa3-4d93-44a0-8530-751ab5fe4d65" providerId="ADAL" clId="{7185E3F6-6174-4B45-8DE9-06C50A865DBE}" dt="2024-03-28T14:38:41.408" v="2750" actId="113"/>
        <pc:sldMkLst>
          <pc:docMk/>
          <pc:sldMk cId="3720337329" sldId="270"/>
        </pc:sldMkLst>
        <pc:spChg chg="add mod">
          <ac:chgData name="Παναγιωτης Δημας" userId="140b1fa3-4d93-44a0-8530-751ab5fe4d65" providerId="ADAL" clId="{7185E3F6-6174-4B45-8DE9-06C50A865DBE}" dt="2024-03-28T14:38:41.408" v="2750" actId="113"/>
          <ac:spMkLst>
            <pc:docMk/>
            <pc:sldMk cId="3720337329" sldId="270"/>
            <ac:spMk id="3" creationId="{2A93DA2F-C5C4-D717-DB12-F7B051780AE4}"/>
          </ac:spMkLst>
        </pc:spChg>
        <pc:spChg chg="mod">
          <ac:chgData name="Παναγιωτης Δημας" userId="140b1fa3-4d93-44a0-8530-751ab5fe4d65" providerId="ADAL" clId="{7185E3F6-6174-4B45-8DE9-06C50A865DBE}" dt="2024-03-27T16:27:46.794" v="1714" actId="20577"/>
          <ac:spMkLst>
            <pc:docMk/>
            <pc:sldMk cId="3720337329" sldId="270"/>
            <ac:spMk id="4" creationId="{F6C066D2-E705-A91A-68EB-C2580D5A2EF1}"/>
          </ac:spMkLst>
        </pc:spChg>
        <pc:spChg chg="del">
          <ac:chgData name="Παναγιωτης Δημας" userId="140b1fa3-4d93-44a0-8530-751ab5fe4d65" providerId="ADAL" clId="{7185E3F6-6174-4B45-8DE9-06C50A865DBE}" dt="2024-03-27T15:54:51.241" v="515" actId="478"/>
          <ac:spMkLst>
            <pc:docMk/>
            <pc:sldMk cId="3720337329" sldId="270"/>
            <ac:spMk id="7" creationId="{C1EF0905-125B-F35F-6515-1621EE47D7E8}"/>
          </ac:spMkLst>
        </pc:spChg>
        <pc:graphicFrameChg chg="add del mod modGraphic">
          <ac:chgData name="Παναγιωτης Δημας" userId="140b1fa3-4d93-44a0-8530-751ab5fe4d65" providerId="ADAL" clId="{7185E3F6-6174-4B45-8DE9-06C50A865DBE}" dt="2024-03-27T15:57:52.944" v="607" actId="3680"/>
          <ac:graphicFrameMkLst>
            <pc:docMk/>
            <pc:sldMk cId="3720337329" sldId="270"/>
            <ac:graphicFrameMk id="2" creationId="{C4D32621-5894-0A36-EF55-922039A09241}"/>
          </ac:graphicFrameMkLst>
        </pc:graphicFrameChg>
        <pc:graphicFrameChg chg="add mod modGraphic">
          <ac:chgData name="Παναγιωτης Δημας" userId="140b1fa3-4d93-44a0-8530-751ab5fe4d65" providerId="ADAL" clId="{7185E3F6-6174-4B45-8DE9-06C50A865DBE}" dt="2024-03-28T13:44:15.642" v="2241" actId="403"/>
          <ac:graphicFrameMkLst>
            <pc:docMk/>
            <pc:sldMk cId="3720337329" sldId="270"/>
            <ac:graphicFrameMk id="5" creationId="{766B870B-022B-FEEA-EAEE-1C02E8334268}"/>
          </ac:graphicFrameMkLst>
        </pc:graphicFrameChg>
        <pc:picChg chg="del">
          <ac:chgData name="Παναγιωτης Δημας" userId="140b1fa3-4d93-44a0-8530-751ab5fe4d65" providerId="ADAL" clId="{7185E3F6-6174-4B45-8DE9-06C50A865DBE}" dt="2024-03-27T15:54:52.137" v="516" actId="478"/>
          <ac:picMkLst>
            <pc:docMk/>
            <pc:sldMk cId="3720337329" sldId="270"/>
            <ac:picMk id="3" creationId="{E576B828-AEC5-ADE6-8F38-494DB38FF770}"/>
          </ac:picMkLst>
        </pc:picChg>
        <pc:picChg chg="del">
          <ac:chgData name="Παναγιωτης Δημας" userId="140b1fa3-4d93-44a0-8530-751ab5fe4d65" providerId="ADAL" clId="{7185E3F6-6174-4B45-8DE9-06C50A865DBE}" dt="2024-03-27T15:54:53.017" v="517" actId="478"/>
          <ac:picMkLst>
            <pc:docMk/>
            <pc:sldMk cId="3720337329" sldId="270"/>
            <ac:picMk id="10" creationId="{F8C30A41-E944-1DEB-8DB2-4C0FF638DFA3}"/>
          </ac:picMkLst>
        </pc:picChg>
        <pc:picChg chg="del">
          <ac:chgData name="Παναγιωτης Δημας" userId="140b1fa3-4d93-44a0-8530-751ab5fe4d65" providerId="ADAL" clId="{7185E3F6-6174-4B45-8DE9-06C50A865DBE}" dt="2024-03-27T15:54:53.688" v="518" actId="478"/>
          <ac:picMkLst>
            <pc:docMk/>
            <pc:sldMk cId="3720337329" sldId="270"/>
            <ac:picMk id="12" creationId="{E72C6966-A661-BF89-15CD-0F73B67E7DB6}"/>
          </ac:picMkLst>
        </pc:picChg>
        <pc:picChg chg="del">
          <ac:chgData name="Παναγιωτης Δημας" userId="140b1fa3-4d93-44a0-8530-751ab5fe4d65" providerId="ADAL" clId="{7185E3F6-6174-4B45-8DE9-06C50A865DBE}" dt="2024-03-27T15:54:54.224" v="519" actId="478"/>
          <ac:picMkLst>
            <pc:docMk/>
            <pc:sldMk cId="3720337329" sldId="270"/>
            <ac:picMk id="14" creationId="{7E791DAB-3220-4092-680F-FC08217AA89E}"/>
          </ac:picMkLst>
        </pc:picChg>
      </pc:sldChg>
      <pc:sldChg chg="modSp add mod">
        <pc:chgData name="Παναγιωτης Δημας" userId="140b1fa3-4d93-44a0-8530-751ab5fe4d65" providerId="ADAL" clId="{7185E3F6-6174-4B45-8DE9-06C50A865DBE}" dt="2024-03-28T13:44:25.469" v="2243" actId="403"/>
        <pc:sldMkLst>
          <pc:docMk/>
          <pc:sldMk cId="4008671592" sldId="271"/>
        </pc:sldMkLst>
        <pc:spChg chg="mod">
          <ac:chgData name="Παναγιωτης Δημας" userId="140b1fa3-4d93-44a0-8530-751ab5fe4d65" providerId="ADAL" clId="{7185E3F6-6174-4B45-8DE9-06C50A865DBE}" dt="2024-03-27T16:27:57.479" v="1716" actId="20577"/>
          <ac:spMkLst>
            <pc:docMk/>
            <pc:sldMk cId="4008671592" sldId="271"/>
            <ac:spMk id="4" creationId="{F6C066D2-E705-A91A-68EB-C2580D5A2EF1}"/>
          </ac:spMkLst>
        </pc:spChg>
        <pc:graphicFrameChg chg="modGraphic">
          <ac:chgData name="Παναγιωτης Δημας" userId="140b1fa3-4d93-44a0-8530-751ab5fe4d65" providerId="ADAL" clId="{7185E3F6-6174-4B45-8DE9-06C50A865DBE}" dt="2024-03-28T13:44:25.469" v="2243" actId="403"/>
          <ac:graphicFrameMkLst>
            <pc:docMk/>
            <pc:sldMk cId="4008671592" sldId="271"/>
            <ac:graphicFrameMk id="5" creationId="{766B870B-022B-FEEA-EAEE-1C02E8334268}"/>
          </ac:graphicFrameMkLst>
        </pc:graphicFrameChg>
      </pc:sldChg>
      <pc:sldChg chg="addSp delSp modSp add mod">
        <pc:chgData name="Παναγιωτης Δημας" userId="140b1fa3-4d93-44a0-8530-751ab5fe4d65" providerId="ADAL" clId="{7185E3F6-6174-4B45-8DE9-06C50A865DBE}" dt="2024-03-27T16:38:43.973" v="1776" actId="1076"/>
        <pc:sldMkLst>
          <pc:docMk/>
          <pc:sldMk cId="3140222755" sldId="272"/>
        </pc:sldMkLst>
        <pc:spChg chg="mod">
          <ac:chgData name="Παναγιωτης Δημας" userId="140b1fa3-4d93-44a0-8530-751ab5fe4d65" providerId="ADAL" clId="{7185E3F6-6174-4B45-8DE9-06C50A865DBE}" dt="2024-03-27T16:37:06.513" v="1758" actId="20577"/>
          <ac:spMkLst>
            <pc:docMk/>
            <pc:sldMk cId="3140222755" sldId="272"/>
            <ac:spMk id="4" creationId="{F6C066D2-E705-A91A-68EB-C2580D5A2EF1}"/>
          </ac:spMkLst>
        </pc:spChg>
        <pc:graphicFrameChg chg="del">
          <ac:chgData name="Παναγιωτης Δημας" userId="140b1fa3-4d93-44a0-8530-751ab5fe4d65" providerId="ADAL" clId="{7185E3F6-6174-4B45-8DE9-06C50A865DBE}" dt="2024-03-27T16:37:12.810" v="1759" actId="478"/>
          <ac:graphicFrameMkLst>
            <pc:docMk/>
            <pc:sldMk cId="3140222755" sldId="272"/>
            <ac:graphicFrameMk id="5" creationId="{766B870B-022B-FEEA-EAEE-1C02E8334268}"/>
          </ac:graphicFrameMkLst>
        </pc:graphicFrameChg>
        <pc:picChg chg="add del mod">
          <ac:chgData name="Παναγιωτης Δημας" userId="140b1fa3-4d93-44a0-8530-751ab5fe4d65" providerId="ADAL" clId="{7185E3F6-6174-4B45-8DE9-06C50A865DBE}" dt="2024-03-27T16:37:44.163" v="1764" actId="478"/>
          <ac:picMkLst>
            <pc:docMk/>
            <pc:sldMk cId="3140222755" sldId="272"/>
            <ac:picMk id="3" creationId="{C76CBC23-3B55-6123-F2BF-9B907EAEA1B1}"/>
          </ac:picMkLst>
        </pc:picChg>
        <pc:picChg chg="add mod">
          <ac:chgData name="Παναγιωτης Δημας" userId="140b1fa3-4d93-44a0-8530-751ab5fe4d65" providerId="ADAL" clId="{7185E3F6-6174-4B45-8DE9-06C50A865DBE}" dt="2024-03-27T16:38:17.730" v="1771"/>
          <ac:picMkLst>
            <pc:docMk/>
            <pc:sldMk cId="3140222755" sldId="272"/>
            <ac:picMk id="8" creationId="{821E8FBE-E780-5955-2FC3-8B4802EAB8E3}"/>
          </ac:picMkLst>
        </pc:picChg>
        <pc:picChg chg="add mod">
          <ac:chgData name="Παναγιωτης Δημας" userId="140b1fa3-4d93-44a0-8530-751ab5fe4d65" providerId="ADAL" clId="{7185E3F6-6174-4B45-8DE9-06C50A865DBE}" dt="2024-03-27T16:38:43.973" v="1776" actId="1076"/>
          <ac:picMkLst>
            <pc:docMk/>
            <pc:sldMk cId="3140222755" sldId="272"/>
            <ac:picMk id="10" creationId="{F2D4031F-CE94-E4CF-DA4C-952D69AB537E}"/>
          </ac:picMkLst>
        </pc:picChg>
      </pc:sldChg>
      <pc:sldChg chg="delSp modSp add del mod">
        <pc:chgData name="Παναγιωτης Δημας" userId="140b1fa3-4d93-44a0-8530-751ab5fe4d65" providerId="ADAL" clId="{7185E3F6-6174-4B45-8DE9-06C50A865DBE}" dt="2024-03-27T16:37:03.190" v="1757" actId="47"/>
        <pc:sldMkLst>
          <pc:docMk/>
          <pc:sldMk cId="32911679" sldId="273"/>
        </pc:sldMkLst>
        <pc:spChg chg="mod">
          <ac:chgData name="Παναγιωτης Δημας" userId="140b1fa3-4d93-44a0-8530-751ab5fe4d65" providerId="ADAL" clId="{7185E3F6-6174-4B45-8DE9-06C50A865DBE}" dt="2024-03-27T16:36:46.544" v="1755" actId="20577"/>
          <ac:spMkLst>
            <pc:docMk/>
            <pc:sldMk cId="32911679" sldId="273"/>
            <ac:spMk id="4" creationId="{F6C066D2-E705-A91A-68EB-C2580D5A2EF1}"/>
          </ac:spMkLst>
        </pc:spChg>
        <pc:graphicFrameChg chg="del">
          <ac:chgData name="Παναγιωτης Δημας" userId="140b1fa3-4d93-44a0-8530-751ab5fe4d65" providerId="ADAL" clId="{7185E3F6-6174-4B45-8DE9-06C50A865DBE}" dt="2024-03-27T16:36:49.890" v="1756" actId="478"/>
          <ac:graphicFrameMkLst>
            <pc:docMk/>
            <pc:sldMk cId="32911679" sldId="273"/>
            <ac:graphicFrameMk id="5" creationId="{766B870B-022B-FEEA-EAEE-1C02E8334268}"/>
          </ac:graphicFrameMkLst>
        </pc:graphicFrameChg>
      </pc:sldChg>
      <pc:sldChg chg="addSp delSp modSp add mod">
        <pc:chgData name="Παναγιωτης Δημας" userId="140b1fa3-4d93-44a0-8530-751ab5fe4d65" providerId="ADAL" clId="{7185E3F6-6174-4B45-8DE9-06C50A865DBE}" dt="2024-03-27T16:40:36.785" v="1794" actId="478"/>
        <pc:sldMkLst>
          <pc:docMk/>
          <pc:sldMk cId="4169130952" sldId="273"/>
        </pc:sldMkLst>
        <pc:spChg chg="mod">
          <ac:chgData name="Παναγιωτης Δημας" userId="140b1fa3-4d93-44a0-8530-751ab5fe4d65" providerId="ADAL" clId="{7185E3F6-6174-4B45-8DE9-06C50A865DBE}" dt="2024-03-27T16:38:54.480" v="1778" actId="20577"/>
          <ac:spMkLst>
            <pc:docMk/>
            <pc:sldMk cId="4169130952" sldId="273"/>
            <ac:spMk id="4" creationId="{F6C066D2-E705-A91A-68EB-C2580D5A2EF1}"/>
          </ac:spMkLst>
        </pc:spChg>
        <pc:picChg chg="add mod ord">
          <ac:chgData name="Παναγιωτης Δημας" userId="140b1fa3-4d93-44a0-8530-751ab5fe4d65" providerId="ADAL" clId="{7185E3F6-6174-4B45-8DE9-06C50A865DBE}" dt="2024-03-27T16:39:50.909" v="1785" actId="167"/>
          <ac:picMkLst>
            <pc:docMk/>
            <pc:sldMk cId="4169130952" sldId="273"/>
            <ac:picMk id="3" creationId="{C4297F22-3CBD-7963-8D7E-DF2A71160A9A}"/>
          </ac:picMkLst>
        </pc:picChg>
        <pc:picChg chg="add del mod">
          <ac:chgData name="Παναγιωτης Δημας" userId="140b1fa3-4d93-44a0-8530-751ab5fe4d65" providerId="ADAL" clId="{7185E3F6-6174-4B45-8DE9-06C50A865DBE}" dt="2024-03-27T16:40:36.785" v="1794" actId="478"/>
          <ac:picMkLst>
            <pc:docMk/>
            <pc:sldMk cId="4169130952" sldId="273"/>
            <ac:picMk id="5" creationId="{68446EED-DB15-1E0A-538E-5ED3E653F1A8}"/>
          </ac:picMkLst>
        </pc:picChg>
        <pc:picChg chg="del">
          <ac:chgData name="Παναγιωτης Δημας" userId="140b1fa3-4d93-44a0-8530-751ab5fe4d65" providerId="ADAL" clId="{7185E3F6-6174-4B45-8DE9-06C50A865DBE}" dt="2024-03-27T16:39:52.554" v="1786" actId="478"/>
          <ac:picMkLst>
            <pc:docMk/>
            <pc:sldMk cId="4169130952" sldId="273"/>
            <ac:picMk id="8" creationId="{821E8FBE-E780-5955-2FC3-8B4802EAB8E3}"/>
          </ac:picMkLst>
        </pc:picChg>
        <pc:picChg chg="add mod ord">
          <ac:chgData name="Παναγιωτης Δημας" userId="140b1fa3-4d93-44a0-8530-751ab5fe4d65" providerId="ADAL" clId="{7185E3F6-6174-4B45-8DE9-06C50A865DBE}" dt="2024-03-27T16:40:35.445" v="1793" actId="167"/>
          <ac:picMkLst>
            <pc:docMk/>
            <pc:sldMk cId="4169130952" sldId="273"/>
            <ac:picMk id="9" creationId="{740E98D9-48EE-4DE6-E698-2ACAA263C859}"/>
          </ac:picMkLst>
        </pc:picChg>
        <pc:picChg chg="del">
          <ac:chgData name="Παναγιωτης Δημας" userId="140b1fa3-4d93-44a0-8530-751ab5fe4d65" providerId="ADAL" clId="{7185E3F6-6174-4B45-8DE9-06C50A865DBE}" dt="2024-03-27T16:38:57.041" v="1779" actId="478"/>
          <ac:picMkLst>
            <pc:docMk/>
            <pc:sldMk cId="4169130952" sldId="273"/>
            <ac:picMk id="10" creationId="{F2D4031F-CE94-E4CF-DA4C-952D69AB537E}"/>
          </ac:picMkLst>
        </pc:picChg>
      </pc:sldChg>
      <pc:sldChg chg="addSp delSp modSp add mod">
        <pc:chgData name="Παναγιωτης Δημας" userId="140b1fa3-4d93-44a0-8530-751ab5fe4d65" providerId="ADAL" clId="{7185E3F6-6174-4B45-8DE9-06C50A865DBE}" dt="2024-03-27T16:42:11.049" v="1811" actId="478"/>
        <pc:sldMkLst>
          <pc:docMk/>
          <pc:sldMk cId="3758472864" sldId="274"/>
        </pc:sldMkLst>
        <pc:spChg chg="mod">
          <ac:chgData name="Παναγιωτης Δημας" userId="140b1fa3-4d93-44a0-8530-751ab5fe4d65" providerId="ADAL" clId="{7185E3F6-6174-4B45-8DE9-06C50A865DBE}" dt="2024-03-27T16:40:52.786" v="1796" actId="20577"/>
          <ac:spMkLst>
            <pc:docMk/>
            <pc:sldMk cId="3758472864" sldId="274"/>
            <ac:spMk id="4" creationId="{F6C066D2-E705-A91A-68EB-C2580D5A2EF1}"/>
          </ac:spMkLst>
        </pc:spChg>
        <pc:picChg chg="del">
          <ac:chgData name="Παναγιωτης Δημας" userId="140b1fa3-4d93-44a0-8530-751ab5fe4d65" providerId="ADAL" clId="{7185E3F6-6174-4B45-8DE9-06C50A865DBE}" dt="2024-03-27T16:41:33.226" v="1803" actId="478"/>
          <ac:picMkLst>
            <pc:docMk/>
            <pc:sldMk cId="3758472864" sldId="274"/>
            <ac:picMk id="3" creationId="{C4297F22-3CBD-7963-8D7E-DF2A71160A9A}"/>
          </ac:picMkLst>
        </pc:picChg>
        <pc:picChg chg="add mod ord">
          <ac:chgData name="Παναγιωτης Δημας" userId="140b1fa3-4d93-44a0-8530-751ab5fe4d65" providerId="ADAL" clId="{7185E3F6-6174-4B45-8DE9-06C50A865DBE}" dt="2024-03-27T16:41:30.335" v="1802" actId="167"/>
          <ac:picMkLst>
            <pc:docMk/>
            <pc:sldMk cId="3758472864" sldId="274"/>
            <ac:picMk id="5" creationId="{759F3A3E-62B6-F1D3-66AD-935F3D78F606}"/>
          </ac:picMkLst>
        </pc:picChg>
        <pc:picChg chg="add mod ord">
          <ac:chgData name="Παναγιωτης Δημας" userId="140b1fa3-4d93-44a0-8530-751ab5fe4d65" providerId="ADAL" clId="{7185E3F6-6174-4B45-8DE9-06C50A865DBE}" dt="2024-03-27T16:42:09.683" v="1810" actId="167"/>
          <ac:picMkLst>
            <pc:docMk/>
            <pc:sldMk cId="3758472864" sldId="274"/>
            <ac:picMk id="8" creationId="{2481DF4A-7923-5B7D-B5C5-FF0B800199AB}"/>
          </ac:picMkLst>
        </pc:picChg>
        <pc:picChg chg="del">
          <ac:chgData name="Παναγιωτης Δημας" userId="140b1fa3-4d93-44a0-8530-751ab5fe4d65" providerId="ADAL" clId="{7185E3F6-6174-4B45-8DE9-06C50A865DBE}" dt="2024-03-27T16:42:11.049" v="1811" actId="478"/>
          <ac:picMkLst>
            <pc:docMk/>
            <pc:sldMk cId="3758472864" sldId="274"/>
            <ac:picMk id="9" creationId="{740E98D9-48EE-4DE6-E698-2ACAA263C859}"/>
          </ac:picMkLst>
        </pc:picChg>
      </pc:sldChg>
      <pc:sldChg chg="addSp delSp modSp add mod">
        <pc:chgData name="Παναγιωτης Δημας" userId="140b1fa3-4d93-44a0-8530-751ab5fe4d65" providerId="ADAL" clId="{7185E3F6-6174-4B45-8DE9-06C50A865DBE}" dt="2024-03-27T16:43:26.722" v="1827" actId="478"/>
        <pc:sldMkLst>
          <pc:docMk/>
          <pc:sldMk cId="3497283044" sldId="275"/>
        </pc:sldMkLst>
        <pc:spChg chg="mod">
          <ac:chgData name="Παναγιωτης Δημας" userId="140b1fa3-4d93-44a0-8530-751ab5fe4d65" providerId="ADAL" clId="{7185E3F6-6174-4B45-8DE9-06C50A865DBE}" dt="2024-03-27T16:42:22.742" v="1813" actId="20577"/>
          <ac:spMkLst>
            <pc:docMk/>
            <pc:sldMk cId="3497283044" sldId="275"/>
            <ac:spMk id="4" creationId="{F6C066D2-E705-A91A-68EB-C2580D5A2EF1}"/>
          </ac:spMkLst>
        </pc:spChg>
        <pc:picChg chg="add mod ord">
          <ac:chgData name="Παναγιωτης Δημας" userId="140b1fa3-4d93-44a0-8530-751ab5fe4d65" providerId="ADAL" clId="{7185E3F6-6174-4B45-8DE9-06C50A865DBE}" dt="2024-03-27T16:42:55.671" v="1819" actId="167"/>
          <ac:picMkLst>
            <pc:docMk/>
            <pc:sldMk cId="3497283044" sldId="275"/>
            <ac:picMk id="3" creationId="{C7EFAD0E-B220-1396-7888-BCA0DD892B8B}"/>
          </ac:picMkLst>
        </pc:picChg>
        <pc:picChg chg="del">
          <ac:chgData name="Παναγιωτης Δημας" userId="140b1fa3-4d93-44a0-8530-751ab5fe4d65" providerId="ADAL" clId="{7185E3F6-6174-4B45-8DE9-06C50A865DBE}" dt="2024-03-27T16:42:57.058" v="1820" actId="478"/>
          <ac:picMkLst>
            <pc:docMk/>
            <pc:sldMk cId="3497283044" sldId="275"/>
            <ac:picMk id="5" creationId="{759F3A3E-62B6-F1D3-66AD-935F3D78F606}"/>
          </ac:picMkLst>
        </pc:picChg>
        <pc:picChg chg="del">
          <ac:chgData name="Παναγιωτης Δημας" userId="140b1fa3-4d93-44a0-8530-751ab5fe4d65" providerId="ADAL" clId="{7185E3F6-6174-4B45-8DE9-06C50A865DBE}" dt="2024-03-27T16:43:26.722" v="1827" actId="478"/>
          <ac:picMkLst>
            <pc:docMk/>
            <pc:sldMk cId="3497283044" sldId="275"/>
            <ac:picMk id="8" creationId="{2481DF4A-7923-5B7D-B5C5-FF0B800199AB}"/>
          </ac:picMkLst>
        </pc:picChg>
        <pc:picChg chg="add mod ord">
          <ac:chgData name="Παναγιωτης Δημας" userId="140b1fa3-4d93-44a0-8530-751ab5fe4d65" providerId="ADAL" clId="{7185E3F6-6174-4B45-8DE9-06C50A865DBE}" dt="2024-03-27T16:43:24.684" v="1826" actId="167"/>
          <ac:picMkLst>
            <pc:docMk/>
            <pc:sldMk cId="3497283044" sldId="275"/>
            <ac:picMk id="9" creationId="{012103F9-4670-9D52-CF1F-5291FE5CE4DC}"/>
          </ac:picMkLst>
        </pc:picChg>
      </pc:sldChg>
      <pc:sldChg chg="addSp delSp modSp add mod">
        <pc:chgData name="Παναγιωτης Δημας" userId="140b1fa3-4d93-44a0-8530-751ab5fe4d65" providerId="ADAL" clId="{7185E3F6-6174-4B45-8DE9-06C50A865DBE}" dt="2024-03-27T16:44:33.133" v="1840" actId="27636"/>
        <pc:sldMkLst>
          <pc:docMk/>
          <pc:sldMk cId="1469362593" sldId="276"/>
        </pc:sldMkLst>
        <pc:spChg chg="mod">
          <ac:chgData name="Παναγιωτης Δημας" userId="140b1fa3-4d93-44a0-8530-751ab5fe4d65" providerId="ADAL" clId="{7185E3F6-6174-4B45-8DE9-06C50A865DBE}" dt="2024-03-27T16:44:33.133" v="1840" actId="27636"/>
          <ac:spMkLst>
            <pc:docMk/>
            <pc:sldMk cId="1469362593" sldId="276"/>
            <ac:spMk id="4" creationId="{F6C066D2-E705-A91A-68EB-C2580D5A2EF1}"/>
          </ac:spMkLst>
        </pc:spChg>
        <pc:picChg chg="del">
          <ac:chgData name="Παναγιωτης Δημας" userId="140b1fa3-4d93-44a0-8530-751ab5fe4d65" providerId="ADAL" clId="{7185E3F6-6174-4B45-8DE9-06C50A865DBE}" dt="2024-03-27T16:43:51.225" v="1829" actId="478"/>
          <ac:picMkLst>
            <pc:docMk/>
            <pc:sldMk cId="1469362593" sldId="276"/>
            <ac:picMk id="3" creationId="{C7EFAD0E-B220-1396-7888-BCA0DD892B8B}"/>
          </ac:picMkLst>
        </pc:picChg>
        <pc:picChg chg="add mod">
          <ac:chgData name="Παναγιωτης Δημας" userId="140b1fa3-4d93-44a0-8530-751ab5fe4d65" providerId="ADAL" clId="{7185E3F6-6174-4B45-8DE9-06C50A865DBE}" dt="2024-03-27T16:44:18.194" v="1835" actId="1076"/>
          <ac:picMkLst>
            <pc:docMk/>
            <pc:sldMk cId="1469362593" sldId="276"/>
            <ac:picMk id="5" creationId="{AC59E9B5-ABCB-5559-5148-D2998D10F449}"/>
          </ac:picMkLst>
        </pc:picChg>
        <pc:picChg chg="del">
          <ac:chgData name="Παναγιωτης Δημας" userId="140b1fa3-4d93-44a0-8530-751ab5fe4d65" providerId="ADAL" clId="{7185E3F6-6174-4B45-8DE9-06C50A865DBE}" dt="2024-03-27T16:43:51.890" v="1830" actId="478"/>
          <ac:picMkLst>
            <pc:docMk/>
            <pc:sldMk cId="1469362593" sldId="276"/>
            <ac:picMk id="9" creationId="{012103F9-4670-9D52-CF1F-5291FE5CE4DC}"/>
          </ac:picMkLst>
        </pc:picChg>
      </pc:sldChg>
      <pc:sldChg chg="addSp delSp modSp add mod ord">
        <pc:chgData name="Παναγιωτης Δημας" userId="140b1fa3-4d93-44a0-8530-751ab5fe4d65" providerId="ADAL" clId="{7185E3F6-6174-4B45-8DE9-06C50A865DBE}" dt="2024-03-27T16:45:30.177" v="1858" actId="478"/>
        <pc:sldMkLst>
          <pc:docMk/>
          <pc:sldMk cId="3277752467" sldId="277"/>
        </pc:sldMkLst>
        <pc:spChg chg="mod">
          <ac:chgData name="Παναγιωτης Δημας" userId="140b1fa3-4d93-44a0-8530-751ab5fe4d65" providerId="ADAL" clId="{7185E3F6-6174-4B45-8DE9-06C50A865DBE}" dt="2024-03-27T16:44:45.344" v="1844" actId="20577"/>
          <ac:spMkLst>
            <pc:docMk/>
            <pc:sldMk cId="3277752467" sldId="277"/>
            <ac:spMk id="4" creationId="{F6C066D2-E705-A91A-68EB-C2580D5A2EF1}"/>
          </ac:spMkLst>
        </pc:spChg>
        <pc:picChg chg="del">
          <ac:chgData name="Παναγιωτης Δημας" userId="140b1fa3-4d93-44a0-8530-751ab5fe4d65" providerId="ADAL" clId="{7185E3F6-6174-4B45-8DE9-06C50A865DBE}" dt="2024-03-27T16:45:09.609" v="1851" actId="478"/>
          <ac:picMkLst>
            <pc:docMk/>
            <pc:sldMk cId="3277752467" sldId="277"/>
            <ac:picMk id="3" creationId="{C7EFAD0E-B220-1396-7888-BCA0DD892B8B}"/>
          </ac:picMkLst>
        </pc:picChg>
        <pc:picChg chg="add mod ord">
          <ac:chgData name="Παναγιωτης Δημας" userId="140b1fa3-4d93-44a0-8530-751ab5fe4d65" providerId="ADAL" clId="{7185E3F6-6174-4B45-8DE9-06C50A865DBE}" dt="2024-03-27T16:45:08.398" v="1850" actId="167"/>
          <ac:picMkLst>
            <pc:docMk/>
            <pc:sldMk cId="3277752467" sldId="277"/>
            <ac:picMk id="5" creationId="{E32D5DBD-608A-0DCB-E9B5-C37AECBF461D}"/>
          </ac:picMkLst>
        </pc:picChg>
        <pc:picChg chg="add mod ord">
          <ac:chgData name="Παναγιωτης Δημας" userId="140b1fa3-4d93-44a0-8530-751ab5fe4d65" providerId="ADAL" clId="{7185E3F6-6174-4B45-8DE9-06C50A865DBE}" dt="2024-03-27T16:45:28.177" v="1857" actId="167"/>
          <ac:picMkLst>
            <pc:docMk/>
            <pc:sldMk cId="3277752467" sldId="277"/>
            <ac:picMk id="8" creationId="{71B5A5E7-6BB5-BDFB-2DE7-AD4084B24D81}"/>
          </ac:picMkLst>
        </pc:picChg>
        <pc:picChg chg="del">
          <ac:chgData name="Παναγιωτης Δημας" userId="140b1fa3-4d93-44a0-8530-751ab5fe4d65" providerId="ADAL" clId="{7185E3F6-6174-4B45-8DE9-06C50A865DBE}" dt="2024-03-27T16:45:30.177" v="1858" actId="478"/>
          <ac:picMkLst>
            <pc:docMk/>
            <pc:sldMk cId="3277752467" sldId="277"/>
            <ac:picMk id="9" creationId="{012103F9-4670-9D52-CF1F-5291FE5CE4DC}"/>
          </ac:picMkLst>
        </pc:picChg>
      </pc:sldChg>
      <pc:sldChg chg="addSp delSp modSp add mod">
        <pc:chgData name="Παναγιωτης Δημας" userId="140b1fa3-4d93-44a0-8530-751ab5fe4d65" providerId="ADAL" clId="{7185E3F6-6174-4B45-8DE9-06C50A865DBE}" dt="2024-03-28T13:47:03.763" v="2257" actId="1035"/>
        <pc:sldMkLst>
          <pc:docMk/>
          <pc:sldMk cId="834590146" sldId="278"/>
        </pc:sldMkLst>
        <pc:spChg chg="add mod">
          <ac:chgData name="Παναγιωτης Δημας" userId="140b1fa3-4d93-44a0-8530-751ab5fe4d65" providerId="ADAL" clId="{7185E3F6-6174-4B45-8DE9-06C50A865DBE}" dt="2024-03-27T17:01:11.154" v="2101" actId="20577"/>
          <ac:spMkLst>
            <pc:docMk/>
            <pc:sldMk cId="834590146" sldId="278"/>
            <ac:spMk id="2" creationId="{216DA1A8-546B-6F1B-1851-7ED1FBC068B7}"/>
          </ac:spMkLst>
        </pc:spChg>
        <pc:spChg chg="mod">
          <ac:chgData name="Παναγιωτης Δημας" userId="140b1fa3-4d93-44a0-8530-751ab5fe4d65" providerId="ADAL" clId="{7185E3F6-6174-4B45-8DE9-06C50A865DBE}" dt="2024-03-27T16:54:37.315" v="2049" actId="20577"/>
          <ac:spMkLst>
            <pc:docMk/>
            <pc:sldMk cId="834590146" sldId="278"/>
            <ac:spMk id="4" creationId="{F6C066D2-E705-A91A-68EB-C2580D5A2EF1}"/>
          </ac:spMkLst>
        </pc:spChg>
        <pc:picChg chg="add mod ord">
          <ac:chgData name="Παναγιωτης Δημας" userId="140b1fa3-4d93-44a0-8530-751ab5fe4d65" providerId="ADAL" clId="{7185E3F6-6174-4B45-8DE9-06C50A865DBE}" dt="2024-03-28T12:13:37.944" v="2139" actId="167"/>
          <ac:picMkLst>
            <pc:docMk/>
            <pc:sldMk cId="834590146" sldId="278"/>
            <ac:picMk id="3" creationId="{F958ADDD-AC99-7BEF-D4A2-985245280BDF}"/>
          </ac:picMkLst>
        </pc:picChg>
        <pc:picChg chg="add del mod">
          <ac:chgData name="Παναγιωτης Δημας" userId="140b1fa3-4d93-44a0-8530-751ab5fe4d65" providerId="ADAL" clId="{7185E3F6-6174-4B45-8DE9-06C50A865DBE}" dt="2024-03-28T12:13:26.297" v="2138" actId="478"/>
          <ac:picMkLst>
            <pc:docMk/>
            <pc:sldMk cId="834590146" sldId="278"/>
            <ac:picMk id="5" creationId="{C2EE53C8-0510-2737-ED77-533722213660}"/>
          </ac:picMkLst>
        </pc:picChg>
        <pc:picChg chg="del">
          <ac:chgData name="Παναγιωτης Δημας" userId="140b1fa3-4d93-44a0-8530-751ab5fe4d65" providerId="ADAL" clId="{7185E3F6-6174-4B45-8DE9-06C50A865DBE}" dt="2024-03-27T16:46:10.513" v="1861" actId="478"/>
          <ac:picMkLst>
            <pc:docMk/>
            <pc:sldMk cId="834590146" sldId="278"/>
            <ac:picMk id="5" creationId="{E32D5DBD-608A-0DCB-E9B5-C37AECBF461D}"/>
          </ac:picMkLst>
        </pc:picChg>
        <pc:picChg chg="add del mod">
          <ac:chgData name="Παναγιωτης Δημας" userId="140b1fa3-4d93-44a0-8530-751ab5fe4d65" providerId="ADAL" clId="{7185E3F6-6174-4B45-8DE9-06C50A865DBE}" dt="2024-03-28T12:04:26.190" v="2130" actId="478"/>
          <ac:picMkLst>
            <pc:docMk/>
            <pc:sldMk cId="834590146" sldId="278"/>
            <ac:picMk id="7" creationId="{8B24B39F-A5C9-FA60-847F-36DC5F4B2C62}"/>
          </ac:picMkLst>
        </pc:picChg>
        <pc:picChg chg="del">
          <ac:chgData name="Παναγιωτης Δημας" userId="140b1fa3-4d93-44a0-8530-751ab5fe4d65" providerId="ADAL" clId="{7185E3F6-6174-4B45-8DE9-06C50A865DBE}" dt="2024-03-27T16:46:11.425" v="1862" actId="478"/>
          <ac:picMkLst>
            <pc:docMk/>
            <pc:sldMk cId="834590146" sldId="278"/>
            <ac:picMk id="8" creationId="{71B5A5E7-6BB5-BDFB-2DE7-AD4084B24D81}"/>
          </ac:picMkLst>
        </pc:picChg>
        <pc:picChg chg="add mod ord">
          <ac:chgData name="Παναγιωτης Δημας" userId="140b1fa3-4d93-44a0-8530-751ab5fe4d65" providerId="ADAL" clId="{7185E3F6-6174-4B45-8DE9-06C50A865DBE}" dt="2024-03-28T13:47:03.763" v="2257" actId="1035"/>
          <ac:picMkLst>
            <pc:docMk/>
            <pc:sldMk cId="834590146" sldId="278"/>
            <ac:picMk id="9" creationId="{36466321-88E0-E61A-B8AD-5C1D21A2CC0E}"/>
          </ac:picMkLst>
        </pc:picChg>
      </pc:sldChg>
      <pc:sldChg chg="addSp delSp modSp add mod ord">
        <pc:chgData name="Παναγιωτης Δημας" userId="140b1fa3-4d93-44a0-8530-751ab5fe4d65" providerId="ADAL" clId="{7185E3F6-6174-4B45-8DE9-06C50A865DBE}" dt="2024-03-28T13:46:58.668" v="2254" actId="1035"/>
        <pc:sldMkLst>
          <pc:docMk/>
          <pc:sldMk cId="4226536235" sldId="279"/>
        </pc:sldMkLst>
        <pc:spChg chg="mod">
          <ac:chgData name="Παναγιωτης Δημας" userId="140b1fa3-4d93-44a0-8530-751ab5fe4d65" providerId="ADAL" clId="{7185E3F6-6174-4B45-8DE9-06C50A865DBE}" dt="2024-03-27T17:01:05.602" v="2097" actId="20577"/>
          <ac:spMkLst>
            <pc:docMk/>
            <pc:sldMk cId="4226536235" sldId="279"/>
            <ac:spMk id="2" creationId="{216DA1A8-546B-6F1B-1851-7ED1FBC068B7}"/>
          </ac:spMkLst>
        </pc:spChg>
        <pc:spChg chg="mod">
          <ac:chgData name="Παναγιωτης Δημας" userId="140b1fa3-4d93-44a0-8530-751ab5fe4d65" providerId="ADAL" clId="{7185E3F6-6174-4B45-8DE9-06C50A865DBE}" dt="2024-03-27T16:54:33.776" v="2047" actId="20577"/>
          <ac:spMkLst>
            <pc:docMk/>
            <pc:sldMk cId="4226536235" sldId="279"/>
            <ac:spMk id="4" creationId="{F6C066D2-E705-A91A-68EB-C2580D5A2EF1}"/>
          </ac:spMkLst>
        </pc:spChg>
        <pc:picChg chg="add del mod">
          <ac:chgData name="Παναγιωτης Δημας" userId="140b1fa3-4d93-44a0-8530-751ab5fe4d65" providerId="ADAL" clId="{7185E3F6-6174-4B45-8DE9-06C50A865DBE}" dt="2024-03-28T13:46:58.668" v="2254" actId="1035"/>
          <ac:picMkLst>
            <pc:docMk/>
            <pc:sldMk cId="4226536235" sldId="279"/>
            <ac:picMk id="5" creationId="{9376E669-0A93-FAE1-18C1-27498C7C1E6F}"/>
          </ac:picMkLst>
        </pc:picChg>
        <pc:picChg chg="add del mod">
          <ac:chgData name="Παναγιωτης Δημας" userId="140b1fa3-4d93-44a0-8530-751ab5fe4d65" providerId="ADAL" clId="{7185E3F6-6174-4B45-8DE9-06C50A865DBE}" dt="2024-03-27T16:53:30.131" v="2027" actId="21"/>
          <ac:picMkLst>
            <pc:docMk/>
            <pc:sldMk cId="4226536235" sldId="279"/>
            <ac:picMk id="5" creationId="{F958ADDD-AC99-7BEF-D4A2-985245280BDF}"/>
          </ac:picMkLst>
        </pc:picChg>
        <pc:picChg chg="add del mod">
          <ac:chgData name="Παναγιωτης Δημας" userId="140b1fa3-4d93-44a0-8530-751ab5fe4d65" providerId="ADAL" clId="{7185E3F6-6174-4B45-8DE9-06C50A865DBE}" dt="2024-03-27T16:53:30.131" v="2027" actId="21"/>
          <ac:picMkLst>
            <pc:docMk/>
            <pc:sldMk cId="4226536235" sldId="279"/>
            <ac:picMk id="8" creationId="{8B24B39F-A5C9-FA60-847F-36DC5F4B2C62}"/>
          </ac:picMkLst>
        </pc:picChg>
        <pc:picChg chg="add del mod">
          <ac:chgData name="Παναγιωτης Δημας" userId="140b1fa3-4d93-44a0-8530-751ab5fe4d65" providerId="ADAL" clId="{7185E3F6-6174-4B45-8DE9-06C50A865DBE}" dt="2024-03-27T16:53:52.762" v="2036" actId="478"/>
          <ac:picMkLst>
            <pc:docMk/>
            <pc:sldMk cId="4226536235" sldId="279"/>
            <ac:picMk id="9" creationId="{A4C686AC-D15B-C859-AC9E-F61C6901AF10}"/>
          </ac:picMkLst>
        </pc:picChg>
        <pc:picChg chg="add del mod">
          <ac:chgData name="Παναγιωτης Δημας" userId="140b1fa3-4d93-44a0-8530-751ab5fe4d65" providerId="ADAL" clId="{7185E3F6-6174-4B45-8DE9-06C50A865DBE}" dt="2024-03-27T16:54:14.522" v="2043" actId="478"/>
          <ac:picMkLst>
            <pc:docMk/>
            <pc:sldMk cId="4226536235" sldId="279"/>
            <ac:picMk id="10" creationId="{F6CF0E99-E8D1-BE73-92AA-4744C46AFB5B}"/>
          </ac:picMkLst>
        </pc:picChg>
        <pc:picChg chg="add mod ord">
          <ac:chgData name="Παναγιωτης Δημας" userId="140b1fa3-4d93-44a0-8530-751ab5fe4d65" providerId="ADAL" clId="{7185E3F6-6174-4B45-8DE9-06C50A865DBE}" dt="2024-03-27T16:53:51.464" v="2035" actId="167"/>
          <ac:picMkLst>
            <pc:docMk/>
            <pc:sldMk cId="4226536235" sldId="279"/>
            <ac:picMk id="12" creationId="{AA41DBEC-8FC1-FE9A-9FAE-A3D27F7E3911}"/>
          </ac:picMkLst>
        </pc:picChg>
        <pc:picChg chg="add del mod ord">
          <ac:chgData name="Παναγιωτης Δημας" userId="140b1fa3-4d93-44a0-8530-751ab5fe4d65" providerId="ADAL" clId="{7185E3F6-6174-4B45-8DE9-06C50A865DBE}" dt="2024-03-28T11:57:56.382" v="2105" actId="478"/>
          <ac:picMkLst>
            <pc:docMk/>
            <pc:sldMk cId="4226536235" sldId="279"/>
            <ac:picMk id="14" creationId="{8E227582-F4C6-2945-4E7D-A9369A8A4E49}"/>
          </ac:picMkLst>
        </pc:picChg>
      </pc:sldChg>
      <pc:sldChg chg="addSp delSp modSp add mod">
        <pc:chgData name="Παναγιωτης Δημας" userId="140b1fa3-4d93-44a0-8530-751ab5fe4d65" providerId="ADAL" clId="{7185E3F6-6174-4B45-8DE9-06C50A865DBE}" dt="2024-03-28T14:36:33.181" v="2713" actId="20577"/>
        <pc:sldMkLst>
          <pc:docMk/>
          <pc:sldMk cId="2548483635" sldId="280"/>
        </pc:sldMkLst>
        <pc:spChg chg="mod">
          <ac:chgData name="Παναγιωτης Δημας" userId="140b1fa3-4d93-44a0-8530-751ab5fe4d65" providerId="ADAL" clId="{7185E3F6-6174-4B45-8DE9-06C50A865DBE}" dt="2024-03-28T14:36:33.181" v="2713" actId="20577"/>
          <ac:spMkLst>
            <pc:docMk/>
            <pc:sldMk cId="2548483635" sldId="280"/>
            <ac:spMk id="2" creationId="{216DA1A8-546B-6F1B-1851-7ED1FBC068B7}"/>
          </ac:spMkLst>
        </pc:spChg>
        <pc:spChg chg="mod">
          <ac:chgData name="Παναγιωτης Δημας" userId="140b1fa3-4d93-44a0-8530-751ab5fe4d65" providerId="ADAL" clId="{7185E3F6-6174-4B45-8DE9-06C50A865DBE}" dt="2024-03-28T13:42:50.619" v="2233" actId="20577"/>
          <ac:spMkLst>
            <pc:docMk/>
            <pc:sldMk cId="2548483635" sldId="280"/>
            <ac:spMk id="4" creationId="{F6C066D2-E705-A91A-68EB-C2580D5A2EF1}"/>
          </ac:spMkLst>
        </pc:spChg>
        <pc:picChg chg="del">
          <ac:chgData name="Παναγιωτης Δημας" userId="140b1fa3-4d93-44a0-8530-751ab5fe4d65" providerId="ADAL" clId="{7185E3F6-6174-4B45-8DE9-06C50A865DBE}" dt="2024-03-27T16:55:10.073" v="2087" actId="478"/>
          <ac:picMkLst>
            <pc:docMk/>
            <pc:sldMk cId="2548483635" sldId="280"/>
            <ac:picMk id="3" creationId="{F958ADDD-AC99-7BEF-D4A2-985245280BDF}"/>
          </ac:picMkLst>
        </pc:picChg>
        <pc:picChg chg="add del mod">
          <ac:chgData name="Παναγιωτης Δημας" userId="140b1fa3-4d93-44a0-8530-751ab5fe4d65" providerId="ADAL" clId="{7185E3F6-6174-4B45-8DE9-06C50A865DBE}" dt="2024-03-27T16:55:31.626" v="2090" actId="478"/>
          <ac:picMkLst>
            <pc:docMk/>
            <pc:sldMk cId="2548483635" sldId="280"/>
            <ac:picMk id="5" creationId="{68B37F6F-679A-9458-1CB4-5F4BEF92FCD3}"/>
          </ac:picMkLst>
        </pc:picChg>
        <pc:picChg chg="add mod">
          <ac:chgData name="Παναγιωτης Δημας" userId="140b1fa3-4d93-44a0-8530-751ab5fe4d65" providerId="ADAL" clId="{7185E3F6-6174-4B45-8DE9-06C50A865DBE}" dt="2024-03-28T13:42:11.202" v="2206" actId="1035"/>
          <ac:picMkLst>
            <pc:docMk/>
            <pc:sldMk cId="2548483635" sldId="280"/>
            <ac:picMk id="5" creationId="{E6DDB5BE-DDE8-94B2-4213-9939D083FFF8}"/>
          </ac:picMkLst>
        </pc:picChg>
        <pc:picChg chg="del">
          <ac:chgData name="Παναγιωτης Δημας" userId="140b1fa3-4d93-44a0-8530-751ab5fe4d65" providerId="ADAL" clId="{7185E3F6-6174-4B45-8DE9-06C50A865DBE}" dt="2024-03-27T16:55:10.626" v="2088" actId="478"/>
          <ac:picMkLst>
            <pc:docMk/>
            <pc:sldMk cId="2548483635" sldId="280"/>
            <ac:picMk id="7" creationId="{8B24B39F-A5C9-FA60-847F-36DC5F4B2C62}"/>
          </ac:picMkLst>
        </pc:picChg>
        <pc:picChg chg="add del mod">
          <ac:chgData name="Παναγιωτης Δημας" userId="140b1fa3-4d93-44a0-8530-751ab5fe4d65" providerId="ADAL" clId="{7185E3F6-6174-4B45-8DE9-06C50A865DBE}" dt="2024-03-27T16:55:31.626" v="2090" actId="478"/>
          <ac:picMkLst>
            <pc:docMk/>
            <pc:sldMk cId="2548483635" sldId="280"/>
            <ac:picMk id="8" creationId="{CDFDB73B-94C2-9D15-7392-5F0B8ACB2BF1}"/>
          </ac:picMkLst>
        </pc:picChg>
        <pc:picChg chg="add del mod">
          <ac:chgData name="Παναγιωτης Δημας" userId="140b1fa3-4d93-44a0-8530-751ab5fe4d65" providerId="ADAL" clId="{7185E3F6-6174-4B45-8DE9-06C50A865DBE}" dt="2024-03-28T13:14:39.970" v="2140" actId="478"/>
          <ac:picMkLst>
            <pc:docMk/>
            <pc:sldMk cId="2548483635" sldId="280"/>
            <ac:picMk id="10" creationId="{7107D414-0918-717D-FFEB-046BEE2BD06F}"/>
          </ac:picMkLst>
        </pc:picChg>
      </pc:sldChg>
      <pc:sldChg chg="modSp mod">
        <pc:chgData name="Παναγιωτης Δημας" userId="140b1fa3-4d93-44a0-8530-751ab5fe4d65" providerId="ADAL" clId="{7185E3F6-6174-4B45-8DE9-06C50A865DBE}" dt="2024-03-29T09:08:54.755" v="2815" actId="20577"/>
        <pc:sldMkLst>
          <pc:docMk/>
          <pc:sldMk cId="3235722084" sldId="281"/>
        </pc:sldMkLst>
        <pc:spChg chg="mod">
          <ac:chgData name="Παναγιωτης Δημας" userId="140b1fa3-4d93-44a0-8530-751ab5fe4d65" providerId="ADAL" clId="{7185E3F6-6174-4B45-8DE9-06C50A865DBE}" dt="2024-03-29T09:08:54.755" v="2815" actId="20577"/>
          <ac:spMkLst>
            <pc:docMk/>
            <pc:sldMk cId="3235722084" sldId="281"/>
            <ac:spMk id="4" creationId="{F6C066D2-E705-A91A-68EB-C2580D5A2EF1}"/>
          </ac:spMkLst>
        </pc:spChg>
      </pc:sldChg>
      <pc:sldChg chg="delSp modSp new mod">
        <pc:chgData name="Παναγιωτης Δημας" userId="140b1fa3-4d93-44a0-8530-751ab5fe4d65" providerId="ADAL" clId="{7185E3F6-6174-4B45-8DE9-06C50A865DBE}" dt="2024-03-28T14:13:17.005" v="2303" actId="403"/>
        <pc:sldMkLst>
          <pc:docMk/>
          <pc:sldMk cId="2281217065" sldId="282"/>
        </pc:sldMkLst>
        <pc:spChg chg="del">
          <ac:chgData name="Παναγιωτης Δημας" userId="140b1fa3-4d93-44a0-8530-751ab5fe4d65" providerId="ADAL" clId="{7185E3F6-6174-4B45-8DE9-06C50A865DBE}" dt="2024-03-28T14:12:59.364" v="2297" actId="478"/>
          <ac:spMkLst>
            <pc:docMk/>
            <pc:sldMk cId="2281217065" sldId="282"/>
            <ac:spMk id="2" creationId="{CA478B04-97E2-0960-35E6-EFC81DC5A9A1}"/>
          </ac:spMkLst>
        </pc:spChg>
        <pc:spChg chg="mod">
          <ac:chgData name="Παναγιωτης Δημας" userId="140b1fa3-4d93-44a0-8530-751ab5fe4d65" providerId="ADAL" clId="{7185E3F6-6174-4B45-8DE9-06C50A865DBE}" dt="2024-03-28T14:13:17.005" v="2303" actId="403"/>
          <ac:spMkLst>
            <pc:docMk/>
            <pc:sldMk cId="2281217065" sldId="282"/>
            <ac:spMk id="3" creationId="{14341E63-2647-09A5-9AB4-93B88955EA72}"/>
          </ac:spMkLst>
        </pc:spChg>
      </pc:sldChg>
      <pc:sldChg chg="addSp delSp modSp add mod">
        <pc:chgData name="Παναγιωτης Δημας" userId="140b1fa3-4d93-44a0-8530-751ab5fe4d65" providerId="ADAL" clId="{7185E3F6-6174-4B45-8DE9-06C50A865DBE}" dt="2024-03-28T14:41:55.202" v="2795" actId="12385"/>
        <pc:sldMkLst>
          <pc:docMk/>
          <pc:sldMk cId="443068292" sldId="283"/>
        </pc:sldMkLst>
        <pc:spChg chg="add del">
          <ac:chgData name="Παναγιωτης Δημας" userId="140b1fa3-4d93-44a0-8530-751ab5fe4d65" providerId="ADAL" clId="{7185E3F6-6174-4B45-8DE9-06C50A865DBE}" dt="2024-03-28T14:30:40.037" v="2597" actId="478"/>
          <ac:spMkLst>
            <pc:docMk/>
            <pc:sldMk cId="443068292" sldId="283"/>
            <ac:spMk id="2" creationId="{216DA1A8-546B-6F1B-1851-7ED1FBC068B7}"/>
          </ac:spMkLst>
        </pc:spChg>
        <pc:spChg chg="mod">
          <ac:chgData name="Παναγιωτης Δημας" userId="140b1fa3-4d93-44a0-8530-751ab5fe4d65" providerId="ADAL" clId="{7185E3F6-6174-4B45-8DE9-06C50A865DBE}" dt="2024-03-28T14:30:13.386" v="2593"/>
          <ac:spMkLst>
            <pc:docMk/>
            <pc:sldMk cId="443068292" sldId="283"/>
            <ac:spMk id="4" creationId="{F6C066D2-E705-A91A-68EB-C2580D5A2EF1}"/>
          </ac:spMkLst>
        </pc:spChg>
        <pc:spChg chg="add mod">
          <ac:chgData name="Παναγιωτης Δημας" userId="140b1fa3-4d93-44a0-8530-751ab5fe4d65" providerId="ADAL" clId="{7185E3F6-6174-4B45-8DE9-06C50A865DBE}" dt="2024-03-28T14:32:02.078" v="2621" actId="207"/>
          <ac:spMkLst>
            <pc:docMk/>
            <pc:sldMk cId="443068292" sldId="283"/>
            <ac:spMk id="13" creationId="{71E8A6B3-D411-94FE-6A40-DE972CA07281}"/>
          </ac:spMkLst>
        </pc:spChg>
        <pc:spChg chg="add mod">
          <ac:chgData name="Παναγιωτης Δημας" userId="140b1fa3-4d93-44a0-8530-751ab5fe4d65" providerId="ADAL" clId="{7185E3F6-6174-4B45-8DE9-06C50A865DBE}" dt="2024-03-28T14:32:23.756" v="2623" actId="208"/>
          <ac:spMkLst>
            <pc:docMk/>
            <pc:sldMk cId="443068292" sldId="283"/>
            <ac:spMk id="14" creationId="{827F2C1B-8CD8-8719-0C6E-50B44E2D02FE}"/>
          </ac:spMkLst>
        </pc:spChg>
        <pc:spChg chg="add mod">
          <ac:chgData name="Παναγιωτης Δημας" userId="140b1fa3-4d93-44a0-8530-751ab5fe4d65" providerId="ADAL" clId="{7185E3F6-6174-4B45-8DE9-06C50A865DBE}" dt="2024-03-28T14:31:11.382" v="2611"/>
          <ac:spMkLst>
            <pc:docMk/>
            <pc:sldMk cId="443068292" sldId="283"/>
            <ac:spMk id="15" creationId="{03811BBE-DF6D-1AFA-E059-B0E8CE6E4CB2}"/>
          </ac:spMkLst>
        </pc:spChg>
        <pc:spChg chg="add mod">
          <ac:chgData name="Παναγιωτης Δημας" userId="140b1fa3-4d93-44a0-8530-751ab5fe4d65" providerId="ADAL" clId="{7185E3F6-6174-4B45-8DE9-06C50A865DBE}" dt="2024-03-28T14:33:00.982" v="2625" actId="207"/>
          <ac:spMkLst>
            <pc:docMk/>
            <pc:sldMk cId="443068292" sldId="283"/>
            <ac:spMk id="17" creationId="{26A72B0B-08AB-586C-7C40-53442C89B6B7}"/>
          </ac:spMkLst>
        </pc:spChg>
        <pc:spChg chg="add mod">
          <ac:chgData name="Παναγιωτης Δημας" userId="140b1fa3-4d93-44a0-8530-751ab5fe4d65" providerId="ADAL" clId="{7185E3F6-6174-4B45-8DE9-06C50A865DBE}" dt="2024-03-28T14:33:10.464" v="2627" actId="1076"/>
          <ac:spMkLst>
            <pc:docMk/>
            <pc:sldMk cId="443068292" sldId="283"/>
            <ac:spMk id="18" creationId="{34998FA8-F88A-F0C2-6246-3FF0D180393E}"/>
          </ac:spMkLst>
        </pc:spChg>
        <pc:spChg chg="add mod">
          <ac:chgData name="Παναγιωτης Δημας" userId="140b1fa3-4d93-44a0-8530-751ab5fe4d65" providerId="ADAL" clId="{7185E3F6-6174-4B45-8DE9-06C50A865DBE}" dt="2024-03-28T14:33:37.895" v="2631" actId="208"/>
          <ac:spMkLst>
            <pc:docMk/>
            <pc:sldMk cId="443068292" sldId="283"/>
            <ac:spMk id="19" creationId="{413E2817-81C8-7F72-6F05-A671DA0842BA}"/>
          </ac:spMkLst>
        </pc:spChg>
        <pc:spChg chg="add mod">
          <ac:chgData name="Παναγιωτης Δημας" userId="140b1fa3-4d93-44a0-8530-751ab5fe4d65" providerId="ADAL" clId="{7185E3F6-6174-4B45-8DE9-06C50A865DBE}" dt="2024-03-28T14:34:48.150" v="2638" actId="207"/>
          <ac:spMkLst>
            <pc:docMk/>
            <pc:sldMk cId="443068292" sldId="283"/>
            <ac:spMk id="20" creationId="{80FCB341-2048-7C78-3694-475721F73D05}"/>
          </ac:spMkLst>
        </pc:spChg>
        <pc:graphicFrameChg chg="add mod">
          <ac:chgData name="Παναγιωτης Δημας" userId="140b1fa3-4d93-44a0-8530-751ab5fe4d65" providerId="ADAL" clId="{7185E3F6-6174-4B45-8DE9-06C50A865DBE}" dt="2024-03-28T14:30:42.225" v="2598"/>
          <ac:graphicFrameMkLst>
            <pc:docMk/>
            <pc:sldMk cId="443068292" sldId="283"/>
            <ac:graphicFrameMk id="3" creationId="{18E3A2B7-B951-1E96-D93B-DF071D4211E2}"/>
          </ac:graphicFrameMkLst>
        </pc:graphicFrameChg>
        <pc:graphicFrameChg chg="add mod modGraphic">
          <ac:chgData name="Παναγιωτης Δημας" userId="140b1fa3-4d93-44a0-8530-751ab5fe4d65" providerId="ADAL" clId="{7185E3F6-6174-4B45-8DE9-06C50A865DBE}" dt="2024-03-28T14:41:55.202" v="2795" actId="12385"/>
          <ac:graphicFrameMkLst>
            <pc:docMk/>
            <pc:sldMk cId="443068292" sldId="283"/>
            <ac:graphicFrameMk id="9" creationId="{8D0BBEFB-E948-AEEF-38DD-3888FC0ECC0E}"/>
          </ac:graphicFrameMkLst>
        </pc:graphicFrameChg>
        <pc:picChg chg="del">
          <ac:chgData name="Παναγιωτης Δημας" userId="140b1fa3-4d93-44a0-8530-751ab5fe4d65" providerId="ADAL" clId="{7185E3F6-6174-4B45-8DE9-06C50A865DBE}" dt="2024-03-28T14:30:16.147" v="2594" actId="478"/>
          <ac:picMkLst>
            <pc:docMk/>
            <pc:sldMk cId="443068292" sldId="283"/>
            <ac:picMk id="5" creationId="{E6DDB5BE-DDE8-94B2-4213-9939D083FFF8}"/>
          </ac:picMkLst>
        </pc:picChg>
        <pc:picChg chg="add mod">
          <ac:chgData name="Παναγιωτης Δημας" userId="140b1fa3-4d93-44a0-8530-751ab5fe4d65" providerId="ADAL" clId="{7185E3F6-6174-4B45-8DE9-06C50A865DBE}" dt="2024-03-28T14:30:55.581" v="2610" actId="1076"/>
          <ac:picMkLst>
            <pc:docMk/>
            <pc:sldMk cId="443068292" sldId="283"/>
            <ac:picMk id="8" creationId="{1BB5FB0F-AFE5-BD46-FCB3-AF6AB4A82F9D}"/>
          </ac:picMkLst>
        </pc:picChg>
        <pc:cxnChg chg="add mod">
          <ac:chgData name="Παναγιωτης Δημας" userId="140b1fa3-4d93-44a0-8530-751ab5fe4d65" providerId="ADAL" clId="{7185E3F6-6174-4B45-8DE9-06C50A865DBE}" dt="2024-03-28T14:32:23.756" v="2623" actId="208"/>
          <ac:cxnSpMkLst>
            <pc:docMk/>
            <pc:sldMk cId="443068292" sldId="283"/>
            <ac:cxnSpMk id="10" creationId="{649DC69D-BDA2-3E22-947B-E4A6A4C98438}"/>
          </ac:cxnSpMkLst>
        </pc:cxnChg>
        <pc:cxnChg chg="add mod">
          <ac:chgData name="Παναγιωτης Δημας" userId="140b1fa3-4d93-44a0-8530-751ab5fe4d65" providerId="ADAL" clId="{7185E3F6-6174-4B45-8DE9-06C50A865DBE}" dt="2024-03-28T14:31:42.810" v="2616" actId="208"/>
          <ac:cxnSpMkLst>
            <pc:docMk/>
            <pc:sldMk cId="443068292" sldId="283"/>
            <ac:cxnSpMk id="11" creationId="{BCF62FFE-17D4-719D-426E-3586E40180EA}"/>
          </ac:cxnSpMkLst>
        </pc:cxnChg>
        <pc:cxnChg chg="add mod">
          <ac:chgData name="Παναγιωτης Δημας" userId="140b1fa3-4d93-44a0-8530-751ab5fe4d65" providerId="ADAL" clId="{7185E3F6-6174-4B45-8DE9-06C50A865DBE}" dt="2024-03-28T14:41:29.442" v="2793" actId="208"/>
          <ac:cxnSpMkLst>
            <pc:docMk/>
            <pc:sldMk cId="443068292" sldId="283"/>
            <ac:cxnSpMk id="12" creationId="{45CDBD7F-9C5F-D0CA-A62A-629532E9B6CD}"/>
          </ac:cxnSpMkLst>
        </pc:cxnChg>
        <pc:cxnChg chg="add mod ord">
          <ac:chgData name="Παναγιωτης Δημας" userId="140b1fa3-4d93-44a0-8530-751ab5fe4d65" providerId="ADAL" clId="{7185E3F6-6174-4B45-8DE9-06C50A865DBE}" dt="2024-03-28T14:32:45.704" v="2624" actId="167"/>
          <ac:cxnSpMkLst>
            <pc:docMk/>
            <pc:sldMk cId="443068292" sldId="283"/>
            <ac:cxnSpMk id="16" creationId="{C888AEFA-A7B8-46AF-2FA4-F22B2CC17E0B}"/>
          </ac:cxnSpMkLst>
        </pc:cxnChg>
      </pc:sldChg>
      <pc:sldChg chg="addSp delSp modSp add mod">
        <pc:chgData name="Παναγιωτης Δημας" userId="140b1fa3-4d93-44a0-8530-751ab5fe4d65" providerId="ADAL" clId="{7185E3F6-6174-4B45-8DE9-06C50A865DBE}" dt="2024-03-28T14:40:19.560" v="2790" actId="948"/>
        <pc:sldMkLst>
          <pc:docMk/>
          <pc:sldMk cId="2211625020" sldId="284"/>
        </pc:sldMkLst>
        <pc:spChg chg="add mod">
          <ac:chgData name="Παναγιωτης Δημας" userId="140b1fa3-4d93-44a0-8530-751ab5fe4d65" providerId="ADAL" clId="{7185E3F6-6174-4B45-8DE9-06C50A865DBE}" dt="2024-03-28T14:40:19.560" v="2790" actId="948"/>
          <ac:spMkLst>
            <pc:docMk/>
            <pc:sldMk cId="2211625020" sldId="284"/>
            <ac:spMk id="2" creationId="{09B4CD0E-D5EA-7433-ECCC-27B96BE08C41}"/>
          </ac:spMkLst>
        </pc:spChg>
        <pc:spChg chg="mod">
          <ac:chgData name="Παναγιωτης Δημας" userId="140b1fa3-4d93-44a0-8530-751ab5fe4d65" providerId="ADAL" clId="{7185E3F6-6174-4B45-8DE9-06C50A865DBE}" dt="2024-03-28T14:38:56.939" v="2774" actId="20577"/>
          <ac:spMkLst>
            <pc:docMk/>
            <pc:sldMk cId="2211625020" sldId="284"/>
            <ac:spMk id="4" creationId="{F6C066D2-E705-A91A-68EB-C2580D5A2EF1}"/>
          </ac:spMkLst>
        </pc:spChg>
        <pc:spChg chg="del">
          <ac:chgData name="Παναγιωτης Δημας" userId="140b1fa3-4d93-44a0-8530-751ab5fe4d65" providerId="ADAL" clId="{7185E3F6-6174-4B45-8DE9-06C50A865DBE}" dt="2024-03-28T14:39:03.347" v="2775" actId="478"/>
          <ac:spMkLst>
            <pc:docMk/>
            <pc:sldMk cId="2211625020" sldId="284"/>
            <ac:spMk id="13" creationId="{71E8A6B3-D411-94FE-6A40-DE972CA07281}"/>
          </ac:spMkLst>
        </pc:spChg>
        <pc:spChg chg="del">
          <ac:chgData name="Παναγιωτης Δημας" userId="140b1fa3-4d93-44a0-8530-751ab5fe4d65" providerId="ADAL" clId="{7185E3F6-6174-4B45-8DE9-06C50A865DBE}" dt="2024-03-28T14:39:03.347" v="2775" actId="478"/>
          <ac:spMkLst>
            <pc:docMk/>
            <pc:sldMk cId="2211625020" sldId="284"/>
            <ac:spMk id="14" creationId="{827F2C1B-8CD8-8719-0C6E-50B44E2D02FE}"/>
          </ac:spMkLst>
        </pc:spChg>
        <pc:spChg chg="del">
          <ac:chgData name="Παναγιωτης Δημας" userId="140b1fa3-4d93-44a0-8530-751ab5fe4d65" providerId="ADAL" clId="{7185E3F6-6174-4B45-8DE9-06C50A865DBE}" dt="2024-03-28T14:39:03.347" v="2775" actId="478"/>
          <ac:spMkLst>
            <pc:docMk/>
            <pc:sldMk cId="2211625020" sldId="284"/>
            <ac:spMk id="15" creationId="{03811BBE-DF6D-1AFA-E059-B0E8CE6E4CB2}"/>
          </ac:spMkLst>
        </pc:spChg>
        <pc:spChg chg="del">
          <ac:chgData name="Παναγιωτης Δημας" userId="140b1fa3-4d93-44a0-8530-751ab5fe4d65" providerId="ADAL" clId="{7185E3F6-6174-4B45-8DE9-06C50A865DBE}" dt="2024-03-28T14:39:03.347" v="2775" actId="478"/>
          <ac:spMkLst>
            <pc:docMk/>
            <pc:sldMk cId="2211625020" sldId="284"/>
            <ac:spMk id="17" creationId="{26A72B0B-08AB-586C-7C40-53442C89B6B7}"/>
          </ac:spMkLst>
        </pc:spChg>
        <pc:spChg chg="del">
          <ac:chgData name="Παναγιωτης Δημας" userId="140b1fa3-4d93-44a0-8530-751ab5fe4d65" providerId="ADAL" clId="{7185E3F6-6174-4B45-8DE9-06C50A865DBE}" dt="2024-03-28T14:39:03.347" v="2775" actId="478"/>
          <ac:spMkLst>
            <pc:docMk/>
            <pc:sldMk cId="2211625020" sldId="284"/>
            <ac:spMk id="18" creationId="{34998FA8-F88A-F0C2-6246-3FF0D180393E}"/>
          </ac:spMkLst>
        </pc:spChg>
        <pc:spChg chg="del">
          <ac:chgData name="Παναγιωτης Δημας" userId="140b1fa3-4d93-44a0-8530-751ab5fe4d65" providerId="ADAL" clId="{7185E3F6-6174-4B45-8DE9-06C50A865DBE}" dt="2024-03-28T14:39:03.347" v="2775" actId="478"/>
          <ac:spMkLst>
            <pc:docMk/>
            <pc:sldMk cId="2211625020" sldId="284"/>
            <ac:spMk id="19" creationId="{413E2817-81C8-7F72-6F05-A671DA0842BA}"/>
          </ac:spMkLst>
        </pc:spChg>
        <pc:spChg chg="del">
          <ac:chgData name="Παναγιωτης Δημας" userId="140b1fa3-4d93-44a0-8530-751ab5fe4d65" providerId="ADAL" clId="{7185E3F6-6174-4B45-8DE9-06C50A865DBE}" dt="2024-03-28T14:39:03.347" v="2775" actId="478"/>
          <ac:spMkLst>
            <pc:docMk/>
            <pc:sldMk cId="2211625020" sldId="284"/>
            <ac:spMk id="20" creationId="{80FCB341-2048-7C78-3694-475721F73D05}"/>
          </ac:spMkLst>
        </pc:spChg>
        <pc:graphicFrameChg chg="del">
          <ac:chgData name="Παναγιωτης Δημας" userId="140b1fa3-4d93-44a0-8530-751ab5fe4d65" providerId="ADAL" clId="{7185E3F6-6174-4B45-8DE9-06C50A865DBE}" dt="2024-03-28T14:39:03.347" v="2775" actId="478"/>
          <ac:graphicFrameMkLst>
            <pc:docMk/>
            <pc:sldMk cId="2211625020" sldId="284"/>
            <ac:graphicFrameMk id="9" creationId="{8D0BBEFB-E948-AEEF-38DD-3888FC0ECC0E}"/>
          </ac:graphicFrameMkLst>
        </pc:graphicFrameChg>
        <pc:picChg chg="del">
          <ac:chgData name="Παναγιωτης Δημας" userId="140b1fa3-4d93-44a0-8530-751ab5fe4d65" providerId="ADAL" clId="{7185E3F6-6174-4B45-8DE9-06C50A865DBE}" dt="2024-03-28T14:39:03.347" v="2775" actId="478"/>
          <ac:picMkLst>
            <pc:docMk/>
            <pc:sldMk cId="2211625020" sldId="284"/>
            <ac:picMk id="8" creationId="{1BB5FB0F-AFE5-BD46-FCB3-AF6AB4A82F9D}"/>
          </ac:picMkLst>
        </pc:picChg>
        <pc:cxnChg chg="del">
          <ac:chgData name="Παναγιωτης Δημας" userId="140b1fa3-4d93-44a0-8530-751ab5fe4d65" providerId="ADAL" clId="{7185E3F6-6174-4B45-8DE9-06C50A865DBE}" dt="2024-03-28T14:39:03.347" v="2775" actId="478"/>
          <ac:cxnSpMkLst>
            <pc:docMk/>
            <pc:sldMk cId="2211625020" sldId="284"/>
            <ac:cxnSpMk id="10" creationId="{649DC69D-BDA2-3E22-947B-E4A6A4C98438}"/>
          </ac:cxnSpMkLst>
        </pc:cxnChg>
        <pc:cxnChg chg="del">
          <ac:chgData name="Παναγιωτης Δημας" userId="140b1fa3-4d93-44a0-8530-751ab5fe4d65" providerId="ADAL" clId="{7185E3F6-6174-4B45-8DE9-06C50A865DBE}" dt="2024-03-28T14:39:03.347" v="2775" actId="478"/>
          <ac:cxnSpMkLst>
            <pc:docMk/>
            <pc:sldMk cId="2211625020" sldId="284"/>
            <ac:cxnSpMk id="11" creationId="{BCF62FFE-17D4-719D-426E-3586E40180EA}"/>
          </ac:cxnSpMkLst>
        </pc:cxnChg>
        <pc:cxnChg chg="del">
          <ac:chgData name="Παναγιωτης Δημας" userId="140b1fa3-4d93-44a0-8530-751ab5fe4d65" providerId="ADAL" clId="{7185E3F6-6174-4B45-8DE9-06C50A865DBE}" dt="2024-03-28T14:39:03.347" v="2775" actId="478"/>
          <ac:cxnSpMkLst>
            <pc:docMk/>
            <pc:sldMk cId="2211625020" sldId="284"/>
            <ac:cxnSpMk id="12" creationId="{45CDBD7F-9C5F-D0CA-A62A-629532E9B6CD}"/>
          </ac:cxnSpMkLst>
        </pc:cxnChg>
        <pc:cxnChg chg="del">
          <ac:chgData name="Παναγιωτης Δημας" userId="140b1fa3-4d93-44a0-8530-751ab5fe4d65" providerId="ADAL" clId="{7185E3F6-6174-4B45-8DE9-06C50A865DBE}" dt="2024-03-28T14:39:03.347" v="2775" actId="478"/>
          <ac:cxnSpMkLst>
            <pc:docMk/>
            <pc:sldMk cId="2211625020" sldId="284"/>
            <ac:cxnSpMk id="16" creationId="{C888AEFA-A7B8-46AF-2FA4-F22B2CC17E0B}"/>
          </ac:cxnSpMkLst>
        </pc:cxnChg>
      </pc:sldChg>
      <pc:sldChg chg="modSp mod">
        <pc:chgData name="Παναγιωτης Δημας" userId="140b1fa3-4d93-44a0-8530-751ab5fe4d65" providerId="ADAL" clId="{7185E3F6-6174-4B45-8DE9-06C50A865DBE}" dt="2024-03-29T09:08:44.612" v="2807" actId="20577"/>
        <pc:sldMkLst>
          <pc:docMk/>
          <pc:sldMk cId="1272521101" sldId="285"/>
        </pc:sldMkLst>
        <pc:spChg chg="mod">
          <ac:chgData name="Παναγιωτης Δημας" userId="140b1fa3-4d93-44a0-8530-751ab5fe4d65" providerId="ADAL" clId="{7185E3F6-6174-4B45-8DE9-06C50A865DBE}" dt="2024-03-29T09:08:44.612" v="2807" actId="20577"/>
          <ac:spMkLst>
            <pc:docMk/>
            <pc:sldMk cId="1272521101" sldId="285"/>
            <ac:spMk id="4" creationId="{F6C066D2-E705-A91A-68EB-C2580D5A2EF1}"/>
          </ac:spMkLst>
        </pc:spChg>
      </pc:sldChg>
      <pc:sldChg chg="new del ord">
        <pc:chgData name="Παναγιωτης Δημας" userId="140b1fa3-4d93-44a0-8530-751ab5fe4d65" providerId="ADAL" clId="{7185E3F6-6174-4B45-8DE9-06C50A865DBE}" dt="2024-03-29T09:10:37.248" v="2820" actId="680"/>
        <pc:sldMkLst>
          <pc:docMk/>
          <pc:sldMk cId="1599601697" sldId="286"/>
        </pc:sldMkLst>
      </pc:sldChg>
      <pc:sldChg chg="modSp add mod ord">
        <pc:chgData name="Παναγιωτης Δημας" userId="140b1fa3-4d93-44a0-8530-751ab5fe4d65" providerId="ADAL" clId="{7185E3F6-6174-4B45-8DE9-06C50A865DBE}" dt="2024-03-29T09:13:23.239" v="2948" actId="20577"/>
        <pc:sldMkLst>
          <pc:docMk/>
          <pc:sldMk cId="3976904410" sldId="286"/>
        </pc:sldMkLst>
        <pc:spChg chg="mod">
          <ac:chgData name="Παναγιωτης Δημας" userId="140b1fa3-4d93-44a0-8530-751ab5fe4d65" providerId="ADAL" clId="{7185E3F6-6174-4B45-8DE9-06C50A865DBE}" dt="2024-03-29T09:13:23.239" v="2948" actId="20577"/>
          <ac:spMkLst>
            <pc:docMk/>
            <pc:sldMk cId="3976904410" sldId="286"/>
            <ac:spMk id="3" creationId="{C11BFAC2-B9BB-E85E-FEC7-6309CFD9AA34}"/>
          </ac:spMkLst>
        </pc:spChg>
        <pc:spChg chg="mod">
          <ac:chgData name="Παναγιωτης Δημας" userId="140b1fa3-4d93-44a0-8530-751ab5fe4d65" providerId="ADAL" clId="{7185E3F6-6174-4B45-8DE9-06C50A865DBE}" dt="2024-03-29T09:10:50.354" v="2849" actId="20577"/>
          <ac:spMkLst>
            <pc:docMk/>
            <pc:sldMk cId="3976904410" sldId="286"/>
            <ac:spMk id="4" creationId="{F6C066D2-E705-A91A-68EB-C2580D5A2EF1}"/>
          </ac:spMkLst>
        </pc:spChg>
      </pc:sldChg>
    </pc:docChg>
  </pc:docChgLst>
  <pc:docChgLst>
    <pc:chgData name="Αρχοντια Λυκου" userId="S::alykou@ntua.gr::90fc9432-175e-4228-bfba-eb0b365f8bff" providerId="AD" clId="Web-{5AF070F7-D1B2-96AF-E833-B32E424F7B32}"/>
    <pc:docChg chg="modSld">
      <pc:chgData name="Αρχοντια Λυκου" userId="S::alykou@ntua.gr::90fc9432-175e-4228-bfba-eb0b365f8bff" providerId="AD" clId="Web-{5AF070F7-D1B2-96AF-E833-B32E424F7B32}" dt="2024-03-08T10:58:57.206" v="3" actId="20577"/>
      <pc:docMkLst>
        <pc:docMk/>
      </pc:docMkLst>
      <pc:sldChg chg="modSp">
        <pc:chgData name="Αρχοντια Λυκου" userId="S::alykou@ntua.gr::90fc9432-175e-4228-bfba-eb0b365f8bff" providerId="AD" clId="Web-{5AF070F7-D1B2-96AF-E833-B32E424F7B32}" dt="2024-03-08T10:58:57.206" v="3" actId="20577"/>
        <pc:sldMkLst>
          <pc:docMk/>
          <pc:sldMk cId="3370174865" sldId="256"/>
        </pc:sldMkLst>
        <pc:spChg chg="mod">
          <ac:chgData name="Αρχοντια Λυκου" userId="S::alykou@ntua.gr::90fc9432-175e-4228-bfba-eb0b365f8bff" providerId="AD" clId="Web-{5AF070F7-D1B2-96AF-E833-B32E424F7B32}" dt="2024-03-08T10:58:57.206" v="3" actId="20577"/>
          <ac:spMkLst>
            <pc:docMk/>
            <pc:sldMk cId="3370174865" sldId="256"/>
            <ac:spMk id="2" creationId="{40FBD94C-3D54-CB58-9985-3CBB4751CBA4}"/>
          </ac:spMkLst>
        </pc:spChg>
      </pc:sldChg>
    </pc:docChg>
  </pc:docChgLst>
  <pc:docChgLst>
    <pc:chgData name="Αρχοντια Λυκου" userId="90fc9432-175e-4228-bfba-eb0b365f8bff" providerId="ADAL" clId="{2F345246-1197-42DC-AE11-2AD647A55F23}"/>
    <pc:docChg chg="sldOrd">
      <pc:chgData name="Αρχοντια Λυκου" userId="90fc9432-175e-4228-bfba-eb0b365f8bff" providerId="ADAL" clId="{2F345246-1197-42DC-AE11-2AD647A55F23}" dt="2024-03-27T11:37:10.604" v="0" actId="20578"/>
      <pc:docMkLst>
        <pc:docMk/>
      </pc:docMkLst>
      <pc:sldChg chg="ord">
        <pc:chgData name="Αρχοντια Λυκου" userId="90fc9432-175e-4228-bfba-eb0b365f8bff" providerId="ADAL" clId="{2F345246-1197-42DC-AE11-2AD647A55F23}" dt="2024-03-27T11:37:10.604" v="0" actId="20578"/>
        <pc:sldMkLst>
          <pc:docMk/>
          <pc:sldMk cId="1518796201" sldId="260"/>
        </pc:sldMkLst>
      </pc:sldChg>
    </pc:docChg>
  </pc:docChgLst>
  <pc:docChgLst>
    <pc:chgData name="Αρχοντια Λυκου" userId="90fc9432-175e-4228-bfba-eb0b365f8bff" providerId="ADAL" clId="{4E25F101-8106-417A-BBCB-B20F1FCF33BB}"/>
    <pc:docChg chg="undo redo custSel addSld delSld modSld sldOrd">
      <pc:chgData name="Αρχοντια Λυκου" userId="90fc9432-175e-4228-bfba-eb0b365f8bff" providerId="ADAL" clId="{4E25F101-8106-417A-BBCB-B20F1FCF33BB}" dt="2024-07-03T10:20:14.493" v="5037" actId="1036"/>
      <pc:docMkLst>
        <pc:docMk/>
      </pc:docMkLst>
      <pc:sldChg chg="addSp modSp mod">
        <pc:chgData name="Αρχοντια Λυκου" userId="90fc9432-175e-4228-bfba-eb0b365f8bff" providerId="ADAL" clId="{4E25F101-8106-417A-BBCB-B20F1FCF33BB}" dt="2024-07-02T20:06:53.704" v="73" actId="20577"/>
        <pc:sldMkLst>
          <pc:docMk/>
          <pc:sldMk cId="2142325186" sldId="257"/>
        </pc:sldMkLst>
        <pc:spChg chg="add">
          <ac:chgData name="Αρχοντια Λυκου" userId="90fc9432-175e-4228-bfba-eb0b365f8bff" providerId="ADAL" clId="{4E25F101-8106-417A-BBCB-B20F1FCF33BB}" dt="2024-07-02T20:06:23.039" v="61"/>
          <ac:spMkLst>
            <pc:docMk/>
            <pc:sldMk cId="2142325186" sldId="257"/>
            <ac:spMk id="3" creationId="{145B3991-03C3-035F-FFF7-A000F85497AD}"/>
          </ac:spMkLst>
        </pc:spChg>
        <pc:spChg chg="mod">
          <ac:chgData name="Αρχοντια Λυκου" userId="90fc9432-175e-4228-bfba-eb0b365f8bff" providerId="ADAL" clId="{4E25F101-8106-417A-BBCB-B20F1FCF33BB}" dt="2024-07-02T20:06:53.704" v="73" actId="20577"/>
          <ac:spMkLst>
            <pc:docMk/>
            <pc:sldMk cId="2142325186" sldId="257"/>
            <ac:spMk id="9" creationId="{10C27804-6F16-2573-2C73-131BAF20697E}"/>
          </ac:spMkLst>
        </pc:spChg>
      </pc:sldChg>
      <pc:sldChg chg="addSp delSp modSp mod">
        <pc:chgData name="Αρχοντια Λυκου" userId="90fc9432-175e-4228-bfba-eb0b365f8bff" providerId="ADAL" clId="{4E25F101-8106-417A-BBCB-B20F1FCF33BB}" dt="2024-07-02T20:09:06.385" v="164" actId="1036"/>
        <pc:sldMkLst>
          <pc:docMk/>
          <pc:sldMk cId="149736640" sldId="259"/>
        </pc:sldMkLst>
        <pc:spChg chg="mod">
          <ac:chgData name="Αρχοντια Λυκου" userId="90fc9432-175e-4228-bfba-eb0b365f8bff" providerId="ADAL" clId="{4E25F101-8106-417A-BBCB-B20F1FCF33BB}" dt="2024-07-02T20:07:49.818" v="137" actId="20577"/>
          <ac:spMkLst>
            <pc:docMk/>
            <pc:sldMk cId="149736640" sldId="259"/>
            <ac:spMk id="15" creationId="{FFD7A2CF-CF27-F0E2-FA84-717D1FCC837C}"/>
          </ac:spMkLst>
        </pc:spChg>
        <pc:spChg chg="mod">
          <ac:chgData name="Αρχοντια Λυκου" userId="90fc9432-175e-4228-bfba-eb0b365f8bff" providerId="ADAL" clId="{4E25F101-8106-417A-BBCB-B20F1FCF33BB}" dt="2024-07-02T20:08:17.642" v="145" actId="14100"/>
          <ac:spMkLst>
            <pc:docMk/>
            <pc:sldMk cId="149736640" sldId="259"/>
            <ac:spMk id="19" creationId="{D6154A8E-99C7-85D6-93D3-B6921FEFDF52}"/>
          </ac:spMkLst>
        </pc:spChg>
        <pc:spChg chg="mod">
          <ac:chgData name="Αρχοντια Λυκου" userId="90fc9432-175e-4228-bfba-eb0b365f8bff" providerId="ADAL" clId="{4E25F101-8106-417A-BBCB-B20F1FCF33BB}" dt="2024-07-02T20:09:06.385" v="164" actId="1036"/>
          <ac:spMkLst>
            <pc:docMk/>
            <pc:sldMk cId="149736640" sldId="259"/>
            <ac:spMk id="20" creationId="{1D02EA8A-04AF-5ACC-9108-2F8103CEBF6C}"/>
          </ac:spMkLst>
        </pc:spChg>
        <pc:picChg chg="add del mod modCrop">
          <ac:chgData name="Αρχοντια Λυκου" userId="90fc9432-175e-4228-bfba-eb0b365f8bff" providerId="ADAL" clId="{4E25F101-8106-417A-BBCB-B20F1FCF33BB}" dt="2024-07-02T20:09:03.399" v="160" actId="732"/>
          <ac:picMkLst>
            <pc:docMk/>
            <pc:sldMk cId="149736640" sldId="259"/>
            <ac:picMk id="5" creationId="{FC71B55F-2147-A487-D654-E5E56CDD309D}"/>
          </ac:picMkLst>
        </pc:picChg>
        <pc:cxnChg chg="mod">
          <ac:chgData name="Αρχοντια Λυκου" userId="90fc9432-175e-4228-bfba-eb0b365f8bff" providerId="ADAL" clId="{4E25F101-8106-417A-BBCB-B20F1FCF33BB}" dt="2024-07-02T20:07:29.707" v="115" actId="1038"/>
          <ac:cxnSpMkLst>
            <pc:docMk/>
            <pc:sldMk cId="149736640" sldId="259"/>
            <ac:cxnSpMk id="14" creationId="{A085B184-CC54-1F11-6244-72491BAF98B3}"/>
          </ac:cxnSpMkLst>
        </pc:cxnChg>
      </pc:sldChg>
      <pc:sldChg chg="del">
        <pc:chgData name="Αρχοντια Λυκου" userId="90fc9432-175e-4228-bfba-eb0b365f8bff" providerId="ADAL" clId="{4E25F101-8106-417A-BBCB-B20F1FCF33BB}" dt="2024-07-02T20:21:01.980" v="635" actId="47"/>
        <pc:sldMkLst>
          <pc:docMk/>
          <pc:sldMk cId="1518796201" sldId="260"/>
        </pc:sldMkLst>
      </pc:sldChg>
      <pc:sldChg chg="del">
        <pc:chgData name="Αρχοντια Λυκου" userId="90fc9432-175e-4228-bfba-eb0b365f8bff" providerId="ADAL" clId="{4E25F101-8106-417A-BBCB-B20F1FCF33BB}" dt="2024-07-02T20:21:04.018" v="636" actId="47"/>
        <pc:sldMkLst>
          <pc:docMk/>
          <pc:sldMk cId="3078924344" sldId="261"/>
        </pc:sldMkLst>
      </pc:sldChg>
      <pc:sldChg chg="add del">
        <pc:chgData name="Αρχοντια Λυκου" userId="90fc9432-175e-4228-bfba-eb0b365f8bff" providerId="ADAL" clId="{4E25F101-8106-417A-BBCB-B20F1FCF33BB}" dt="2024-07-02T20:21:26.269" v="648" actId="47"/>
        <pc:sldMkLst>
          <pc:docMk/>
          <pc:sldMk cId="146170472" sldId="262"/>
        </pc:sldMkLst>
      </pc:sldChg>
      <pc:sldChg chg="addSp delSp modSp mod ord">
        <pc:chgData name="Αρχοντια Λυκου" userId="90fc9432-175e-4228-bfba-eb0b365f8bff" providerId="ADAL" clId="{4E25F101-8106-417A-BBCB-B20F1FCF33BB}" dt="2024-07-02T22:35:49.530" v="5008" actId="20577"/>
        <pc:sldMkLst>
          <pc:docMk/>
          <pc:sldMk cId="3553420500" sldId="263"/>
        </pc:sldMkLst>
        <pc:spChg chg="add mod">
          <ac:chgData name="Αρχοντια Λυκου" userId="90fc9432-175e-4228-bfba-eb0b365f8bff" providerId="ADAL" clId="{4E25F101-8106-417A-BBCB-B20F1FCF33BB}" dt="2024-07-02T22:35:49.530" v="5008" actId="20577"/>
          <ac:spMkLst>
            <pc:docMk/>
            <pc:sldMk cId="3553420500" sldId="263"/>
            <ac:spMk id="3" creationId="{621AEDFA-2632-8035-FBA2-28C7F474853D}"/>
          </ac:spMkLst>
        </pc:spChg>
        <pc:spChg chg="mod">
          <ac:chgData name="Αρχοντια Λυκου" userId="90fc9432-175e-4228-bfba-eb0b365f8bff" providerId="ADAL" clId="{4E25F101-8106-417A-BBCB-B20F1FCF33BB}" dt="2024-07-02T20:20:30.205" v="630" actId="20577"/>
          <ac:spMkLst>
            <pc:docMk/>
            <pc:sldMk cId="3553420500" sldId="263"/>
            <ac:spMk id="4" creationId="{F6C066D2-E705-A91A-68EB-C2580D5A2EF1}"/>
          </ac:spMkLst>
        </pc:spChg>
        <pc:spChg chg="add mod">
          <ac:chgData name="Αρχοντια Λυκου" userId="90fc9432-175e-4228-bfba-eb0b365f8bff" providerId="ADAL" clId="{4E25F101-8106-417A-BBCB-B20F1FCF33BB}" dt="2024-07-02T20:15:18.275" v="343" actId="1076"/>
          <ac:spMkLst>
            <pc:docMk/>
            <pc:sldMk cId="3553420500" sldId="263"/>
            <ac:spMk id="5" creationId="{B3A11EC3-A719-D471-BAD7-B74BA5552941}"/>
          </ac:spMkLst>
        </pc:spChg>
        <pc:spChg chg="del">
          <ac:chgData name="Αρχοντια Λυκου" userId="90fc9432-175e-4228-bfba-eb0b365f8bff" providerId="ADAL" clId="{4E25F101-8106-417A-BBCB-B20F1FCF33BB}" dt="2024-07-02T20:14:13.311" v="294" actId="478"/>
          <ac:spMkLst>
            <pc:docMk/>
            <pc:sldMk cId="3553420500" sldId="263"/>
            <ac:spMk id="7" creationId="{C1EF0905-125B-F35F-6515-1621EE47D7E8}"/>
          </ac:spMkLst>
        </pc:spChg>
        <pc:spChg chg="add mod">
          <ac:chgData name="Αρχοντια Λυκου" userId="90fc9432-175e-4228-bfba-eb0b365f8bff" providerId="ADAL" clId="{4E25F101-8106-417A-BBCB-B20F1FCF33BB}" dt="2024-07-02T20:18:25.618" v="409" actId="1076"/>
          <ac:spMkLst>
            <pc:docMk/>
            <pc:sldMk cId="3553420500" sldId="263"/>
            <ac:spMk id="9" creationId="{101F0C44-9060-CA1D-8AE5-12830D4356D4}"/>
          </ac:spMkLst>
        </pc:spChg>
        <pc:spChg chg="del">
          <ac:chgData name="Αρχοντια Λυκου" userId="90fc9432-175e-4228-bfba-eb0b365f8bff" providerId="ADAL" clId="{4E25F101-8106-417A-BBCB-B20F1FCF33BB}" dt="2024-07-02T20:14:14.461" v="295" actId="478"/>
          <ac:spMkLst>
            <pc:docMk/>
            <pc:sldMk cId="3553420500" sldId="263"/>
            <ac:spMk id="10" creationId="{1864975D-DA63-93E2-9B7A-6D418B0A8E48}"/>
          </ac:spMkLst>
        </pc:spChg>
        <pc:spChg chg="add mod">
          <ac:chgData name="Αρχοντια Λυκου" userId="90fc9432-175e-4228-bfba-eb0b365f8bff" providerId="ADAL" clId="{4E25F101-8106-417A-BBCB-B20F1FCF33BB}" dt="2024-07-02T20:20:15.455" v="616" actId="1076"/>
          <ac:spMkLst>
            <pc:docMk/>
            <pc:sldMk cId="3553420500" sldId="263"/>
            <ac:spMk id="14" creationId="{938D8E64-E7C1-7D5D-56EF-9A3C3E5A7468}"/>
          </ac:spMkLst>
        </pc:spChg>
        <pc:picChg chg="mod">
          <ac:chgData name="Αρχοντια Λυκου" userId="90fc9432-175e-4228-bfba-eb0b365f8bff" providerId="ADAL" clId="{4E25F101-8106-417A-BBCB-B20F1FCF33BB}" dt="2024-07-02T20:20:14.899" v="615" actId="1035"/>
          <ac:picMkLst>
            <pc:docMk/>
            <pc:sldMk cId="3553420500" sldId="263"/>
            <ac:picMk id="8" creationId="{90B56715-076F-4C84-EBE1-841860278750}"/>
          </ac:picMkLst>
        </pc:picChg>
        <pc:picChg chg="add mod">
          <ac:chgData name="Αρχοντια Λυκου" userId="90fc9432-175e-4228-bfba-eb0b365f8bff" providerId="ADAL" clId="{4E25F101-8106-417A-BBCB-B20F1FCF33BB}" dt="2024-07-02T20:20:19.391" v="618" actId="1036"/>
          <ac:picMkLst>
            <pc:docMk/>
            <pc:sldMk cId="3553420500" sldId="263"/>
            <ac:picMk id="11" creationId="{42ACA3A6-02FB-E0EC-F74C-6254455FCAA9}"/>
          </ac:picMkLst>
        </pc:picChg>
        <pc:picChg chg="add mod">
          <ac:chgData name="Αρχοντια Λυκου" userId="90fc9432-175e-4228-bfba-eb0b365f8bff" providerId="ADAL" clId="{4E25F101-8106-417A-BBCB-B20F1FCF33BB}" dt="2024-07-02T20:20:14.899" v="615" actId="1035"/>
          <ac:picMkLst>
            <pc:docMk/>
            <pc:sldMk cId="3553420500" sldId="263"/>
            <ac:picMk id="12" creationId="{44AED5C0-8E61-8997-1FC2-03B034CA21FE}"/>
          </ac:picMkLst>
        </pc:picChg>
      </pc:sldChg>
      <pc:sldChg chg="add del">
        <pc:chgData name="Αρχοντια Λυκου" userId="90fc9432-175e-4228-bfba-eb0b365f8bff" providerId="ADAL" clId="{4E25F101-8106-417A-BBCB-B20F1FCF33BB}" dt="2024-07-02T20:30:44.949" v="911" actId="47"/>
        <pc:sldMkLst>
          <pc:docMk/>
          <pc:sldMk cId="2352835742" sldId="264"/>
        </pc:sldMkLst>
      </pc:sldChg>
      <pc:sldChg chg="del">
        <pc:chgData name="Αρχοντια Λυκου" userId="90fc9432-175e-4228-bfba-eb0b365f8bff" providerId="ADAL" clId="{4E25F101-8106-417A-BBCB-B20F1FCF33BB}" dt="2024-07-02T20:30:45.743" v="912" actId="47"/>
        <pc:sldMkLst>
          <pc:docMk/>
          <pc:sldMk cId="1816190891" sldId="265"/>
        </pc:sldMkLst>
      </pc:sldChg>
      <pc:sldChg chg="del">
        <pc:chgData name="Αρχοντια Λυκου" userId="90fc9432-175e-4228-bfba-eb0b365f8bff" providerId="ADAL" clId="{4E25F101-8106-417A-BBCB-B20F1FCF33BB}" dt="2024-07-02T20:30:50.205" v="916" actId="47"/>
        <pc:sldMkLst>
          <pc:docMk/>
          <pc:sldMk cId="3284882356" sldId="266"/>
        </pc:sldMkLst>
      </pc:sldChg>
      <pc:sldChg chg="del">
        <pc:chgData name="Αρχοντια Λυκου" userId="90fc9432-175e-4228-bfba-eb0b365f8bff" providerId="ADAL" clId="{4E25F101-8106-417A-BBCB-B20F1FCF33BB}" dt="2024-07-02T20:30:49.062" v="915" actId="47"/>
        <pc:sldMkLst>
          <pc:docMk/>
          <pc:sldMk cId="3183718503" sldId="267"/>
        </pc:sldMkLst>
      </pc:sldChg>
      <pc:sldChg chg="del">
        <pc:chgData name="Αρχοντια Λυκου" userId="90fc9432-175e-4228-bfba-eb0b365f8bff" providerId="ADAL" clId="{4E25F101-8106-417A-BBCB-B20F1FCF33BB}" dt="2024-07-02T20:30:46.745" v="913" actId="47"/>
        <pc:sldMkLst>
          <pc:docMk/>
          <pc:sldMk cId="773156570" sldId="268"/>
        </pc:sldMkLst>
      </pc:sldChg>
      <pc:sldChg chg="addSp delSp modSp mod">
        <pc:chgData name="Αρχοντια Λυκου" userId="90fc9432-175e-4228-bfba-eb0b365f8bff" providerId="ADAL" clId="{4E25F101-8106-417A-BBCB-B20F1FCF33BB}" dt="2024-07-02T20:48:30.766" v="1143" actId="20577"/>
        <pc:sldMkLst>
          <pc:docMk/>
          <pc:sldMk cId="3018007479" sldId="269"/>
        </pc:sldMkLst>
        <pc:spChg chg="mod">
          <ac:chgData name="Αρχοντια Λυκου" userId="90fc9432-175e-4228-bfba-eb0b365f8bff" providerId="ADAL" clId="{4E25F101-8106-417A-BBCB-B20F1FCF33BB}" dt="2024-07-02T20:48:30.766" v="1143" actId="20577"/>
          <ac:spMkLst>
            <pc:docMk/>
            <pc:sldMk cId="3018007479" sldId="269"/>
            <ac:spMk id="4" creationId="{F6C066D2-E705-A91A-68EB-C2580D5A2EF1}"/>
          </ac:spMkLst>
        </pc:spChg>
        <pc:spChg chg="mod">
          <ac:chgData name="Αρχοντια Λυκου" userId="90fc9432-175e-4228-bfba-eb0b365f8bff" providerId="ADAL" clId="{4E25F101-8106-417A-BBCB-B20F1FCF33BB}" dt="2024-07-02T20:47:56.010" v="1137" actId="14100"/>
          <ac:spMkLst>
            <pc:docMk/>
            <pc:sldMk cId="3018007479" sldId="269"/>
            <ac:spMk id="7" creationId="{C1EF0905-125B-F35F-6515-1621EE47D7E8}"/>
          </ac:spMkLst>
        </pc:spChg>
        <pc:spChg chg="add mod">
          <ac:chgData name="Αρχοντια Λυκου" userId="90fc9432-175e-4228-bfba-eb0b365f8bff" providerId="ADAL" clId="{4E25F101-8106-417A-BBCB-B20F1FCF33BB}" dt="2024-07-02T20:40:39.864" v="1091" actId="1076"/>
          <ac:spMkLst>
            <pc:docMk/>
            <pc:sldMk cId="3018007479" sldId="269"/>
            <ac:spMk id="11" creationId="{F6C10DEE-A33E-468B-FE9B-ED120A250F8E}"/>
          </ac:spMkLst>
        </pc:spChg>
        <pc:picChg chg="del">
          <ac:chgData name="Αρχοντια Λυκου" userId="90fc9432-175e-4228-bfba-eb0b365f8bff" providerId="ADAL" clId="{4E25F101-8106-417A-BBCB-B20F1FCF33BB}" dt="2024-07-02T20:35:18.125" v="1034" actId="478"/>
          <ac:picMkLst>
            <pc:docMk/>
            <pc:sldMk cId="3018007479" sldId="269"/>
            <ac:picMk id="3" creationId="{E576B828-AEC5-ADE6-8F38-494DB38FF770}"/>
          </ac:picMkLst>
        </pc:picChg>
        <pc:picChg chg="add mod">
          <ac:chgData name="Αρχοντια Λυκου" userId="90fc9432-175e-4228-bfba-eb0b365f8bff" providerId="ADAL" clId="{4E25F101-8106-417A-BBCB-B20F1FCF33BB}" dt="2024-07-02T20:40:37.167" v="1090" actId="14100"/>
          <ac:picMkLst>
            <pc:docMk/>
            <pc:sldMk cId="3018007479" sldId="269"/>
            <ac:picMk id="8" creationId="{5A519271-1BB1-EFAE-70E3-3D55D4804DAC}"/>
          </ac:picMkLst>
        </pc:picChg>
        <pc:picChg chg="del">
          <ac:chgData name="Αρχοντια Λυκου" userId="90fc9432-175e-4228-bfba-eb0b365f8bff" providerId="ADAL" clId="{4E25F101-8106-417A-BBCB-B20F1FCF33BB}" dt="2024-07-02T20:35:18.431" v="1035" actId="478"/>
          <ac:picMkLst>
            <pc:docMk/>
            <pc:sldMk cId="3018007479" sldId="269"/>
            <ac:picMk id="10" creationId="{F8C30A41-E944-1DEB-8DB2-4C0FF638DFA3}"/>
          </ac:picMkLst>
        </pc:picChg>
        <pc:picChg chg="del">
          <ac:chgData name="Αρχοντια Λυκου" userId="90fc9432-175e-4228-bfba-eb0b365f8bff" providerId="ADAL" clId="{4E25F101-8106-417A-BBCB-B20F1FCF33BB}" dt="2024-07-02T20:35:17.412" v="1032" actId="478"/>
          <ac:picMkLst>
            <pc:docMk/>
            <pc:sldMk cId="3018007479" sldId="269"/>
            <ac:picMk id="12" creationId="{E72C6966-A661-BF89-15CD-0F73B67E7DB6}"/>
          </ac:picMkLst>
        </pc:picChg>
        <pc:picChg chg="del">
          <ac:chgData name="Αρχοντια Λυκου" userId="90fc9432-175e-4228-bfba-eb0b365f8bff" providerId="ADAL" clId="{4E25F101-8106-417A-BBCB-B20F1FCF33BB}" dt="2024-07-02T20:35:17.801" v="1033" actId="478"/>
          <ac:picMkLst>
            <pc:docMk/>
            <pc:sldMk cId="3018007479" sldId="269"/>
            <ac:picMk id="14" creationId="{7E791DAB-3220-4092-680F-FC08217AA89E}"/>
          </ac:picMkLst>
        </pc:picChg>
        <pc:picChg chg="add del mod ord modCrop">
          <ac:chgData name="Αρχοντια Λυκου" userId="90fc9432-175e-4228-bfba-eb0b365f8bff" providerId="ADAL" clId="{4E25F101-8106-417A-BBCB-B20F1FCF33BB}" dt="2024-07-02T20:47:19.423" v="1124" actId="478"/>
          <ac:picMkLst>
            <pc:docMk/>
            <pc:sldMk cId="3018007479" sldId="269"/>
            <ac:picMk id="15" creationId="{4D0BF856-7B47-8826-C32E-5526369B733E}"/>
          </ac:picMkLst>
        </pc:picChg>
        <pc:picChg chg="add mod ord">
          <ac:chgData name="Αρχοντια Λυκου" userId="90fc9432-175e-4228-bfba-eb0b365f8bff" providerId="ADAL" clId="{4E25F101-8106-417A-BBCB-B20F1FCF33BB}" dt="2024-07-02T20:47:37.621" v="1130" actId="166"/>
          <ac:picMkLst>
            <pc:docMk/>
            <pc:sldMk cId="3018007479" sldId="269"/>
            <ac:picMk id="17" creationId="{9EF67359-E0E6-8529-AA9F-72D843467032}"/>
          </ac:picMkLst>
        </pc:picChg>
        <pc:picChg chg="add mod">
          <ac:chgData name="Αρχοντια Λυκου" userId="90fc9432-175e-4228-bfba-eb0b365f8bff" providerId="ADAL" clId="{4E25F101-8106-417A-BBCB-B20F1FCF33BB}" dt="2024-07-02T20:47:45.865" v="1135" actId="1076"/>
          <ac:picMkLst>
            <pc:docMk/>
            <pc:sldMk cId="3018007479" sldId="269"/>
            <ac:picMk id="19" creationId="{4BB3D719-52B4-3AF0-DA72-8318E508466F}"/>
          </ac:picMkLst>
        </pc:picChg>
        <pc:picChg chg="add del">
          <ac:chgData name="Αρχοντια Λυκου" userId="90fc9432-175e-4228-bfba-eb0b365f8bff" providerId="ADAL" clId="{4E25F101-8106-417A-BBCB-B20F1FCF33BB}" dt="2024-07-02T20:46:58.445" v="1117" actId="22"/>
          <ac:picMkLst>
            <pc:docMk/>
            <pc:sldMk cId="3018007479" sldId="269"/>
            <ac:picMk id="21" creationId="{C3FEE349-ACA4-7226-4B71-631FA8630C09}"/>
          </ac:picMkLst>
        </pc:picChg>
        <pc:picChg chg="add mod">
          <ac:chgData name="Αρχοντια Λυκου" userId="90fc9432-175e-4228-bfba-eb0b365f8bff" providerId="ADAL" clId="{4E25F101-8106-417A-BBCB-B20F1FCF33BB}" dt="2024-07-02T20:47:31.161" v="1128" actId="1076"/>
          <ac:picMkLst>
            <pc:docMk/>
            <pc:sldMk cId="3018007479" sldId="269"/>
            <ac:picMk id="22" creationId="{E56F5BFC-269F-1C63-157E-BC75EB1D7A12}"/>
          </ac:picMkLst>
        </pc:picChg>
      </pc:sldChg>
      <pc:sldChg chg="del">
        <pc:chgData name="Αρχοντια Λυκου" userId="90fc9432-175e-4228-bfba-eb0b365f8bff" providerId="ADAL" clId="{4E25F101-8106-417A-BBCB-B20F1FCF33BB}" dt="2024-07-02T21:14:41.140" v="2096" actId="47"/>
        <pc:sldMkLst>
          <pc:docMk/>
          <pc:sldMk cId="3720337329" sldId="270"/>
        </pc:sldMkLst>
      </pc:sldChg>
      <pc:sldChg chg="del">
        <pc:chgData name="Αρχοντια Λυκου" userId="90fc9432-175e-4228-bfba-eb0b365f8bff" providerId="ADAL" clId="{4E25F101-8106-417A-BBCB-B20F1FCF33BB}" dt="2024-07-02T21:14:42.193" v="2097" actId="47"/>
        <pc:sldMkLst>
          <pc:docMk/>
          <pc:sldMk cId="4008671592" sldId="271"/>
        </pc:sldMkLst>
      </pc:sldChg>
      <pc:sldChg chg="del">
        <pc:chgData name="Αρχοντια Λυκου" userId="90fc9432-175e-4228-bfba-eb0b365f8bff" providerId="ADAL" clId="{4E25F101-8106-417A-BBCB-B20F1FCF33BB}" dt="2024-07-02T21:14:43.534" v="2098" actId="47"/>
        <pc:sldMkLst>
          <pc:docMk/>
          <pc:sldMk cId="3140222755" sldId="272"/>
        </pc:sldMkLst>
      </pc:sldChg>
      <pc:sldChg chg="del">
        <pc:chgData name="Αρχοντια Λυκου" userId="90fc9432-175e-4228-bfba-eb0b365f8bff" providerId="ADAL" clId="{4E25F101-8106-417A-BBCB-B20F1FCF33BB}" dt="2024-07-02T21:14:44.427" v="2099" actId="47"/>
        <pc:sldMkLst>
          <pc:docMk/>
          <pc:sldMk cId="4169130952" sldId="273"/>
        </pc:sldMkLst>
      </pc:sldChg>
      <pc:sldChg chg="del">
        <pc:chgData name="Αρχοντια Λυκου" userId="90fc9432-175e-4228-bfba-eb0b365f8bff" providerId="ADAL" clId="{4E25F101-8106-417A-BBCB-B20F1FCF33BB}" dt="2024-07-02T21:14:45.524" v="2100" actId="47"/>
        <pc:sldMkLst>
          <pc:docMk/>
          <pc:sldMk cId="3758472864" sldId="274"/>
        </pc:sldMkLst>
      </pc:sldChg>
      <pc:sldChg chg="del">
        <pc:chgData name="Αρχοντια Λυκου" userId="90fc9432-175e-4228-bfba-eb0b365f8bff" providerId="ADAL" clId="{4E25F101-8106-417A-BBCB-B20F1FCF33BB}" dt="2024-07-02T21:14:46.355" v="2101" actId="47"/>
        <pc:sldMkLst>
          <pc:docMk/>
          <pc:sldMk cId="3497283044" sldId="275"/>
        </pc:sldMkLst>
      </pc:sldChg>
      <pc:sldChg chg="del">
        <pc:chgData name="Αρχοντια Λυκου" userId="90fc9432-175e-4228-bfba-eb0b365f8bff" providerId="ADAL" clId="{4E25F101-8106-417A-BBCB-B20F1FCF33BB}" dt="2024-07-02T21:14:47.218" v="2102" actId="47"/>
        <pc:sldMkLst>
          <pc:docMk/>
          <pc:sldMk cId="1469362593" sldId="276"/>
        </pc:sldMkLst>
      </pc:sldChg>
      <pc:sldChg chg="del">
        <pc:chgData name="Αρχοντια Λυκου" userId="90fc9432-175e-4228-bfba-eb0b365f8bff" providerId="ADAL" clId="{4E25F101-8106-417A-BBCB-B20F1FCF33BB}" dt="2024-07-02T21:14:48.394" v="2103" actId="47"/>
        <pc:sldMkLst>
          <pc:docMk/>
          <pc:sldMk cId="3277752467" sldId="277"/>
        </pc:sldMkLst>
      </pc:sldChg>
      <pc:sldChg chg="del">
        <pc:chgData name="Αρχοντια Λυκου" userId="90fc9432-175e-4228-bfba-eb0b365f8bff" providerId="ADAL" clId="{4E25F101-8106-417A-BBCB-B20F1FCF33BB}" dt="2024-07-02T21:14:50.412" v="2105" actId="47"/>
        <pc:sldMkLst>
          <pc:docMk/>
          <pc:sldMk cId="834590146" sldId="278"/>
        </pc:sldMkLst>
      </pc:sldChg>
      <pc:sldChg chg="del">
        <pc:chgData name="Αρχοντια Λυκου" userId="90fc9432-175e-4228-bfba-eb0b365f8bff" providerId="ADAL" clId="{4E25F101-8106-417A-BBCB-B20F1FCF33BB}" dt="2024-07-02T21:14:49.490" v="2104" actId="47"/>
        <pc:sldMkLst>
          <pc:docMk/>
          <pc:sldMk cId="4226536235" sldId="279"/>
        </pc:sldMkLst>
      </pc:sldChg>
      <pc:sldChg chg="addSp delSp modSp del mod ord">
        <pc:chgData name="Αρχοντια Λυκου" userId="90fc9432-175e-4228-bfba-eb0b365f8bff" providerId="ADAL" clId="{4E25F101-8106-417A-BBCB-B20F1FCF33BB}" dt="2024-07-02T20:20:55.885" v="633" actId="47"/>
        <pc:sldMkLst>
          <pc:docMk/>
          <pc:sldMk cId="2548483635" sldId="280"/>
        </pc:sldMkLst>
        <pc:spChg chg="mod">
          <ac:chgData name="Αρχοντια Λυκου" userId="90fc9432-175e-4228-bfba-eb0b365f8bff" providerId="ADAL" clId="{4E25F101-8106-417A-BBCB-B20F1FCF33BB}" dt="2024-07-02T20:17:05.933" v="370" actId="21"/>
          <ac:spMkLst>
            <pc:docMk/>
            <pc:sldMk cId="2548483635" sldId="280"/>
            <ac:spMk id="2" creationId="{216DA1A8-546B-6F1B-1851-7ED1FBC068B7}"/>
          </ac:spMkLst>
        </pc:spChg>
        <pc:spChg chg="mod">
          <ac:chgData name="Αρχοντια Λυκου" userId="90fc9432-175e-4228-bfba-eb0b365f8bff" providerId="ADAL" clId="{4E25F101-8106-417A-BBCB-B20F1FCF33BB}" dt="2024-07-02T20:11:14.269" v="218" actId="27636"/>
          <ac:spMkLst>
            <pc:docMk/>
            <pc:sldMk cId="2548483635" sldId="280"/>
            <ac:spMk id="4" creationId="{F6C066D2-E705-A91A-68EB-C2580D5A2EF1}"/>
          </ac:spMkLst>
        </pc:spChg>
        <pc:spChg chg="add del">
          <ac:chgData name="Αρχοντια Λυκου" userId="90fc9432-175e-4228-bfba-eb0b365f8bff" providerId="ADAL" clId="{4E25F101-8106-417A-BBCB-B20F1FCF33BB}" dt="2024-07-02T20:11:17.790" v="219" actId="478"/>
          <ac:spMkLst>
            <pc:docMk/>
            <pc:sldMk cId="2548483635" sldId="280"/>
            <ac:spMk id="8" creationId="{51C100EC-B658-DF50-C17D-7E8E4F30A9DB}"/>
          </ac:spMkLst>
        </pc:spChg>
        <pc:picChg chg="mod">
          <ac:chgData name="Αρχοντια Λυκου" userId="90fc9432-175e-4228-bfba-eb0b365f8bff" providerId="ADAL" clId="{4E25F101-8106-417A-BBCB-B20F1FCF33BB}" dt="2024-07-02T20:12:34.033" v="264" actId="1036"/>
          <ac:picMkLst>
            <pc:docMk/>
            <pc:sldMk cId="2548483635" sldId="280"/>
            <ac:picMk id="5" creationId="{E6DDB5BE-DDE8-94B2-4213-9939D083FFF8}"/>
          </ac:picMkLst>
        </pc:picChg>
        <pc:picChg chg="add mod">
          <ac:chgData name="Αρχοντια Λυκου" userId="90fc9432-175e-4228-bfba-eb0b365f8bff" providerId="ADAL" clId="{4E25F101-8106-417A-BBCB-B20F1FCF33BB}" dt="2024-07-02T20:12:34.033" v="264" actId="1036"/>
          <ac:picMkLst>
            <pc:docMk/>
            <pc:sldMk cId="2548483635" sldId="280"/>
            <ac:picMk id="9" creationId="{EF9219BD-305B-3D74-D97B-D6C836E9F3FC}"/>
          </ac:picMkLst>
        </pc:picChg>
      </pc:sldChg>
      <pc:sldChg chg="addSp delSp modSp add del mod">
        <pc:chgData name="Αρχοντια Λυκου" userId="90fc9432-175e-4228-bfba-eb0b365f8bff" providerId="ADAL" clId="{4E25F101-8106-417A-BBCB-B20F1FCF33BB}" dt="2024-07-02T20:30:26.593" v="910" actId="14100"/>
        <pc:sldMkLst>
          <pc:docMk/>
          <pc:sldMk cId="3235722084" sldId="281"/>
        </pc:sldMkLst>
        <pc:spChg chg="mod">
          <ac:chgData name="Αρχοντια Λυκου" userId="90fc9432-175e-4228-bfba-eb0b365f8bff" providerId="ADAL" clId="{4E25F101-8106-417A-BBCB-B20F1FCF33BB}" dt="2024-07-02T20:25:38.614" v="723" actId="6549"/>
          <ac:spMkLst>
            <pc:docMk/>
            <pc:sldMk cId="3235722084" sldId="281"/>
            <ac:spMk id="4" creationId="{F6C066D2-E705-A91A-68EB-C2580D5A2EF1}"/>
          </ac:spMkLst>
        </pc:spChg>
        <pc:spChg chg="del">
          <ac:chgData name="Αρχοντια Λυκου" userId="90fc9432-175e-4228-bfba-eb0b365f8bff" providerId="ADAL" clId="{4E25F101-8106-417A-BBCB-B20F1FCF33BB}" dt="2024-07-02T20:22:35.638" v="655" actId="478"/>
          <ac:spMkLst>
            <pc:docMk/>
            <pc:sldMk cId="3235722084" sldId="281"/>
            <ac:spMk id="7" creationId="{C1EF0905-125B-F35F-6515-1621EE47D7E8}"/>
          </ac:spMkLst>
        </pc:spChg>
        <pc:spChg chg="add mod">
          <ac:chgData name="Αρχοντια Λυκου" userId="90fc9432-175e-4228-bfba-eb0b365f8bff" providerId="ADAL" clId="{4E25F101-8106-417A-BBCB-B20F1FCF33BB}" dt="2024-07-02T20:29:19.634" v="895" actId="122"/>
          <ac:spMkLst>
            <pc:docMk/>
            <pc:sldMk cId="3235722084" sldId="281"/>
            <ac:spMk id="12" creationId="{12B3D8DD-E3E7-73E8-835D-3100D98EFF2F}"/>
          </ac:spMkLst>
        </pc:spChg>
        <pc:spChg chg="add mod">
          <ac:chgData name="Αρχοντια Λυκου" userId="90fc9432-175e-4228-bfba-eb0b365f8bff" providerId="ADAL" clId="{4E25F101-8106-417A-BBCB-B20F1FCF33BB}" dt="2024-07-02T20:29:21.593" v="896" actId="120"/>
          <ac:spMkLst>
            <pc:docMk/>
            <pc:sldMk cId="3235722084" sldId="281"/>
            <ac:spMk id="13" creationId="{F3B39AAD-8F32-D0AB-7340-A767C1AF2867}"/>
          </ac:spMkLst>
        </pc:spChg>
        <pc:spChg chg="add mod">
          <ac:chgData name="Αρχοντια Λυκου" userId="90fc9432-175e-4228-bfba-eb0b365f8bff" providerId="ADAL" clId="{4E25F101-8106-417A-BBCB-B20F1FCF33BB}" dt="2024-07-02T20:28:34.354" v="819" actId="113"/>
          <ac:spMkLst>
            <pc:docMk/>
            <pc:sldMk cId="3235722084" sldId="281"/>
            <ac:spMk id="14" creationId="{FE8C75A6-34D8-7833-DD2C-08EDD69BCF02}"/>
          </ac:spMkLst>
        </pc:spChg>
        <pc:spChg chg="add mod">
          <ac:chgData name="Αρχοντια Λυκου" userId="90fc9432-175e-4228-bfba-eb0b365f8bff" providerId="ADAL" clId="{4E25F101-8106-417A-BBCB-B20F1FCF33BB}" dt="2024-07-02T20:29:24.218" v="897" actId="121"/>
          <ac:spMkLst>
            <pc:docMk/>
            <pc:sldMk cId="3235722084" sldId="281"/>
            <ac:spMk id="15" creationId="{607A4043-6838-2D1C-3AF4-6E2013D3B839}"/>
          </ac:spMkLst>
        </pc:spChg>
        <pc:picChg chg="add mod">
          <ac:chgData name="Αρχοντια Λυκου" userId="90fc9432-175e-4228-bfba-eb0b365f8bff" providerId="ADAL" clId="{4E25F101-8106-417A-BBCB-B20F1FCF33BB}" dt="2024-07-02T20:27:54.261" v="793" actId="1035"/>
          <ac:picMkLst>
            <pc:docMk/>
            <pc:sldMk cId="3235722084" sldId="281"/>
            <ac:picMk id="3" creationId="{26D6BA2B-9E4D-165F-9323-7A6294ADFF0B}"/>
          </ac:picMkLst>
        </pc:picChg>
        <pc:picChg chg="mod">
          <ac:chgData name="Αρχοντια Λυκου" userId="90fc9432-175e-4228-bfba-eb0b365f8bff" providerId="ADAL" clId="{4E25F101-8106-417A-BBCB-B20F1FCF33BB}" dt="2024-07-02T20:28:24.345" v="817" actId="14100"/>
          <ac:picMkLst>
            <pc:docMk/>
            <pc:sldMk cId="3235722084" sldId="281"/>
            <ac:picMk id="5" creationId="{D5087387-FD0B-E7AF-AD03-02E3A8E2BAA6}"/>
          </ac:picMkLst>
        </pc:picChg>
        <pc:picChg chg="add mod">
          <ac:chgData name="Αρχοντια Λυκου" userId="90fc9432-175e-4228-bfba-eb0b365f8bff" providerId="ADAL" clId="{4E25F101-8106-417A-BBCB-B20F1FCF33BB}" dt="2024-07-02T20:27:30.282" v="784" actId="1076"/>
          <ac:picMkLst>
            <pc:docMk/>
            <pc:sldMk cId="3235722084" sldId="281"/>
            <ac:picMk id="8" creationId="{C78F0168-9200-C509-7DEF-DBA60F4A20A6}"/>
          </ac:picMkLst>
        </pc:picChg>
        <pc:picChg chg="add mod">
          <ac:chgData name="Αρχοντια Λυκου" userId="90fc9432-175e-4228-bfba-eb0b365f8bff" providerId="ADAL" clId="{4E25F101-8106-417A-BBCB-B20F1FCF33BB}" dt="2024-07-02T20:27:54.261" v="793" actId="1035"/>
          <ac:picMkLst>
            <pc:docMk/>
            <pc:sldMk cId="3235722084" sldId="281"/>
            <ac:picMk id="9" creationId="{9DF20751-645F-02AC-E739-0C0A3B17C666}"/>
          </ac:picMkLst>
        </pc:picChg>
        <pc:picChg chg="add mod">
          <ac:chgData name="Αρχοντια Λυκου" userId="90fc9432-175e-4228-bfba-eb0b365f8bff" providerId="ADAL" clId="{4E25F101-8106-417A-BBCB-B20F1FCF33BB}" dt="2024-07-02T20:27:54.261" v="793" actId="1035"/>
          <ac:picMkLst>
            <pc:docMk/>
            <pc:sldMk cId="3235722084" sldId="281"/>
            <ac:picMk id="10" creationId="{6C5C8FD1-C58A-92CC-9A47-686F63093003}"/>
          </ac:picMkLst>
        </pc:picChg>
        <pc:cxnChg chg="add mod">
          <ac:chgData name="Αρχοντια Λυκου" userId="90fc9432-175e-4228-bfba-eb0b365f8bff" providerId="ADAL" clId="{4E25F101-8106-417A-BBCB-B20F1FCF33BB}" dt="2024-07-02T20:29:50.184" v="900" actId="17032"/>
          <ac:cxnSpMkLst>
            <pc:docMk/>
            <pc:sldMk cId="3235722084" sldId="281"/>
            <ac:cxnSpMk id="17" creationId="{FFC07DAF-CF74-9895-0978-86A99518099A}"/>
          </ac:cxnSpMkLst>
        </pc:cxnChg>
        <pc:cxnChg chg="add mod">
          <ac:chgData name="Αρχοντια Λυκου" userId="90fc9432-175e-4228-bfba-eb0b365f8bff" providerId="ADAL" clId="{4E25F101-8106-417A-BBCB-B20F1FCF33BB}" dt="2024-07-02T20:29:56.750" v="903" actId="14100"/>
          <ac:cxnSpMkLst>
            <pc:docMk/>
            <pc:sldMk cId="3235722084" sldId="281"/>
            <ac:cxnSpMk id="18" creationId="{2E204A8A-A30B-BA55-A54B-E4942E89969B}"/>
          </ac:cxnSpMkLst>
        </pc:cxnChg>
        <pc:cxnChg chg="add mod">
          <ac:chgData name="Αρχοντια Λυκου" userId="90fc9432-175e-4228-bfba-eb0b365f8bff" providerId="ADAL" clId="{4E25F101-8106-417A-BBCB-B20F1FCF33BB}" dt="2024-07-02T20:30:08.135" v="907" actId="14100"/>
          <ac:cxnSpMkLst>
            <pc:docMk/>
            <pc:sldMk cId="3235722084" sldId="281"/>
            <ac:cxnSpMk id="20" creationId="{474754F2-10B1-33A1-6DE8-B5CE909402CD}"/>
          </ac:cxnSpMkLst>
        </pc:cxnChg>
        <pc:cxnChg chg="add mod">
          <ac:chgData name="Αρχοντια Λυκου" userId="90fc9432-175e-4228-bfba-eb0b365f8bff" providerId="ADAL" clId="{4E25F101-8106-417A-BBCB-B20F1FCF33BB}" dt="2024-07-02T20:30:26.593" v="910" actId="14100"/>
          <ac:cxnSpMkLst>
            <pc:docMk/>
            <pc:sldMk cId="3235722084" sldId="281"/>
            <ac:cxnSpMk id="23" creationId="{3FD26F28-280E-05B6-F5DB-95D91673B51E}"/>
          </ac:cxnSpMkLst>
        </pc:cxnChg>
      </pc:sldChg>
      <pc:sldChg chg="del">
        <pc:chgData name="Αρχοντια Λυκου" userId="90fc9432-175e-4228-bfba-eb0b365f8bff" providerId="ADAL" clId="{4E25F101-8106-417A-BBCB-B20F1FCF33BB}" dt="2024-07-02T22:27:23.125" v="4481" actId="47"/>
        <pc:sldMkLst>
          <pc:docMk/>
          <pc:sldMk cId="443068292" sldId="283"/>
        </pc:sldMkLst>
      </pc:sldChg>
      <pc:sldChg chg="modSp mod">
        <pc:chgData name="Αρχοντια Λυκου" userId="90fc9432-175e-4228-bfba-eb0b365f8bff" providerId="ADAL" clId="{4E25F101-8106-417A-BBCB-B20F1FCF33BB}" dt="2024-07-03T10:19:48.041" v="5026" actId="1036"/>
        <pc:sldMkLst>
          <pc:docMk/>
          <pc:sldMk cId="2211625020" sldId="284"/>
        </pc:sldMkLst>
        <pc:spChg chg="mod">
          <ac:chgData name="Αρχοντια Λυκου" userId="90fc9432-175e-4228-bfba-eb0b365f8bff" providerId="ADAL" clId="{4E25F101-8106-417A-BBCB-B20F1FCF33BB}" dt="2024-07-03T10:19:48.041" v="5026" actId="1036"/>
          <ac:spMkLst>
            <pc:docMk/>
            <pc:sldMk cId="2211625020" sldId="284"/>
            <ac:spMk id="2" creationId="{09B4CD0E-D5EA-7433-ECCC-27B96BE08C41}"/>
          </ac:spMkLst>
        </pc:spChg>
      </pc:sldChg>
      <pc:sldChg chg="add del">
        <pc:chgData name="Αρχοντια Λυκου" userId="90fc9432-175e-4228-bfba-eb0b365f8bff" providerId="ADAL" clId="{4E25F101-8106-417A-BBCB-B20F1FCF33BB}" dt="2024-07-02T20:21:27.300" v="649" actId="47"/>
        <pc:sldMkLst>
          <pc:docMk/>
          <pc:sldMk cId="1272521101" sldId="285"/>
        </pc:sldMkLst>
      </pc:sldChg>
      <pc:sldChg chg="modSp mod">
        <pc:chgData name="Αρχοντια Λυκου" userId="90fc9432-175e-4228-bfba-eb0b365f8bff" providerId="ADAL" clId="{4E25F101-8106-417A-BBCB-B20F1FCF33BB}" dt="2024-07-03T10:20:14.493" v="5037" actId="1036"/>
        <pc:sldMkLst>
          <pc:docMk/>
          <pc:sldMk cId="3976904410" sldId="286"/>
        </pc:sldMkLst>
        <pc:spChg chg="mod">
          <ac:chgData name="Αρχοντια Λυκου" userId="90fc9432-175e-4228-bfba-eb0b365f8bff" providerId="ADAL" clId="{4E25F101-8106-417A-BBCB-B20F1FCF33BB}" dt="2024-07-03T10:20:14.493" v="5037" actId="1036"/>
          <ac:spMkLst>
            <pc:docMk/>
            <pc:sldMk cId="3976904410" sldId="286"/>
            <ac:spMk id="3" creationId="{C11BFAC2-B9BB-E85E-FEC7-6309CFD9AA34}"/>
          </ac:spMkLst>
        </pc:spChg>
      </pc:sldChg>
      <pc:sldChg chg="add del">
        <pc:chgData name="Αρχοντια Λυκου" userId="90fc9432-175e-4228-bfba-eb0b365f8bff" providerId="ADAL" clId="{4E25F101-8106-417A-BBCB-B20F1FCF33BB}" dt="2024-07-02T20:21:24.961" v="647" actId="47"/>
        <pc:sldMkLst>
          <pc:docMk/>
          <pc:sldMk cId="1854820225" sldId="287"/>
        </pc:sldMkLst>
      </pc:sldChg>
      <pc:sldChg chg="addSp delSp modSp add mod">
        <pc:chgData name="Αρχοντια Λυκου" userId="90fc9432-175e-4228-bfba-eb0b365f8bff" providerId="ADAL" clId="{4E25F101-8106-417A-BBCB-B20F1FCF33BB}" dt="2024-07-02T20:54:49.388" v="1430" actId="1038"/>
        <pc:sldMkLst>
          <pc:docMk/>
          <pc:sldMk cId="2344929475" sldId="287"/>
        </pc:sldMkLst>
        <pc:spChg chg="mod">
          <ac:chgData name="Αρχοντια Λυκου" userId="90fc9432-175e-4228-bfba-eb0b365f8bff" providerId="ADAL" clId="{4E25F101-8106-417A-BBCB-B20F1FCF33BB}" dt="2024-07-02T20:51:24.670" v="1273" actId="20577"/>
          <ac:spMkLst>
            <pc:docMk/>
            <pc:sldMk cId="2344929475" sldId="287"/>
            <ac:spMk id="4" creationId="{F6C066D2-E705-A91A-68EB-C2580D5A2EF1}"/>
          </ac:spMkLst>
        </pc:spChg>
        <pc:spChg chg="mod">
          <ac:chgData name="Αρχοντια Λυκου" userId="90fc9432-175e-4228-bfba-eb0b365f8bff" providerId="ADAL" clId="{4E25F101-8106-417A-BBCB-B20F1FCF33BB}" dt="2024-07-02T20:54:14.493" v="1400" actId="1037"/>
          <ac:spMkLst>
            <pc:docMk/>
            <pc:sldMk cId="2344929475" sldId="287"/>
            <ac:spMk id="7" creationId="{C1EF0905-125B-F35F-6515-1621EE47D7E8}"/>
          </ac:spMkLst>
        </pc:spChg>
        <pc:spChg chg="add mod">
          <ac:chgData name="Αρχοντια Λυκου" userId="90fc9432-175e-4228-bfba-eb0b365f8bff" providerId="ADAL" clId="{4E25F101-8106-417A-BBCB-B20F1FCF33BB}" dt="2024-07-02T20:51:33.571" v="1309" actId="1035"/>
          <ac:spMkLst>
            <pc:docMk/>
            <pc:sldMk cId="2344929475" sldId="287"/>
            <ac:spMk id="9" creationId="{3BC17605-8D96-42EA-AC13-344F79DE9088}"/>
          </ac:spMkLst>
        </pc:spChg>
        <pc:spChg chg="del mod">
          <ac:chgData name="Αρχοντια Λυκου" userId="90fc9432-175e-4228-bfba-eb0b365f8bff" providerId="ADAL" clId="{4E25F101-8106-417A-BBCB-B20F1FCF33BB}" dt="2024-07-02T20:49:14.250" v="1180" actId="478"/>
          <ac:spMkLst>
            <pc:docMk/>
            <pc:sldMk cId="2344929475" sldId="287"/>
            <ac:spMk id="11" creationId="{F6C10DEE-A33E-468B-FE9B-ED120A250F8E}"/>
          </ac:spMkLst>
        </pc:spChg>
        <pc:spChg chg="add mod">
          <ac:chgData name="Αρχοντια Λυκου" userId="90fc9432-175e-4228-bfba-eb0b365f8bff" providerId="ADAL" clId="{4E25F101-8106-417A-BBCB-B20F1FCF33BB}" dt="2024-07-02T20:54:39.742" v="1420" actId="1036"/>
          <ac:spMkLst>
            <pc:docMk/>
            <pc:sldMk cId="2344929475" sldId="287"/>
            <ac:spMk id="13" creationId="{D65F5CB6-D916-A4FC-0E5C-A52D909FA3EE}"/>
          </ac:spMkLst>
        </pc:spChg>
        <pc:spChg chg="add mod">
          <ac:chgData name="Αρχοντια Λυκου" userId="90fc9432-175e-4228-bfba-eb0b365f8bff" providerId="ADAL" clId="{4E25F101-8106-417A-BBCB-B20F1FCF33BB}" dt="2024-07-02T20:54:39.742" v="1420" actId="1036"/>
          <ac:spMkLst>
            <pc:docMk/>
            <pc:sldMk cId="2344929475" sldId="287"/>
            <ac:spMk id="15" creationId="{279975AF-F08F-CF28-A894-07E077BB529C}"/>
          </ac:spMkLst>
        </pc:spChg>
        <pc:picChg chg="add mod">
          <ac:chgData name="Αρχοντια Λυκου" userId="90fc9432-175e-4228-bfba-eb0b365f8bff" providerId="ADAL" clId="{4E25F101-8106-417A-BBCB-B20F1FCF33BB}" dt="2024-07-02T20:54:14.493" v="1400" actId="1037"/>
          <ac:picMkLst>
            <pc:docMk/>
            <pc:sldMk cId="2344929475" sldId="287"/>
            <ac:picMk id="3" creationId="{B92B47BF-AAB0-A4DA-18C0-9D528CE19883}"/>
          </ac:picMkLst>
        </pc:picChg>
        <pc:picChg chg="del">
          <ac:chgData name="Αρχοντια Λυκου" userId="90fc9432-175e-4228-bfba-eb0b365f8bff" providerId="ADAL" clId="{4E25F101-8106-417A-BBCB-B20F1FCF33BB}" dt="2024-07-02T20:49:13.176" v="1178" actId="478"/>
          <ac:picMkLst>
            <pc:docMk/>
            <pc:sldMk cId="2344929475" sldId="287"/>
            <ac:picMk id="8" creationId="{5A519271-1BB1-EFAE-70E3-3D55D4804DAC}"/>
          </ac:picMkLst>
        </pc:picChg>
        <pc:picChg chg="add mod">
          <ac:chgData name="Αρχοντια Λυκου" userId="90fc9432-175e-4228-bfba-eb0b365f8bff" providerId="ADAL" clId="{4E25F101-8106-417A-BBCB-B20F1FCF33BB}" dt="2024-07-02T20:54:17.064" v="1401" actId="1076"/>
          <ac:picMkLst>
            <pc:docMk/>
            <pc:sldMk cId="2344929475" sldId="287"/>
            <ac:picMk id="10" creationId="{7C62495C-2713-004F-DB35-7C7687921532}"/>
          </ac:picMkLst>
        </pc:picChg>
        <pc:picChg chg="add mod">
          <ac:chgData name="Αρχοντια Λυκου" userId="90fc9432-175e-4228-bfba-eb0b365f8bff" providerId="ADAL" clId="{4E25F101-8106-417A-BBCB-B20F1FCF33BB}" dt="2024-07-02T20:54:49.388" v="1430" actId="1038"/>
          <ac:picMkLst>
            <pc:docMk/>
            <pc:sldMk cId="2344929475" sldId="287"/>
            <ac:picMk id="12" creationId="{90233ECF-A35C-56FE-F41D-92CF2C496797}"/>
          </ac:picMkLst>
        </pc:picChg>
        <pc:picChg chg="del">
          <ac:chgData name="Αρχοντια Λυκου" userId="90fc9432-175e-4228-bfba-eb0b365f8bff" providerId="ADAL" clId="{4E25F101-8106-417A-BBCB-B20F1FCF33BB}" dt="2024-07-02T20:49:12.426" v="1176" actId="478"/>
          <ac:picMkLst>
            <pc:docMk/>
            <pc:sldMk cId="2344929475" sldId="287"/>
            <ac:picMk id="17" creationId="{9EF67359-E0E6-8529-AA9F-72D843467032}"/>
          </ac:picMkLst>
        </pc:picChg>
        <pc:picChg chg="del">
          <ac:chgData name="Αρχοντια Λυκου" userId="90fc9432-175e-4228-bfba-eb0b365f8bff" providerId="ADAL" clId="{4E25F101-8106-417A-BBCB-B20F1FCF33BB}" dt="2024-07-02T20:49:12.802" v="1177" actId="478"/>
          <ac:picMkLst>
            <pc:docMk/>
            <pc:sldMk cId="2344929475" sldId="287"/>
            <ac:picMk id="19" creationId="{4BB3D719-52B4-3AF0-DA72-8318E508466F}"/>
          </ac:picMkLst>
        </pc:picChg>
        <pc:picChg chg="del">
          <ac:chgData name="Αρχοντια Λυκου" userId="90fc9432-175e-4228-bfba-eb0b365f8bff" providerId="ADAL" clId="{4E25F101-8106-417A-BBCB-B20F1FCF33BB}" dt="2024-07-02T20:49:12.031" v="1175" actId="478"/>
          <ac:picMkLst>
            <pc:docMk/>
            <pc:sldMk cId="2344929475" sldId="287"/>
            <ac:picMk id="22" creationId="{E56F5BFC-269F-1C63-157E-BC75EB1D7A12}"/>
          </ac:picMkLst>
        </pc:picChg>
      </pc:sldChg>
      <pc:sldChg chg="del">
        <pc:chgData name="Αρχοντια Λυκου" userId="90fc9432-175e-4228-bfba-eb0b365f8bff" providerId="ADAL" clId="{4E25F101-8106-417A-BBCB-B20F1FCF33BB}" dt="2024-07-02T20:30:47.974" v="914" actId="47"/>
        <pc:sldMkLst>
          <pc:docMk/>
          <pc:sldMk cId="193126671" sldId="288"/>
        </pc:sldMkLst>
      </pc:sldChg>
      <pc:sldChg chg="addSp delSp modSp add mod">
        <pc:chgData name="Αρχοντια Λυκου" userId="90fc9432-175e-4228-bfba-eb0b365f8bff" providerId="ADAL" clId="{4E25F101-8106-417A-BBCB-B20F1FCF33BB}" dt="2024-07-03T10:10:52.984" v="5014" actId="120"/>
        <pc:sldMkLst>
          <pc:docMk/>
          <pc:sldMk cId="3381366261" sldId="288"/>
        </pc:sldMkLst>
        <pc:spChg chg="mod">
          <ac:chgData name="Αρχοντια Λυκου" userId="90fc9432-175e-4228-bfba-eb0b365f8bff" providerId="ADAL" clId="{4E25F101-8106-417A-BBCB-B20F1FCF33BB}" dt="2024-07-02T20:55:20.310" v="1482" actId="20577"/>
          <ac:spMkLst>
            <pc:docMk/>
            <pc:sldMk cId="3381366261" sldId="288"/>
            <ac:spMk id="4" creationId="{F6C066D2-E705-A91A-68EB-C2580D5A2EF1}"/>
          </ac:spMkLst>
        </pc:spChg>
        <pc:spChg chg="del mod">
          <ac:chgData name="Αρχοντια Λυκου" userId="90fc9432-175e-4228-bfba-eb0b365f8bff" providerId="ADAL" clId="{4E25F101-8106-417A-BBCB-B20F1FCF33BB}" dt="2024-07-02T21:04:19.308" v="1868" actId="478"/>
          <ac:spMkLst>
            <pc:docMk/>
            <pc:sldMk cId="3381366261" sldId="288"/>
            <ac:spMk id="7" creationId="{C1EF0905-125B-F35F-6515-1621EE47D7E8}"/>
          </ac:spMkLst>
        </pc:spChg>
        <pc:spChg chg="mod">
          <ac:chgData name="Αρχοντια Λυκου" userId="90fc9432-175e-4228-bfba-eb0b365f8bff" providerId="ADAL" clId="{4E25F101-8106-417A-BBCB-B20F1FCF33BB}" dt="2024-07-03T10:10:45.469" v="5013" actId="113"/>
          <ac:spMkLst>
            <pc:docMk/>
            <pc:sldMk cId="3381366261" sldId="288"/>
            <ac:spMk id="9" creationId="{3BC17605-8D96-42EA-AC13-344F79DE9088}"/>
          </ac:spMkLst>
        </pc:spChg>
        <pc:spChg chg="add mod">
          <ac:chgData name="Αρχοντια Λυκου" userId="90fc9432-175e-4228-bfba-eb0b365f8bff" providerId="ADAL" clId="{4E25F101-8106-417A-BBCB-B20F1FCF33BB}" dt="2024-07-02T21:08:44.150" v="2019" actId="1076"/>
          <ac:spMkLst>
            <pc:docMk/>
            <pc:sldMk cId="3381366261" sldId="288"/>
            <ac:spMk id="11" creationId="{D4F87F35-5E82-0788-30BD-79DBA3BD2DB7}"/>
          </ac:spMkLst>
        </pc:spChg>
        <pc:spChg chg="del mod">
          <ac:chgData name="Αρχοντια Λυκου" userId="90fc9432-175e-4228-bfba-eb0b365f8bff" providerId="ADAL" clId="{4E25F101-8106-417A-BBCB-B20F1FCF33BB}" dt="2024-07-02T21:04:21.527" v="1870" actId="478"/>
          <ac:spMkLst>
            <pc:docMk/>
            <pc:sldMk cId="3381366261" sldId="288"/>
            <ac:spMk id="13" creationId="{D65F5CB6-D916-A4FC-0E5C-A52D909FA3EE}"/>
          </ac:spMkLst>
        </pc:spChg>
        <pc:spChg chg="del mod">
          <ac:chgData name="Αρχοντια Λυκου" userId="90fc9432-175e-4228-bfba-eb0b365f8bff" providerId="ADAL" clId="{4E25F101-8106-417A-BBCB-B20F1FCF33BB}" dt="2024-07-02T21:04:20.433" v="1869" actId="478"/>
          <ac:spMkLst>
            <pc:docMk/>
            <pc:sldMk cId="3381366261" sldId="288"/>
            <ac:spMk id="15" creationId="{279975AF-F08F-CF28-A894-07E077BB529C}"/>
          </ac:spMkLst>
        </pc:spChg>
        <pc:spChg chg="add mod">
          <ac:chgData name="Αρχοντια Λυκου" userId="90fc9432-175e-4228-bfba-eb0b365f8bff" providerId="ADAL" clId="{4E25F101-8106-417A-BBCB-B20F1FCF33BB}" dt="2024-07-03T10:10:52.984" v="5014" actId="120"/>
          <ac:spMkLst>
            <pc:docMk/>
            <pc:sldMk cId="3381366261" sldId="288"/>
            <ac:spMk id="17" creationId="{138796FD-96F6-AFDF-8F0E-0DA65F108DAC}"/>
          </ac:spMkLst>
        </pc:spChg>
        <pc:spChg chg="add mod">
          <ac:chgData name="Αρχοντια Λυκου" userId="90fc9432-175e-4228-bfba-eb0b365f8bff" providerId="ADAL" clId="{4E25F101-8106-417A-BBCB-B20F1FCF33BB}" dt="2024-07-02T21:09:04.473" v="2026" actId="1035"/>
          <ac:spMkLst>
            <pc:docMk/>
            <pc:sldMk cId="3381366261" sldId="288"/>
            <ac:spMk id="19" creationId="{2D9C338A-00AC-6D8C-3032-A8D772CFA66F}"/>
          </ac:spMkLst>
        </pc:spChg>
        <pc:picChg chg="del">
          <ac:chgData name="Αρχοντια Λυκου" userId="90fc9432-175e-4228-bfba-eb0b365f8bff" providerId="ADAL" clId="{4E25F101-8106-417A-BBCB-B20F1FCF33BB}" dt="2024-07-02T20:55:08.129" v="1432" actId="478"/>
          <ac:picMkLst>
            <pc:docMk/>
            <pc:sldMk cId="3381366261" sldId="288"/>
            <ac:picMk id="3" creationId="{B92B47BF-AAB0-A4DA-18C0-9D528CE19883}"/>
          </ac:picMkLst>
        </pc:picChg>
        <pc:picChg chg="add mod">
          <ac:chgData name="Αρχοντια Λυκου" userId="90fc9432-175e-4228-bfba-eb0b365f8bff" providerId="ADAL" clId="{4E25F101-8106-417A-BBCB-B20F1FCF33BB}" dt="2024-07-02T20:59:41.152" v="1629" actId="1076"/>
          <ac:picMkLst>
            <pc:docMk/>
            <pc:sldMk cId="3381366261" sldId="288"/>
            <ac:picMk id="5" creationId="{1FFB7E27-3986-73DD-EBC9-C8DA592816AA}"/>
          </ac:picMkLst>
        </pc:picChg>
        <pc:picChg chg="del">
          <ac:chgData name="Αρχοντια Λυκου" userId="90fc9432-175e-4228-bfba-eb0b365f8bff" providerId="ADAL" clId="{4E25F101-8106-417A-BBCB-B20F1FCF33BB}" dt="2024-07-02T20:55:08.557" v="1433" actId="478"/>
          <ac:picMkLst>
            <pc:docMk/>
            <pc:sldMk cId="3381366261" sldId="288"/>
            <ac:picMk id="10" creationId="{7C62495C-2713-004F-DB35-7C7687921532}"/>
          </ac:picMkLst>
        </pc:picChg>
        <pc:picChg chg="del">
          <ac:chgData name="Αρχοντια Λυκου" userId="90fc9432-175e-4228-bfba-eb0b365f8bff" providerId="ADAL" clId="{4E25F101-8106-417A-BBCB-B20F1FCF33BB}" dt="2024-07-02T20:55:08.894" v="1434" actId="478"/>
          <ac:picMkLst>
            <pc:docMk/>
            <pc:sldMk cId="3381366261" sldId="288"/>
            <ac:picMk id="12" creationId="{90233ECF-A35C-56FE-F41D-92CF2C496797}"/>
          </ac:picMkLst>
        </pc:picChg>
        <pc:picChg chg="add mod">
          <ac:chgData name="Αρχοντια Λυκου" userId="90fc9432-175e-4228-bfba-eb0b365f8bff" providerId="ADAL" clId="{4E25F101-8106-417A-BBCB-B20F1FCF33BB}" dt="2024-07-02T21:07:09.888" v="1932" actId="1076"/>
          <ac:picMkLst>
            <pc:docMk/>
            <pc:sldMk cId="3381366261" sldId="288"/>
            <ac:picMk id="14" creationId="{BF5BC8E7-AF73-175C-930D-5CBF56F9FF95}"/>
          </ac:picMkLst>
        </pc:picChg>
      </pc:sldChg>
      <pc:sldChg chg="addSp delSp modSp add mod">
        <pc:chgData name="Αρχοντια Λυκου" userId="90fc9432-175e-4228-bfba-eb0b365f8bff" providerId="ADAL" clId="{4E25F101-8106-417A-BBCB-B20F1FCF33BB}" dt="2024-07-03T10:11:24.709" v="5017" actId="20577"/>
        <pc:sldMkLst>
          <pc:docMk/>
          <pc:sldMk cId="2423310673" sldId="289"/>
        </pc:sldMkLst>
        <pc:spChg chg="mod">
          <ac:chgData name="Αρχοντια Λυκου" userId="90fc9432-175e-4228-bfba-eb0b365f8bff" providerId="ADAL" clId="{4E25F101-8106-417A-BBCB-B20F1FCF33BB}" dt="2024-07-02T21:04:42.303" v="1887" actId="20577"/>
          <ac:spMkLst>
            <pc:docMk/>
            <pc:sldMk cId="2423310673" sldId="289"/>
            <ac:spMk id="4" creationId="{F6C066D2-E705-A91A-68EB-C2580D5A2EF1}"/>
          </ac:spMkLst>
        </pc:spChg>
        <pc:spChg chg="add mod">
          <ac:chgData name="Αρχοντια Λυκου" userId="90fc9432-175e-4228-bfba-eb0b365f8bff" providerId="ADAL" clId="{4E25F101-8106-417A-BBCB-B20F1FCF33BB}" dt="2024-07-03T10:11:24.709" v="5017" actId="20577"/>
          <ac:spMkLst>
            <pc:docMk/>
            <pc:sldMk cId="2423310673" sldId="289"/>
            <ac:spMk id="8" creationId="{2021DFC9-36F5-D0F1-028F-5098723CD6C1}"/>
          </ac:spMkLst>
        </pc:spChg>
        <pc:spChg chg="del">
          <ac:chgData name="Αρχοντια Λυκου" userId="90fc9432-175e-4228-bfba-eb0b365f8bff" providerId="ADAL" clId="{4E25F101-8106-417A-BBCB-B20F1FCF33BB}" dt="2024-07-02T21:04:58.143" v="1890" actId="478"/>
          <ac:spMkLst>
            <pc:docMk/>
            <pc:sldMk cId="2423310673" sldId="289"/>
            <ac:spMk id="9" creationId="{3BC17605-8D96-42EA-AC13-344F79DE9088}"/>
          </ac:spMkLst>
        </pc:spChg>
        <pc:spChg chg="add mod">
          <ac:chgData name="Αρχοντια Λυκου" userId="90fc9432-175e-4228-bfba-eb0b365f8bff" providerId="ADAL" clId="{4E25F101-8106-417A-BBCB-B20F1FCF33BB}" dt="2024-07-02T21:13:00.384" v="2078" actId="14100"/>
          <ac:spMkLst>
            <pc:docMk/>
            <pc:sldMk cId="2423310673" sldId="289"/>
            <ac:spMk id="10" creationId="{B36DC2E0-7F0B-997B-7602-88F68037789B}"/>
          </ac:spMkLst>
        </pc:spChg>
        <pc:spChg chg="del mod">
          <ac:chgData name="Αρχοντια Λυκου" userId="90fc9432-175e-4228-bfba-eb0b365f8bff" providerId="ADAL" clId="{4E25F101-8106-417A-BBCB-B20F1FCF33BB}" dt="2024-07-02T21:04:59.547" v="1892" actId="478"/>
          <ac:spMkLst>
            <pc:docMk/>
            <pc:sldMk cId="2423310673" sldId="289"/>
            <ac:spMk id="11" creationId="{D4F87F35-5E82-0788-30BD-79DBA3BD2DB7}"/>
          </ac:spMkLst>
        </pc:spChg>
        <pc:spChg chg="del mod">
          <ac:chgData name="Αρχοντια Λυκου" userId="90fc9432-175e-4228-bfba-eb0b365f8bff" providerId="ADAL" clId="{4E25F101-8106-417A-BBCB-B20F1FCF33BB}" dt="2024-07-02T21:09:16.438" v="2027" actId="478"/>
          <ac:spMkLst>
            <pc:docMk/>
            <pc:sldMk cId="2423310673" sldId="289"/>
            <ac:spMk id="17" creationId="{138796FD-96F6-AFDF-8F0E-0DA65F108DAC}"/>
          </ac:spMkLst>
        </pc:spChg>
        <pc:graphicFrameChg chg="add mod modGraphic">
          <ac:chgData name="Αρχοντια Λυκου" userId="90fc9432-175e-4228-bfba-eb0b365f8bff" providerId="ADAL" clId="{4E25F101-8106-417A-BBCB-B20F1FCF33BB}" dt="2024-07-02T21:13:37.650" v="2080" actId="20577"/>
          <ac:graphicFrameMkLst>
            <pc:docMk/>
            <pc:sldMk cId="2423310673" sldId="289"/>
            <ac:graphicFrameMk id="3" creationId="{2FD92AB6-EA8E-4246-5422-99EF5A00E206}"/>
          </ac:graphicFrameMkLst>
        </pc:graphicFrameChg>
        <pc:picChg chg="del">
          <ac:chgData name="Αρχοντια Λυκου" userId="90fc9432-175e-4228-bfba-eb0b365f8bff" providerId="ADAL" clId="{4E25F101-8106-417A-BBCB-B20F1FCF33BB}" dt="2024-07-02T21:04:57.318" v="1889" actId="478"/>
          <ac:picMkLst>
            <pc:docMk/>
            <pc:sldMk cId="2423310673" sldId="289"/>
            <ac:picMk id="5" creationId="{1FFB7E27-3986-73DD-EBC9-C8DA592816AA}"/>
          </ac:picMkLst>
        </pc:picChg>
        <pc:picChg chg="del">
          <ac:chgData name="Αρχοντια Λυκου" userId="90fc9432-175e-4228-bfba-eb0b365f8bff" providerId="ADAL" clId="{4E25F101-8106-417A-BBCB-B20F1FCF33BB}" dt="2024-07-02T21:04:56.578" v="1888" actId="478"/>
          <ac:picMkLst>
            <pc:docMk/>
            <pc:sldMk cId="2423310673" sldId="289"/>
            <ac:picMk id="14" creationId="{BF5BC8E7-AF73-175C-930D-5CBF56F9FF95}"/>
          </ac:picMkLst>
        </pc:picChg>
      </pc:sldChg>
      <pc:sldChg chg="del ord">
        <pc:chgData name="Αρχοντια Λυκου" userId="90fc9432-175e-4228-bfba-eb0b365f8bff" providerId="ADAL" clId="{4E25F101-8106-417A-BBCB-B20F1FCF33BB}" dt="2024-07-02T20:12:36.459" v="265" actId="47"/>
        <pc:sldMkLst>
          <pc:docMk/>
          <pc:sldMk cId="3453621966" sldId="289"/>
        </pc:sldMkLst>
      </pc:sldChg>
      <pc:sldChg chg="del">
        <pc:chgData name="Αρχοντια Λυκου" userId="90fc9432-175e-4228-bfba-eb0b365f8bff" providerId="ADAL" clId="{4E25F101-8106-417A-BBCB-B20F1FCF33BB}" dt="2024-07-02T20:20:59.123" v="634" actId="47"/>
        <pc:sldMkLst>
          <pc:docMk/>
          <pc:sldMk cId="85972100" sldId="290"/>
        </pc:sldMkLst>
      </pc:sldChg>
      <pc:sldChg chg="addSp delSp modSp add mod">
        <pc:chgData name="Αρχοντια Λυκου" userId="90fc9432-175e-4228-bfba-eb0b365f8bff" providerId="ADAL" clId="{4E25F101-8106-417A-BBCB-B20F1FCF33BB}" dt="2024-07-02T21:25:12.597" v="2464" actId="12789"/>
        <pc:sldMkLst>
          <pc:docMk/>
          <pc:sldMk cId="2874156095" sldId="290"/>
        </pc:sldMkLst>
        <pc:spChg chg="mod">
          <ac:chgData name="Αρχοντια Λυκου" userId="90fc9432-175e-4228-bfba-eb0b365f8bff" providerId="ADAL" clId="{4E25F101-8106-417A-BBCB-B20F1FCF33BB}" dt="2024-07-02T21:16:29.648" v="2176" actId="27636"/>
          <ac:spMkLst>
            <pc:docMk/>
            <pc:sldMk cId="2874156095" sldId="290"/>
            <ac:spMk id="4" creationId="{F6C066D2-E705-A91A-68EB-C2580D5A2EF1}"/>
          </ac:spMkLst>
        </pc:spChg>
        <pc:spChg chg="del">
          <ac:chgData name="Αρχοντια Λυκου" userId="90fc9432-175e-4228-bfba-eb0b365f8bff" providerId="ADAL" clId="{4E25F101-8106-417A-BBCB-B20F1FCF33BB}" dt="2024-07-02T21:16:12.961" v="2164" actId="478"/>
          <ac:spMkLst>
            <pc:docMk/>
            <pc:sldMk cId="2874156095" sldId="290"/>
            <ac:spMk id="8" creationId="{2021DFC9-36F5-D0F1-028F-5098723CD6C1}"/>
          </ac:spMkLst>
        </pc:spChg>
        <pc:spChg chg="del">
          <ac:chgData name="Αρχοντια Λυκου" userId="90fc9432-175e-4228-bfba-eb0b365f8bff" providerId="ADAL" clId="{4E25F101-8106-417A-BBCB-B20F1FCF33BB}" dt="2024-07-02T21:16:13.464" v="2165" actId="478"/>
          <ac:spMkLst>
            <pc:docMk/>
            <pc:sldMk cId="2874156095" sldId="290"/>
            <ac:spMk id="10" creationId="{B36DC2E0-7F0B-997B-7602-88F68037789B}"/>
          </ac:spMkLst>
        </pc:spChg>
        <pc:spChg chg="add mod">
          <ac:chgData name="Αρχοντια Λυκου" userId="90fc9432-175e-4228-bfba-eb0b365f8bff" providerId="ADAL" clId="{4E25F101-8106-417A-BBCB-B20F1FCF33BB}" dt="2024-07-02T21:25:12.597" v="2464" actId="12789"/>
          <ac:spMkLst>
            <pc:docMk/>
            <pc:sldMk cId="2874156095" sldId="290"/>
            <ac:spMk id="11" creationId="{A29BAF5D-7672-25FD-753C-ADC48D262610}"/>
          </ac:spMkLst>
        </pc:spChg>
        <pc:spChg chg="add mod">
          <ac:chgData name="Αρχοντια Λυκου" userId="90fc9432-175e-4228-bfba-eb0b365f8bff" providerId="ADAL" clId="{4E25F101-8106-417A-BBCB-B20F1FCF33BB}" dt="2024-07-02T21:25:12.597" v="2464" actId="12789"/>
          <ac:spMkLst>
            <pc:docMk/>
            <pc:sldMk cId="2874156095" sldId="290"/>
            <ac:spMk id="12" creationId="{93FEEECC-277A-FBB6-B76C-FA13142E6C1D}"/>
          </ac:spMkLst>
        </pc:spChg>
        <pc:graphicFrameChg chg="del">
          <ac:chgData name="Αρχοντια Λυκου" userId="90fc9432-175e-4228-bfba-eb0b365f8bff" providerId="ADAL" clId="{4E25F101-8106-417A-BBCB-B20F1FCF33BB}" dt="2024-07-02T21:16:11.740" v="2163" actId="478"/>
          <ac:graphicFrameMkLst>
            <pc:docMk/>
            <pc:sldMk cId="2874156095" sldId="290"/>
            <ac:graphicFrameMk id="3" creationId="{2FD92AB6-EA8E-4246-5422-99EF5A00E206}"/>
          </ac:graphicFrameMkLst>
        </pc:graphicFrameChg>
        <pc:picChg chg="add mod">
          <ac:chgData name="Αρχοντια Λυκου" userId="90fc9432-175e-4228-bfba-eb0b365f8bff" providerId="ADAL" clId="{4E25F101-8106-417A-BBCB-B20F1FCF33BB}" dt="2024-07-02T21:20:59.115" v="2360" actId="554"/>
          <ac:picMkLst>
            <pc:docMk/>
            <pc:sldMk cId="2874156095" sldId="290"/>
            <ac:picMk id="5" creationId="{50675261-1790-A721-7FD2-8DB0EF0ABEEB}"/>
          </ac:picMkLst>
        </pc:picChg>
        <pc:picChg chg="add mod">
          <ac:chgData name="Αρχοντια Λυκου" userId="90fc9432-175e-4228-bfba-eb0b365f8bff" providerId="ADAL" clId="{4E25F101-8106-417A-BBCB-B20F1FCF33BB}" dt="2024-07-02T21:20:59.115" v="2360" actId="554"/>
          <ac:picMkLst>
            <pc:docMk/>
            <pc:sldMk cId="2874156095" sldId="290"/>
            <ac:picMk id="7" creationId="{6AA36248-C617-815A-DA54-04497609BF45}"/>
          </ac:picMkLst>
        </pc:picChg>
      </pc:sldChg>
      <pc:sldChg chg="add del">
        <pc:chgData name="Αρχοντια Λυκου" userId="90fc9432-175e-4228-bfba-eb0b365f8bff" providerId="ADAL" clId="{4E25F101-8106-417A-BBCB-B20F1FCF33BB}" dt="2024-07-02T20:20:50.799" v="632" actId="47"/>
        <pc:sldMkLst>
          <pc:docMk/>
          <pc:sldMk cId="2622523697" sldId="291"/>
        </pc:sldMkLst>
      </pc:sldChg>
      <pc:sldChg chg="addSp delSp modSp add mod">
        <pc:chgData name="Αρχοντια Λυκου" userId="90fc9432-175e-4228-bfba-eb0b365f8bff" providerId="ADAL" clId="{4E25F101-8106-417A-BBCB-B20F1FCF33BB}" dt="2024-07-02T21:25:16.772" v="2465"/>
        <pc:sldMkLst>
          <pc:docMk/>
          <pc:sldMk cId="2932239936" sldId="291"/>
        </pc:sldMkLst>
        <pc:spChg chg="mod">
          <ac:chgData name="Αρχοντια Λυκου" userId="90fc9432-175e-4228-bfba-eb0b365f8bff" providerId="ADAL" clId="{4E25F101-8106-417A-BBCB-B20F1FCF33BB}" dt="2024-07-02T21:17:29.555" v="2189"/>
          <ac:spMkLst>
            <pc:docMk/>
            <pc:sldMk cId="2932239936" sldId="291"/>
            <ac:spMk id="4" creationId="{F6C066D2-E705-A91A-68EB-C2580D5A2EF1}"/>
          </ac:spMkLst>
        </pc:spChg>
        <pc:spChg chg="add mod">
          <ac:chgData name="Αρχοντια Λυκου" userId="90fc9432-175e-4228-bfba-eb0b365f8bff" providerId="ADAL" clId="{4E25F101-8106-417A-BBCB-B20F1FCF33BB}" dt="2024-07-02T21:25:16.772" v="2465"/>
          <ac:spMkLst>
            <pc:docMk/>
            <pc:sldMk cId="2932239936" sldId="291"/>
            <ac:spMk id="8" creationId="{790C5671-F998-1CCE-A966-2FCC67212A96}"/>
          </ac:spMkLst>
        </pc:spChg>
        <pc:spChg chg="add mod">
          <ac:chgData name="Αρχοντια Λυκου" userId="90fc9432-175e-4228-bfba-eb0b365f8bff" providerId="ADAL" clId="{4E25F101-8106-417A-BBCB-B20F1FCF33BB}" dt="2024-07-02T21:25:16.772" v="2465"/>
          <ac:spMkLst>
            <pc:docMk/>
            <pc:sldMk cId="2932239936" sldId="291"/>
            <ac:spMk id="9" creationId="{BF0910E7-439F-32C9-9BFC-BC7D4215541C}"/>
          </ac:spMkLst>
        </pc:spChg>
        <pc:picChg chg="add mod">
          <ac:chgData name="Αρχοντια Λυκου" userId="90fc9432-175e-4228-bfba-eb0b365f8bff" providerId="ADAL" clId="{4E25F101-8106-417A-BBCB-B20F1FCF33BB}" dt="2024-07-02T21:21:04.849" v="2361" actId="14100"/>
          <ac:picMkLst>
            <pc:docMk/>
            <pc:sldMk cId="2932239936" sldId="291"/>
            <ac:picMk id="3" creationId="{7443F41C-0CC2-A0C8-7869-147614F38B6F}"/>
          </ac:picMkLst>
        </pc:picChg>
        <pc:picChg chg="del">
          <ac:chgData name="Αρχοντια Λυκου" userId="90fc9432-175e-4228-bfba-eb0b365f8bff" providerId="ADAL" clId="{4E25F101-8106-417A-BBCB-B20F1FCF33BB}" dt="2024-07-02T21:16:56.868" v="2180" actId="478"/>
          <ac:picMkLst>
            <pc:docMk/>
            <pc:sldMk cId="2932239936" sldId="291"/>
            <ac:picMk id="5" creationId="{50675261-1790-A721-7FD2-8DB0EF0ABEEB}"/>
          </ac:picMkLst>
        </pc:picChg>
        <pc:picChg chg="add mod">
          <ac:chgData name="Αρχοντια Λυκου" userId="90fc9432-175e-4228-bfba-eb0b365f8bff" providerId="ADAL" clId="{4E25F101-8106-417A-BBCB-B20F1FCF33BB}" dt="2024-07-02T21:23:37.117" v="2405" actId="1035"/>
          <ac:picMkLst>
            <pc:docMk/>
            <pc:sldMk cId="2932239936" sldId="291"/>
            <ac:picMk id="7" creationId="{7316882E-A7ED-F721-572C-A6F2F779EEBC}"/>
          </ac:picMkLst>
        </pc:picChg>
      </pc:sldChg>
      <pc:sldChg chg="addSp modSp add mod">
        <pc:chgData name="Αρχοντια Λυκου" userId="90fc9432-175e-4228-bfba-eb0b365f8bff" providerId="ADAL" clId="{4E25F101-8106-417A-BBCB-B20F1FCF33BB}" dt="2024-07-02T21:25:17.761" v="2466"/>
        <pc:sldMkLst>
          <pc:docMk/>
          <pc:sldMk cId="3081486252" sldId="292"/>
        </pc:sldMkLst>
        <pc:spChg chg="mod">
          <ac:chgData name="Αρχοντια Λυκου" userId="90fc9432-175e-4228-bfba-eb0b365f8bff" providerId="ADAL" clId="{4E25F101-8106-417A-BBCB-B20F1FCF33BB}" dt="2024-07-02T21:17:40.309" v="2192"/>
          <ac:spMkLst>
            <pc:docMk/>
            <pc:sldMk cId="3081486252" sldId="292"/>
            <ac:spMk id="4" creationId="{F6C066D2-E705-A91A-68EB-C2580D5A2EF1}"/>
          </ac:spMkLst>
        </pc:spChg>
        <pc:spChg chg="add mod">
          <ac:chgData name="Αρχοντια Λυκου" userId="90fc9432-175e-4228-bfba-eb0b365f8bff" providerId="ADAL" clId="{4E25F101-8106-417A-BBCB-B20F1FCF33BB}" dt="2024-07-02T21:25:17.761" v="2466"/>
          <ac:spMkLst>
            <pc:docMk/>
            <pc:sldMk cId="3081486252" sldId="292"/>
            <ac:spMk id="8" creationId="{3EB2DF16-0B62-ABBE-7BB0-960B2A8FABE6}"/>
          </ac:spMkLst>
        </pc:spChg>
        <pc:spChg chg="add mod">
          <ac:chgData name="Αρχοντια Λυκου" userId="90fc9432-175e-4228-bfba-eb0b365f8bff" providerId="ADAL" clId="{4E25F101-8106-417A-BBCB-B20F1FCF33BB}" dt="2024-07-02T21:25:17.761" v="2466"/>
          <ac:spMkLst>
            <pc:docMk/>
            <pc:sldMk cId="3081486252" sldId="292"/>
            <ac:spMk id="9" creationId="{F3312620-BC84-4386-FC6D-90CFF9C5971A}"/>
          </ac:spMkLst>
        </pc:spChg>
        <pc:graphicFrameChg chg="add mod">
          <ac:chgData name="Αρχοντια Λυκου" userId="90fc9432-175e-4228-bfba-eb0b365f8bff" providerId="ADAL" clId="{4E25F101-8106-417A-BBCB-B20F1FCF33BB}" dt="2024-07-02T21:17:38.367" v="2190"/>
          <ac:graphicFrameMkLst>
            <pc:docMk/>
            <pc:sldMk cId="3081486252" sldId="292"/>
            <ac:graphicFrameMk id="3" creationId="{02AAB0E6-6382-356F-4602-84BD758C53A6}"/>
          </ac:graphicFrameMkLst>
        </pc:graphicFrameChg>
        <pc:picChg chg="add mod">
          <ac:chgData name="Αρχοντια Λυκου" userId="90fc9432-175e-4228-bfba-eb0b365f8bff" providerId="ADAL" clId="{4E25F101-8106-417A-BBCB-B20F1FCF33BB}" dt="2024-07-02T21:21:15.055" v="2362" actId="14100"/>
          <ac:picMkLst>
            <pc:docMk/>
            <pc:sldMk cId="3081486252" sldId="292"/>
            <ac:picMk id="5" creationId="{94B44D0B-E0FC-6F22-1478-72DB35803398}"/>
          </ac:picMkLst>
        </pc:picChg>
        <pc:picChg chg="add mod">
          <ac:chgData name="Αρχοντια Λυκου" userId="90fc9432-175e-4228-bfba-eb0b365f8bff" providerId="ADAL" clId="{4E25F101-8106-417A-BBCB-B20F1FCF33BB}" dt="2024-07-02T21:22:17.302" v="2379" actId="1036"/>
          <ac:picMkLst>
            <pc:docMk/>
            <pc:sldMk cId="3081486252" sldId="292"/>
            <ac:picMk id="7" creationId="{A6F7AE43-187A-FCBA-8D19-91CA5343047D}"/>
          </ac:picMkLst>
        </pc:picChg>
      </pc:sldChg>
      <pc:sldChg chg="addSp modSp add mod">
        <pc:chgData name="Αρχοντια Λυκου" userId="90fc9432-175e-4228-bfba-eb0b365f8bff" providerId="ADAL" clId="{4E25F101-8106-417A-BBCB-B20F1FCF33BB}" dt="2024-07-02T21:25:18.506" v="2467"/>
        <pc:sldMkLst>
          <pc:docMk/>
          <pc:sldMk cId="2466154372" sldId="293"/>
        </pc:sldMkLst>
        <pc:spChg chg="mod">
          <ac:chgData name="Αρχοντια Λυκου" userId="90fc9432-175e-4228-bfba-eb0b365f8bff" providerId="ADAL" clId="{4E25F101-8106-417A-BBCB-B20F1FCF33BB}" dt="2024-07-02T21:17:50.795" v="2196"/>
          <ac:spMkLst>
            <pc:docMk/>
            <pc:sldMk cId="2466154372" sldId="293"/>
            <ac:spMk id="4" creationId="{F6C066D2-E705-A91A-68EB-C2580D5A2EF1}"/>
          </ac:spMkLst>
        </pc:spChg>
        <pc:spChg chg="add mod">
          <ac:chgData name="Αρχοντια Λυκου" userId="90fc9432-175e-4228-bfba-eb0b365f8bff" providerId="ADAL" clId="{4E25F101-8106-417A-BBCB-B20F1FCF33BB}" dt="2024-07-02T21:25:18.506" v="2467"/>
          <ac:spMkLst>
            <pc:docMk/>
            <pc:sldMk cId="2466154372" sldId="293"/>
            <ac:spMk id="7" creationId="{A5932AFD-60F0-3AF4-3953-43D6988D0EEE}"/>
          </ac:spMkLst>
        </pc:spChg>
        <pc:spChg chg="add mod">
          <ac:chgData name="Αρχοντια Λυκου" userId="90fc9432-175e-4228-bfba-eb0b365f8bff" providerId="ADAL" clId="{4E25F101-8106-417A-BBCB-B20F1FCF33BB}" dt="2024-07-02T21:25:18.506" v="2467"/>
          <ac:spMkLst>
            <pc:docMk/>
            <pc:sldMk cId="2466154372" sldId="293"/>
            <ac:spMk id="8" creationId="{A14EBADF-8C85-DA53-0B5C-4D9C9F0449B3}"/>
          </ac:spMkLst>
        </pc:spChg>
        <pc:picChg chg="add mod">
          <ac:chgData name="Αρχοντια Λυκου" userId="90fc9432-175e-4228-bfba-eb0b365f8bff" providerId="ADAL" clId="{4E25F101-8106-417A-BBCB-B20F1FCF33BB}" dt="2024-07-02T21:21:18.373" v="2363" actId="14100"/>
          <ac:picMkLst>
            <pc:docMk/>
            <pc:sldMk cId="2466154372" sldId="293"/>
            <ac:picMk id="3" creationId="{48480DF2-6683-CCE0-2E2D-E8838184C273}"/>
          </ac:picMkLst>
        </pc:picChg>
        <pc:picChg chg="add mod">
          <ac:chgData name="Αρχοντια Λυκου" userId="90fc9432-175e-4228-bfba-eb0b365f8bff" providerId="ADAL" clId="{4E25F101-8106-417A-BBCB-B20F1FCF33BB}" dt="2024-07-02T21:22:35.552" v="2383" actId="1076"/>
          <ac:picMkLst>
            <pc:docMk/>
            <pc:sldMk cId="2466154372" sldId="293"/>
            <ac:picMk id="5" creationId="{2186987C-F250-DAF3-4E11-D88567D143D1}"/>
          </ac:picMkLst>
        </pc:picChg>
      </pc:sldChg>
      <pc:sldChg chg="addSp modSp add mod">
        <pc:chgData name="Αρχοντια Λυκου" userId="90fc9432-175e-4228-bfba-eb0b365f8bff" providerId="ADAL" clId="{4E25F101-8106-417A-BBCB-B20F1FCF33BB}" dt="2024-07-02T21:25:19.332" v="2468"/>
        <pc:sldMkLst>
          <pc:docMk/>
          <pc:sldMk cId="2109192687" sldId="294"/>
        </pc:sldMkLst>
        <pc:spChg chg="mod">
          <ac:chgData name="Αρχοντια Λυκου" userId="90fc9432-175e-4228-bfba-eb0b365f8bff" providerId="ADAL" clId="{4E25F101-8106-417A-BBCB-B20F1FCF33BB}" dt="2024-07-02T21:18:01.530" v="2200"/>
          <ac:spMkLst>
            <pc:docMk/>
            <pc:sldMk cId="2109192687" sldId="294"/>
            <ac:spMk id="4" creationId="{F6C066D2-E705-A91A-68EB-C2580D5A2EF1}"/>
          </ac:spMkLst>
        </pc:spChg>
        <pc:spChg chg="add mod">
          <ac:chgData name="Αρχοντια Λυκου" userId="90fc9432-175e-4228-bfba-eb0b365f8bff" providerId="ADAL" clId="{4E25F101-8106-417A-BBCB-B20F1FCF33BB}" dt="2024-07-02T21:25:19.332" v="2468"/>
          <ac:spMkLst>
            <pc:docMk/>
            <pc:sldMk cId="2109192687" sldId="294"/>
            <ac:spMk id="7" creationId="{8D97C16E-A9FF-86C4-31FE-3B13142B0C29}"/>
          </ac:spMkLst>
        </pc:spChg>
        <pc:spChg chg="add mod">
          <ac:chgData name="Αρχοντια Λυκου" userId="90fc9432-175e-4228-bfba-eb0b365f8bff" providerId="ADAL" clId="{4E25F101-8106-417A-BBCB-B20F1FCF33BB}" dt="2024-07-02T21:25:19.332" v="2468"/>
          <ac:spMkLst>
            <pc:docMk/>
            <pc:sldMk cId="2109192687" sldId="294"/>
            <ac:spMk id="8" creationId="{05F96023-C119-E5AE-8002-0902D3E11669}"/>
          </ac:spMkLst>
        </pc:spChg>
        <pc:picChg chg="add mod">
          <ac:chgData name="Αρχοντια Λυκου" userId="90fc9432-175e-4228-bfba-eb0b365f8bff" providerId="ADAL" clId="{4E25F101-8106-417A-BBCB-B20F1FCF33BB}" dt="2024-07-02T21:21:22.540" v="2364" actId="14100"/>
          <ac:picMkLst>
            <pc:docMk/>
            <pc:sldMk cId="2109192687" sldId="294"/>
            <ac:picMk id="3" creationId="{B0F2691D-B390-83BB-246B-67173977CE38}"/>
          </ac:picMkLst>
        </pc:picChg>
        <pc:picChg chg="add mod">
          <ac:chgData name="Αρχοντια Λυκου" userId="90fc9432-175e-4228-bfba-eb0b365f8bff" providerId="ADAL" clId="{4E25F101-8106-417A-BBCB-B20F1FCF33BB}" dt="2024-07-02T21:22:55.953" v="2389" actId="1076"/>
          <ac:picMkLst>
            <pc:docMk/>
            <pc:sldMk cId="2109192687" sldId="294"/>
            <ac:picMk id="5" creationId="{717A3EAB-850F-5355-82AE-1E19E08E5CCE}"/>
          </ac:picMkLst>
        </pc:picChg>
      </pc:sldChg>
      <pc:sldChg chg="addSp modSp add mod">
        <pc:chgData name="Αρχοντια Λυκου" userId="90fc9432-175e-4228-bfba-eb0b365f8bff" providerId="ADAL" clId="{4E25F101-8106-417A-BBCB-B20F1FCF33BB}" dt="2024-07-02T21:25:20.187" v="2469"/>
        <pc:sldMkLst>
          <pc:docMk/>
          <pc:sldMk cId="3683331850" sldId="295"/>
        </pc:sldMkLst>
        <pc:spChg chg="mod">
          <ac:chgData name="Αρχοντια Λυκου" userId="90fc9432-175e-4228-bfba-eb0b365f8bff" providerId="ADAL" clId="{4E25F101-8106-417A-BBCB-B20F1FCF33BB}" dt="2024-07-02T21:18:11.923" v="2204"/>
          <ac:spMkLst>
            <pc:docMk/>
            <pc:sldMk cId="3683331850" sldId="295"/>
            <ac:spMk id="4" creationId="{F6C066D2-E705-A91A-68EB-C2580D5A2EF1}"/>
          </ac:spMkLst>
        </pc:spChg>
        <pc:spChg chg="add mod">
          <ac:chgData name="Αρχοντια Λυκου" userId="90fc9432-175e-4228-bfba-eb0b365f8bff" providerId="ADAL" clId="{4E25F101-8106-417A-BBCB-B20F1FCF33BB}" dt="2024-07-02T21:25:20.187" v="2469"/>
          <ac:spMkLst>
            <pc:docMk/>
            <pc:sldMk cId="3683331850" sldId="295"/>
            <ac:spMk id="7" creationId="{E67DB5EF-B2CD-FABC-656A-66107BD87C71}"/>
          </ac:spMkLst>
        </pc:spChg>
        <pc:spChg chg="add mod">
          <ac:chgData name="Αρχοντια Λυκου" userId="90fc9432-175e-4228-bfba-eb0b365f8bff" providerId="ADAL" clId="{4E25F101-8106-417A-BBCB-B20F1FCF33BB}" dt="2024-07-02T21:25:20.187" v="2469"/>
          <ac:spMkLst>
            <pc:docMk/>
            <pc:sldMk cId="3683331850" sldId="295"/>
            <ac:spMk id="8" creationId="{4ECBFF28-A199-2867-79FE-8192A15A01B7}"/>
          </ac:spMkLst>
        </pc:spChg>
        <pc:picChg chg="add mod">
          <ac:chgData name="Αρχοντια Λυκου" userId="90fc9432-175e-4228-bfba-eb0b365f8bff" providerId="ADAL" clId="{4E25F101-8106-417A-BBCB-B20F1FCF33BB}" dt="2024-07-02T21:21:26.959" v="2365" actId="14100"/>
          <ac:picMkLst>
            <pc:docMk/>
            <pc:sldMk cId="3683331850" sldId="295"/>
            <ac:picMk id="3" creationId="{C0436C0B-A5CD-3F12-FE50-5DC2C56A9C50}"/>
          </ac:picMkLst>
        </pc:picChg>
        <pc:picChg chg="add mod">
          <ac:chgData name="Αρχοντια Λυκου" userId="90fc9432-175e-4228-bfba-eb0b365f8bff" providerId="ADAL" clId="{4E25F101-8106-417A-BBCB-B20F1FCF33BB}" dt="2024-07-02T21:23:11.719" v="2393" actId="1076"/>
          <ac:picMkLst>
            <pc:docMk/>
            <pc:sldMk cId="3683331850" sldId="295"/>
            <ac:picMk id="5" creationId="{3FBA52EA-0861-001F-CB1F-4DE99BDA28D4}"/>
          </ac:picMkLst>
        </pc:picChg>
      </pc:sldChg>
      <pc:sldChg chg="addSp delSp modSp add mod">
        <pc:chgData name="Αρχοντια Λυκου" userId="90fc9432-175e-4228-bfba-eb0b365f8bff" providerId="ADAL" clId="{4E25F101-8106-417A-BBCB-B20F1FCF33BB}" dt="2024-07-02T21:26:09.844" v="2522" actId="20577"/>
        <pc:sldMkLst>
          <pc:docMk/>
          <pc:sldMk cId="3368529621" sldId="296"/>
        </pc:sldMkLst>
        <pc:spChg chg="mod">
          <ac:chgData name="Αρχοντια Λυκου" userId="90fc9432-175e-4228-bfba-eb0b365f8bff" providerId="ADAL" clId="{4E25F101-8106-417A-BBCB-B20F1FCF33BB}" dt="2024-07-02T21:26:09.844" v="2522" actId="20577"/>
          <ac:spMkLst>
            <pc:docMk/>
            <pc:sldMk cId="3368529621" sldId="296"/>
            <ac:spMk id="4" creationId="{F6C066D2-E705-A91A-68EB-C2580D5A2EF1}"/>
          </ac:spMkLst>
        </pc:spChg>
        <pc:spChg chg="add mod">
          <ac:chgData name="Αρχοντια Λυκου" userId="90fc9432-175e-4228-bfba-eb0b365f8bff" providerId="ADAL" clId="{4E25F101-8106-417A-BBCB-B20F1FCF33BB}" dt="2024-07-02T21:25:21.010" v="2470"/>
          <ac:spMkLst>
            <pc:docMk/>
            <pc:sldMk cId="3368529621" sldId="296"/>
            <ac:spMk id="8" creationId="{B2F5D7C2-ACD8-5EB4-DE3B-A8C972D24A23}"/>
          </ac:spMkLst>
        </pc:spChg>
        <pc:spChg chg="add mod">
          <ac:chgData name="Αρχοντια Λυκου" userId="90fc9432-175e-4228-bfba-eb0b365f8bff" providerId="ADAL" clId="{4E25F101-8106-417A-BBCB-B20F1FCF33BB}" dt="2024-07-02T21:25:21.010" v="2470"/>
          <ac:spMkLst>
            <pc:docMk/>
            <pc:sldMk cId="3368529621" sldId="296"/>
            <ac:spMk id="9" creationId="{0B0FE6B6-9ED2-E9BD-9540-1F64AB68CF15}"/>
          </ac:spMkLst>
        </pc:spChg>
        <pc:picChg chg="add mod">
          <ac:chgData name="Αρχοντια Λυκου" userId="90fc9432-175e-4228-bfba-eb0b365f8bff" providerId="ADAL" clId="{4E25F101-8106-417A-BBCB-B20F1FCF33BB}" dt="2024-07-02T21:21:30.243" v="2366" actId="14100"/>
          <ac:picMkLst>
            <pc:docMk/>
            <pc:sldMk cId="3368529621" sldId="296"/>
            <ac:picMk id="3" creationId="{B24476EE-7F85-6AF0-E144-B2929D234F5B}"/>
          </ac:picMkLst>
        </pc:picChg>
        <pc:picChg chg="add del mod">
          <ac:chgData name="Αρχοντια Λυκου" userId="90fc9432-175e-4228-bfba-eb0b365f8bff" providerId="ADAL" clId="{4E25F101-8106-417A-BBCB-B20F1FCF33BB}" dt="2024-07-02T21:22:44.972" v="2385" actId="478"/>
          <ac:picMkLst>
            <pc:docMk/>
            <pc:sldMk cId="3368529621" sldId="296"/>
            <ac:picMk id="5" creationId="{9FBEF4A9-6381-5334-28FC-D13C036664FA}"/>
          </ac:picMkLst>
        </pc:picChg>
        <pc:picChg chg="add mod">
          <ac:chgData name="Αρχοντια Λυκου" userId="90fc9432-175e-4228-bfba-eb0b365f8bff" providerId="ADAL" clId="{4E25F101-8106-417A-BBCB-B20F1FCF33BB}" dt="2024-07-02T21:23:28.665" v="2400" actId="1036"/>
          <ac:picMkLst>
            <pc:docMk/>
            <pc:sldMk cId="3368529621" sldId="296"/>
            <ac:picMk id="7" creationId="{C1150B4B-8861-063E-7C75-14BC3FACF3FC}"/>
          </ac:picMkLst>
        </pc:picChg>
      </pc:sldChg>
      <pc:sldChg chg="addSp delSp modSp add mod">
        <pc:chgData name="Αρχοντια Λυκου" userId="90fc9432-175e-4228-bfba-eb0b365f8bff" providerId="ADAL" clId="{4E25F101-8106-417A-BBCB-B20F1FCF33BB}" dt="2024-07-02T21:34:44.763" v="2930" actId="27636"/>
        <pc:sldMkLst>
          <pc:docMk/>
          <pc:sldMk cId="3036317273" sldId="297"/>
        </pc:sldMkLst>
        <pc:spChg chg="mod">
          <ac:chgData name="Αρχοντια Λυκου" userId="90fc9432-175e-4228-bfba-eb0b365f8bff" providerId="ADAL" clId="{4E25F101-8106-417A-BBCB-B20F1FCF33BB}" dt="2024-07-02T21:34:44.763" v="2930" actId="27636"/>
          <ac:spMkLst>
            <pc:docMk/>
            <pc:sldMk cId="3036317273" sldId="297"/>
            <ac:spMk id="4" creationId="{F6C066D2-E705-A91A-68EB-C2580D5A2EF1}"/>
          </ac:spMkLst>
        </pc:spChg>
        <pc:spChg chg="del mod">
          <ac:chgData name="Αρχοντια Λυκου" userId="90fc9432-175e-4228-bfba-eb0b365f8bff" providerId="ADAL" clId="{4E25F101-8106-417A-BBCB-B20F1FCF33BB}" dt="2024-07-02T21:28:16.262" v="2574" actId="478"/>
          <ac:spMkLst>
            <pc:docMk/>
            <pc:sldMk cId="3036317273" sldId="297"/>
            <ac:spMk id="8" creationId="{B2F5D7C2-ACD8-5EB4-DE3B-A8C972D24A23}"/>
          </ac:spMkLst>
        </pc:spChg>
        <pc:spChg chg="mod">
          <ac:chgData name="Αρχοντια Λυκου" userId="90fc9432-175e-4228-bfba-eb0b365f8bff" providerId="ADAL" clId="{4E25F101-8106-417A-BBCB-B20F1FCF33BB}" dt="2024-07-02T21:31:31.440" v="2738" actId="1076"/>
          <ac:spMkLst>
            <pc:docMk/>
            <pc:sldMk cId="3036317273" sldId="297"/>
            <ac:spMk id="9" creationId="{0B0FE6B6-9ED2-E9BD-9540-1F64AB68CF15}"/>
          </ac:spMkLst>
        </pc:spChg>
        <pc:spChg chg="add mod">
          <ac:chgData name="Αρχοντια Λυκου" userId="90fc9432-175e-4228-bfba-eb0b365f8bff" providerId="ADAL" clId="{4E25F101-8106-417A-BBCB-B20F1FCF33BB}" dt="2024-07-02T21:33:59.672" v="2879" actId="1035"/>
          <ac:spMkLst>
            <pc:docMk/>
            <pc:sldMk cId="3036317273" sldId="297"/>
            <ac:spMk id="14" creationId="{6DD657F0-0638-8E11-98B0-2DEDD424A305}"/>
          </ac:spMkLst>
        </pc:spChg>
        <pc:graphicFrameChg chg="add mod modGraphic">
          <ac:chgData name="Αρχοντια Λυκου" userId="90fc9432-175e-4228-bfba-eb0b365f8bff" providerId="ADAL" clId="{4E25F101-8106-417A-BBCB-B20F1FCF33BB}" dt="2024-07-02T21:33:59.672" v="2879" actId="1035"/>
          <ac:graphicFrameMkLst>
            <pc:docMk/>
            <pc:sldMk cId="3036317273" sldId="297"/>
            <ac:graphicFrameMk id="12" creationId="{F2C3B12A-555E-1481-FFCF-B10E0EFBEB09}"/>
          </ac:graphicFrameMkLst>
        </pc:graphicFrameChg>
        <pc:picChg chg="del">
          <ac:chgData name="Αρχοντια Λυκου" userId="90fc9432-175e-4228-bfba-eb0b365f8bff" providerId="ADAL" clId="{4E25F101-8106-417A-BBCB-B20F1FCF33BB}" dt="2024-07-02T21:26:26.013" v="2537" actId="478"/>
          <ac:picMkLst>
            <pc:docMk/>
            <pc:sldMk cId="3036317273" sldId="297"/>
            <ac:picMk id="3" creationId="{B24476EE-7F85-6AF0-E144-B2929D234F5B}"/>
          </ac:picMkLst>
        </pc:picChg>
        <pc:picChg chg="add del mod">
          <ac:chgData name="Αρχοντια Λυκου" userId="90fc9432-175e-4228-bfba-eb0b365f8bff" providerId="ADAL" clId="{4E25F101-8106-417A-BBCB-B20F1FCF33BB}" dt="2024-07-02T21:28:08.683" v="2569" actId="478"/>
          <ac:picMkLst>
            <pc:docMk/>
            <pc:sldMk cId="3036317273" sldId="297"/>
            <ac:picMk id="5" creationId="{E548B777-732B-111A-5A18-7CB0CEEEE3E3}"/>
          </ac:picMkLst>
        </pc:picChg>
        <pc:picChg chg="del">
          <ac:chgData name="Αρχοντια Λυκου" userId="90fc9432-175e-4228-bfba-eb0b365f8bff" providerId="ADAL" clId="{4E25F101-8106-417A-BBCB-B20F1FCF33BB}" dt="2024-07-02T21:26:26.410" v="2538" actId="478"/>
          <ac:picMkLst>
            <pc:docMk/>
            <pc:sldMk cId="3036317273" sldId="297"/>
            <ac:picMk id="7" creationId="{C1150B4B-8861-063E-7C75-14BC3FACF3FC}"/>
          </ac:picMkLst>
        </pc:picChg>
        <pc:picChg chg="add del mod">
          <ac:chgData name="Αρχοντια Λυκου" userId="90fc9432-175e-4228-bfba-eb0b365f8bff" providerId="ADAL" clId="{4E25F101-8106-417A-BBCB-B20F1FCF33BB}" dt="2024-07-02T21:28:10.182" v="2570" actId="478"/>
          <ac:picMkLst>
            <pc:docMk/>
            <pc:sldMk cId="3036317273" sldId="297"/>
            <ac:picMk id="10" creationId="{B14D1832-57AE-BCA3-8475-702A7383A11C}"/>
          </ac:picMkLst>
        </pc:picChg>
        <pc:picChg chg="add mod">
          <ac:chgData name="Αρχοντια Λυκου" userId="90fc9432-175e-4228-bfba-eb0b365f8bff" providerId="ADAL" clId="{4E25F101-8106-417A-BBCB-B20F1FCF33BB}" dt="2024-07-02T21:31:26.599" v="2737" actId="14100"/>
          <ac:picMkLst>
            <pc:docMk/>
            <pc:sldMk cId="3036317273" sldId="297"/>
            <ac:picMk id="11" creationId="{E406DC23-E049-7CEA-A2D3-E185F63ADB97}"/>
          </ac:picMkLst>
        </pc:picChg>
      </pc:sldChg>
      <pc:sldChg chg="add ord">
        <pc:chgData name="Αρχοντια Λυκου" userId="90fc9432-175e-4228-bfba-eb0b365f8bff" providerId="ADAL" clId="{4E25F101-8106-417A-BBCB-B20F1FCF33BB}" dt="2024-07-02T21:31:39.587" v="2740"/>
        <pc:sldMkLst>
          <pc:docMk/>
          <pc:sldMk cId="2665716800" sldId="298"/>
        </pc:sldMkLst>
      </pc:sldChg>
      <pc:sldChg chg="addSp delSp modSp add mod ord">
        <pc:chgData name="Αρχοντια Λυκου" userId="90fc9432-175e-4228-bfba-eb0b365f8bff" providerId="ADAL" clId="{4E25F101-8106-417A-BBCB-B20F1FCF33BB}" dt="2024-07-02T21:58:31.620" v="3599" actId="20577"/>
        <pc:sldMkLst>
          <pc:docMk/>
          <pc:sldMk cId="63283895" sldId="299"/>
        </pc:sldMkLst>
        <pc:spChg chg="mod">
          <ac:chgData name="Αρχοντια Λυκου" userId="90fc9432-175e-4228-bfba-eb0b365f8bff" providerId="ADAL" clId="{4E25F101-8106-417A-BBCB-B20F1FCF33BB}" dt="2024-07-02T21:58:31.620" v="3599" actId="20577"/>
          <ac:spMkLst>
            <pc:docMk/>
            <pc:sldMk cId="63283895" sldId="299"/>
            <ac:spMk id="4" creationId="{F6C066D2-E705-A91A-68EB-C2580D5A2EF1}"/>
          </ac:spMkLst>
        </pc:spChg>
        <pc:spChg chg="add mod">
          <ac:chgData name="Αρχοντια Λυκου" userId="90fc9432-175e-4228-bfba-eb0b365f8bff" providerId="ADAL" clId="{4E25F101-8106-417A-BBCB-B20F1FCF33BB}" dt="2024-07-02T21:48:01.142" v="3223" actId="113"/>
          <ac:spMkLst>
            <pc:docMk/>
            <pc:sldMk cId="63283895" sldId="299"/>
            <ac:spMk id="7" creationId="{45FCA6D6-9399-2271-D763-03B60CB48729}"/>
          </ac:spMkLst>
        </pc:spChg>
        <pc:spChg chg="del mod">
          <ac:chgData name="Αρχοντια Λυκου" userId="90fc9432-175e-4228-bfba-eb0b365f8bff" providerId="ADAL" clId="{4E25F101-8106-417A-BBCB-B20F1FCF33BB}" dt="2024-07-02T21:45:45.461" v="3165" actId="478"/>
          <ac:spMkLst>
            <pc:docMk/>
            <pc:sldMk cId="63283895" sldId="299"/>
            <ac:spMk id="8" creationId="{B2F5D7C2-ACD8-5EB4-DE3B-A8C972D24A23}"/>
          </ac:spMkLst>
        </pc:spChg>
        <pc:spChg chg="del mod">
          <ac:chgData name="Αρχοντια Λυκου" userId="90fc9432-175e-4228-bfba-eb0b365f8bff" providerId="ADAL" clId="{4E25F101-8106-417A-BBCB-B20F1FCF33BB}" dt="2024-07-02T21:45:46.592" v="3166" actId="478"/>
          <ac:spMkLst>
            <pc:docMk/>
            <pc:sldMk cId="63283895" sldId="299"/>
            <ac:spMk id="9" creationId="{0B0FE6B6-9ED2-E9BD-9540-1F64AB68CF15}"/>
          </ac:spMkLst>
        </pc:spChg>
        <pc:spChg chg="add mod">
          <ac:chgData name="Αρχοντια Λυκου" userId="90fc9432-175e-4228-bfba-eb0b365f8bff" providerId="ADAL" clId="{4E25F101-8106-417A-BBCB-B20F1FCF33BB}" dt="2024-07-02T21:46:27.044" v="3176" actId="554"/>
          <ac:spMkLst>
            <pc:docMk/>
            <pc:sldMk cId="63283895" sldId="299"/>
            <ac:spMk id="13" creationId="{07C810F3-5A49-ECC1-A207-BA8603D86771}"/>
          </ac:spMkLst>
        </pc:spChg>
        <pc:spChg chg="add mod">
          <ac:chgData name="Αρχοντια Λυκου" userId="90fc9432-175e-4228-bfba-eb0b365f8bff" providerId="ADAL" clId="{4E25F101-8106-417A-BBCB-B20F1FCF33BB}" dt="2024-07-02T21:46:27.044" v="3176" actId="554"/>
          <ac:spMkLst>
            <pc:docMk/>
            <pc:sldMk cId="63283895" sldId="299"/>
            <ac:spMk id="16" creationId="{0D7341DF-1BE2-A607-C810-C74007F41812}"/>
          </ac:spMkLst>
        </pc:spChg>
        <pc:spChg chg="add mod">
          <ac:chgData name="Αρχοντια Λυκου" userId="90fc9432-175e-4228-bfba-eb0b365f8bff" providerId="ADAL" clId="{4E25F101-8106-417A-BBCB-B20F1FCF33BB}" dt="2024-07-02T21:46:27.044" v="3176" actId="554"/>
          <ac:spMkLst>
            <pc:docMk/>
            <pc:sldMk cId="63283895" sldId="299"/>
            <ac:spMk id="19" creationId="{133EC458-F84D-FD26-75CC-53B5E4F56E49}"/>
          </ac:spMkLst>
        </pc:spChg>
        <pc:spChg chg="add mod">
          <ac:chgData name="Αρχοντια Λυκου" userId="90fc9432-175e-4228-bfba-eb0b365f8bff" providerId="ADAL" clId="{4E25F101-8106-417A-BBCB-B20F1FCF33BB}" dt="2024-07-02T21:46:35.845" v="3177" actId="554"/>
          <ac:spMkLst>
            <pc:docMk/>
            <pc:sldMk cId="63283895" sldId="299"/>
            <ac:spMk id="22" creationId="{E5FC2ADF-4664-910E-1136-4738F6DEB9B4}"/>
          </ac:spMkLst>
        </pc:spChg>
        <pc:spChg chg="add mod">
          <ac:chgData name="Αρχοντια Λυκου" userId="90fc9432-175e-4228-bfba-eb0b365f8bff" providerId="ADAL" clId="{4E25F101-8106-417A-BBCB-B20F1FCF33BB}" dt="2024-07-02T21:46:35.845" v="3177" actId="554"/>
          <ac:spMkLst>
            <pc:docMk/>
            <pc:sldMk cId="63283895" sldId="299"/>
            <ac:spMk id="25" creationId="{1E5337FB-ED45-C0EF-CE85-9B226E3C0D6F}"/>
          </ac:spMkLst>
        </pc:spChg>
        <pc:spChg chg="add mod">
          <ac:chgData name="Αρχοντια Λυκου" userId="90fc9432-175e-4228-bfba-eb0b365f8bff" providerId="ADAL" clId="{4E25F101-8106-417A-BBCB-B20F1FCF33BB}" dt="2024-07-02T21:46:35.845" v="3177" actId="554"/>
          <ac:spMkLst>
            <pc:docMk/>
            <pc:sldMk cId="63283895" sldId="299"/>
            <ac:spMk id="28" creationId="{0535E304-6DF9-D029-EEDC-53ECCD5E0666}"/>
          </ac:spMkLst>
        </pc:spChg>
        <pc:spChg chg="add mod">
          <ac:chgData name="Αρχοντια Λυκου" userId="90fc9432-175e-4228-bfba-eb0b365f8bff" providerId="ADAL" clId="{4E25F101-8106-417A-BBCB-B20F1FCF33BB}" dt="2024-07-02T21:46:42.856" v="3178" actId="554"/>
          <ac:spMkLst>
            <pc:docMk/>
            <pc:sldMk cId="63283895" sldId="299"/>
            <ac:spMk id="31" creationId="{CC527699-379D-64CA-8653-3E43379469BE}"/>
          </ac:spMkLst>
        </pc:spChg>
        <pc:spChg chg="add mod">
          <ac:chgData name="Αρχοντια Λυκου" userId="90fc9432-175e-4228-bfba-eb0b365f8bff" providerId="ADAL" clId="{4E25F101-8106-417A-BBCB-B20F1FCF33BB}" dt="2024-07-02T21:46:42.856" v="3178" actId="554"/>
          <ac:spMkLst>
            <pc:docMk/>
            <pc:sldMk cId="63283895" sldId="299"/>
            <ac:spMk id="33" creationId="{3D79D23B-F6EB-E2C3-DE03-CBF630E21976}"/>
          </ac:spMkLst>
        </pc:spChg>
        <pc:spChg chg="add mod">
          <ac:chgData name="Αρχοντια Λυκου" userId="90fc9432-175e-4228-bfba-eb0b365f8bff" providerId="ADAL" clId="{4E25F101-8106-417A-BBCB-B20F1FCF33BB}" dt="2024-07-02T21:46:42.856" v="3178" actId="554"/>
          <ac:spMkLst>
            <pc:docMk/>
            <pc:sldMk cId="63283895" sldId="299"/>
            <ac:spMk id="36" creationId="{531B531B-F75C-87A8-3479-7CC03D0144FA}"/>
          </ac:spMkLst>
        </pc:spChg>
        <pc:picChg chg="del">
          <ac:chgData name="Αρχοντια Λυκου" userId="90fc9432-175e-4228-bfba-eb0b365f8bff" providerId="ADAL" clId="{4E25F101-8106-417A-BBCB-B20F1FCF33BB}" dt="2024-07-02T21:35:54.058" v="2944" actId="478"/>
          <ac:picMkLst>
            <pc:docMk/>
            <pc:sldMk cId="63283895" sldId="299"/>
            <ac:picMk id="5" creationId="{E548B777-732B-111A-5A18-7CB0CEEEE3E3}"/>
          </ac:picMkLst>
        </pc:picChg>
        <pc:picChg chg="del">
          <ac:chgData name="Αρχοντια Λυκου" userId="90fc9432-175e-4228-bfba-eb0b365f8bff" providerId="ADAL" clId="{4E25F101-8106-417A-BBCB-B20F1FCF33BB}" dt="2024-07-02T21:35:54.471" v="2945" actId="478"/>
          <ac:picMkLst>
            <pc:docMk/>
            <pc:sldMk cId="63283895" sldId="299"/>
            <ac:picMk id="10" creationId="{B14D1832-57AE-BCA3-8475-702A7383A11C}"/>
          </ac:picMkLst>
        </pc:picChg>
        <pc:picChg chg="add mod">
          <ac:chgData name="Αρχοντια Λυκου" userId="90fc9432-175e-4228-bfba-eb0b365f8bff" providerId="ADAL" clId="{4E25F101-8106-417A-BBCB-B20F1FCF33BB}" dt="2024-07-02T21:43:22.846" v="3101" actId="554"/>
          <ac:picMkLst>
            <pc:docMk/>
            <pc:sldMk cId="63283895" sldId="299"/>
            <ac:picMk id="11" creationId="{B55F4D11-4392-186E-1FF3-B3259EDDF77B}"/>
          </ac:picMkLst>
        </pc:picChg>
        <pc:picChg chg="add mod">
          <ac:chgData name="Αρχοντια Λυκου" userId="90fc9432-175e-4228-bfba-eb0b365f8bff" providerId="ADAL" clId="{4E25F101-8106-417A-BBCB-B20F1FCF33BB}" dt="2024-07-02T21:43:22.846" v="3101" actId="554"/>
          <ac:picMkLst>
            <pc:docMk/>
            <pc:sldMk cId="63283895" sldId="299"/>
            <ac:picMk id="14" creationId="{75EB319B-4CAC-BE19-246B-8101D5FA3E8A}"/>
          </ac:picMkLst>
        </pc:picChg>
        <pc:picChg chg="add mod">
          <ac:chgData name="Αρχοντια Λυκου" userId="90fc9432-175e-4228-bfba-eb0b365f8bff" providerId="ADAL" clId="{4E25F101-8106-417A-BBCB-B20F1FCF33BB}" dt="2024-07-02T21:43:22.846" v="3101" actId="554"/>
          <ac:picMkLst>
            <pc:docMk/>
            <pc:sldMk cId="63283895" sldId="299"/>
            <ac:picMk id="17" creationId="{FB74B421-4E8F-74CE-3F6F-2CFD71430638}"/>
          </ac:picMkLst>
        </pc:picChg>
        <pc:picChg chg="add mod">
          <ac:chgData name="Αρχοντια Λυκου" userId="90fc9432-175e-4228-bfba-eb0b365f8bff" providerId="ADAL" clId="{4E25F101-8106-417A-BBCB-B20F1FCF33BB}" dt="2024-07-02T21:44:39.982" v="3140" actId="554"/>
          <ac:picMkLst>
            <pc:docMk/>
            <pc:sldMk cId="63283895" sldId="299"/>
            <ac:picMk id="20" creationId="{7C81C55D-91E2-05A2-19B3-97055F974407}"/>
          </ac:picMkLst>
        </pc:picChg>
        <pc:picChg chg="add mod">
          <ac:chgData name="Αρχοντια Λυκου" userId="90fc9432-175e-4228-bfba-eb0b365f8bff" providerId="ADAL" clId="{4E25F101-8106-417A-BBCB-B20F1FCF33BB}" dt="2024-07-02T21:44:49.579" v="3147" actId="1038"/>
          <ac:picMkLst>
            <pc:docMk/>
            <pc:sldMk cId="63283895" sldId="299"/>
            <ac:picMk id="23" creationId="{5ED69C61-F976-832A-27F5-CBA8DBB90DF2}"/>
          </ac:picMkLst>
        </pc:picChg>
        <pc:picChg chg="add mod">
          <ac:chgData name="Αρχοντια Λυκου" userId="90fc9432-175e-4228-bfba-eb0b365f8bff" providerId="ADAL" clId="{4E25F101-8106-417A-BBCB-B20F1FCF33BB}" dt="2024-07-02T21:44:39.982" v="3140" actId="554"/>
          <ac:picMkLst>
            <pc:docMk/>
            <pc:sldMk cId="63283895" sldId="299"/>
            <ac:picMk id="26" creationId="{94D3011F-F352-AC71-E85E-1526627188AF}"/>
          </ac:picMkLst>
        </pc:picChg>
        <pc:picChg chg="add mod">
          <ac:chgData name="Αρχοντια Λυκου" userId="90fc9432-175e-4228-bfba-eb0b365f8bff" providerId="ADAL" clId="{4E25F101-8106-417A-BBCB-B20F1FCF33BB}" dt="2024-07-02T21:45:34.639" v="3161" actId="1037"/>
          <ac:picMkLst>
            <pc:docMk/>
            <pc:sldMk cId="63283895" sldId="299"/>
            <ac:picMk id="29" creationId="{9FE93A9F-C2E0-B9E5-F063-1F35F8D8A8E2}"/>
          </ac:picMkLst>
        </pc:picChg>
        <pc:picChg chg="add mod">
          <ac:chgData name="Αρχοντια Λυκου" userId="90fc9432-175e-4228-bfba-eb0b365f8bff" providerId="ADAL" clId="{4E25F101-8106-417A-BBCB-B20F1FCF33BB}" dt="2024-07-02T21:45:43.528" v="3164" actId="1076"/>
          <ac:picMkLst>
            <pc:docMk/>
            <pc:sldMk cId="63283895" sldId="299"/>
            <ac:picMk id="32" creationId="{610843E4-8C3F-E99B-F41D-54167926E6F7}"/>
          </ac:picMkLst>
        </pc:picChg>
        <pc:picChg chg="add mod">
          <ac:chgData name="Αρχοντια Λυκου" userId="90fc9432-175e-4228-bfba-eb0b365f8bff" providerId="ADAL" clId="{4E25F101-8106-417A-BBCB-B20F1FCF33BB}" dt="2024-07-02T21:45:39.920" v="3163" actId="1076"/>
          <ac:picMkLst>
            <pc:docMk/>
            <pc:sldMk cId="63283895" sldId="299"/>
            <ac:picMk id="34" creationId="{54D58CD4-09CB-8C44-E00E-3EB07D4C7482}"/>
          </ac:picMkLst>
        </pc:picChg>
      </pc:sldChg>
      <pc:sldChg chg="modSp add del mod">
        <pc:chgData name="Αρχοντια Λυκου" userId="90fc9432-175e-4228-bfba-eb0b365f8bff" providerId="ADAL" clId="{4E25F101-8106-417A-BBCB-B20F1FCF33BB}" dt="2024-07-02T21:35:47.337" v="2940" actId="47"/>
        <pc:sldMkLst>
          <pc:docMk/>
          <pc:sldMk cId="339102794" sldId="299"/>
        </pc:sldMkLst>
        <pc:spChg chg="mod">
          <ac:chgData name="Αρχοντια Λυκου" userId="90fc9432-175e-4228-bfba-eb0b365f8bff" providerId="ADAL" clId="{4E25F101-8106-417A-BBCB-B20F1FCF33BB}" dt="2024-07-02T21:35:41.330" v="2937" actId="20577"/>
          <ac:spMkLst>
            <pc:docMk/>
            <pc:sldMk cId="339102794" sldId="299"/>
            <ac:spMk id="4" creationId="{F6C066D2-E705-A91A-68EB-C2580D5A2EF1}"/>
          </ac:spMkLst>
        </pc:spChg>
      </pc:sldChg>
      <pc:sldChg chg="addSp delSp modSp add mod">
        <pc:chgData name="Αρχοντια Λυκου" userId="90fc9432-175e-4228-bfba-eb0b365f8bff" providerId="ADAL" clId="{4E25F101-8106-417A-BBCB-B20F1FCF33BB}" dt="2024-07-02T21:58:36.025" v="3602" actId="27636"/>
        <pc:sldMkLst>
          <pc:docMk/>
          <pc:sldMk cId="3470156467" sldId="300"/>
        </pc:sldMkLst>
        <pc:spChg chg="del">
          <ac:chgData name="Αρχοντια Λυκου" userId="90fc9432-175e-4228-bfba-eb0b365f8bff" providerId="ADAL" clId="{4E25F101-8106-417A-BBCB-B20F1FCF33BB}" dt="2024-07-02T21:47:17.279" v="3203" actId="478"/>
          <ac:spMkLst>
            <pc:docMk/>
            <pc:sldMk cId="3470156467" sldId="300"/>
            <ac:spMk id="2" creationId="{ACFF3E21-4E59-78A2-E463-CC316299C896}"/>
          </ac:spMkLst>
        </pc:spChg>
        <pc:spChg chg="mod">
          <ac:chgData name="Αρχοντια Λυκου" userId="90fc9432-175e-4228-bfba-eb0b365f8bff" providerId="ADAL" clId="{4E25F101-8106-417A-BBCB-B20F1FCF33BB}" dt="2024-07-02T21:58:36.025" v="3602" actId="27636"/>
          <ac:spMkLst>
            <pc:docMk/>
            <pc:sldMk cId="3470156467" sldId="300"/>
            <ac:spMk id="4" creationId="{F6C066D2-E705-A91A-68EB-C2580D5A2EF1}"/>
          </ac:spMkLst>
        </pc:spChg>
        <pc:spChg chg="mod">
          <ac:chgData name="Αρχοντια Λυκου" userId="90fc9432-175e-4228-bfba-eb0b365f8bff" providerId="ADAL" clId="{4E25F101-8106-417A-BBCB-B20F1FCF33BB}" dt="2024-07-02T21:47:59.852" v="3221" actId="113"/>
          <ac:spMkLst>
            <pc:docMk/>
            <pc:sldMk cId="3470156467" sldId="300"/>
            <ac:spMk id="7" creationId="{45FCA6D6-9399-2271-D763-03B60CB48729}"/>
          </ac:spMkLst>
        </pc:spChg>
        <pc:spChg chg="add mod">
          <ac:chgData name="Αρχοντια Λυκου" userId="90fc9432-175e-4228-bfba-eb0b365f8bff" providerId="ADAL" clId="{4E25F101-8106-417A-BBCB-B20F1FCF33BB}" dt="2024-07-02T21:49:54.631" v="3275" actId="20577"/>
          <ac:spMkLst>
            <pc:docMk/>
            <pc:sldMk cId="3470156467" sldId="300"/>
            <ac:spMk id="9" creationId="{37DEA4EF-8A19-9364-32B4-949766514B99}"/>
          </ac:spMkLst>
        </pc:spChg>
        <pc:spChg chg="del">
          <ac:chgData name="Αρχοντια Λυκου" userId="90fc9432-175e-4228-bfba-eb0b365f8bff" providerId="ADAL" clId="{4E25F101-8106-417A-BBCB-B20F1FCF33BB}" dt="2024-07-02T21:47:17.279" v="3203" actId="478"/>
          <ac:spMkLst>
            <pc:docMk/>
            <pc:sldMk cId="3470156467" sldId="300"/>
            <ac:spMk id="13" creationId="{07C810F3-5A49-ECC1-A207-BA8603D86771}"/>
          </ac:spMkLst>
        </pc:spChg>
        <pc:spChg chg="add mod">
          <ac:chgData name="Αρχοντια Λυκου" userId="90fc9432-175e-4228-bfba-eb0b365f8bff" providerId="ADAL" clId="{4E25F101-8106-417A-BBCB-B20F1FCF33BB}" dt="2024-07-02T21:50:00.273" v="3287" actId="1036"/>
          <ac:spMkLst>
            <pc:docMk/>
            <pc:sldMk cId="3470156467" sldId="300"/>
            <ac:spMk id="15" creationId="{41CE533B-9F5C-8CC0-3B8B-937217D49BAD}"/>
          </ac:spMkLst>
        </pc:spChg>
        <pc:spChg chg="del">
          <ac:chgData name="Αρχοντια Λυκου" userId="90fc9432-175e-4228-bfba-eb0b365f8bff" providerId="ADAL" clId="{4E25F101-8106-417A-BBCB-B20F1FCF33BB}" dt="2024-07-02T21:47:17.279" v="3203" actId="478"/>
          <ac:spMkLst>
            <pc:docMk/>
            <pc:sldMk cId="3470156467" sldId="300"/>
            <ac:spMk id="16" creationId="{0D7341DF-1BE2-A607-C810-C74007F41812}"/>
          </ac:spMkLst>
        </pc:spChg>
        <pc:spChg chg="del">
          <ac:chgData name="Αρχοντια Λυκου" userId="90fc9432-175e-4228-bfba-eb0b365f8bff" providerId="ADAL" clId="{4E25F101-8106-417A-BBCB-B20F1FCF33BB}" dt="2024-07-02T21:47:17.279" v="3203" actId="478"/>
          <ac:spMkLst>
            <pc:docMk/>
            <pc:sldMk cId="3470156467" sldId="300"/>
            <ac:spMk id="19" creationId="{133EC458-F84D-FD26-75CC-53B5E4F56E49}"/>
          </ac:spMkLst>
        </pc:spChg>
        <pc:spChg chg="del">
          <ac:chgData name="Αρχοντια Λυκου" userId="90fc9432-175e-4228-bfba-eb0b365f8bff" providerId="ADAL" clId="{4E25F101-8106-417A-BBCB-B20F1FCF33BB}" dt="2024-07-02T21:47:17.279" v="3203" actId="478"/>
          <ac:spMkLst>
            <pc:docMk/>
            <pc:sldMk cId="3470156467" sldId="300"/>
            <ac:spMk id="22" creationId="{E5FC2ADF-4664-910E-1136-4738F6DEB9B4}"/>
          </ac:spMkLst>
        </pc:spChg>
        <pc:spChg chg="del">
          <ac:chgData name="Αρχοντια Λυκου" userId="90fc9432-175e-4228-bfba-eb0b365f8bff" providerId="ADAL" clId="{4E25F101-8106-417A-BBCB-B20F1FCF33BB}" dt="2024-07-02T21:47:17.279" v="3203" actId="478"/>
          <ac:spMkLst>
            <pc:docMk/>
            <pc:sldMk cId="3470156467" sldId="300"/>
            <ac:spMk id="25" creationId="{1E5337FB-ED45-C0EF-CE85-9B226E3C0D6F}"/>
          </ac:spMkLst>
        </pc:spChg>
        <pc:spChg chg="del">
          <ac:chgData name="Αρχοντια Λυκου" userId="90fc9432-175e-4228-bfba-eb0b365f8bff" providerId="ADAL" clId="{4E25F101-8106-417A-BBCB-B20F1FCF33BB}" dt="2024-07-02T21:47:17.279" v="3203" actId="478"/>
          <ac:spMkLst>
            <pc:docMk/>
            <pc:sldMk cId="3470156467" sldId="300"/>
            <ac:spMk id="28" creationId="{0535E304-6DF9-D029-EEDC-53ECCD5E0666}"/>
          </ac:spMkLst>
        </pc:spChg>
        <pc:spChg chg="del">
          <ac:chgData name="Αρχοντια Λυκου" userId="90fc9432-175e-4228-bfba-eb0b365f8bff" providerId="ADAL" clId="{4E25F101-8106-417A-BBCB-B20F1FCF33BB}" dt="2024-07-02T21:47:17.279" v="3203" actId="478"/>
          <ac:spMkLst>
            <pc:docMk/>
            <pc:sldMk cId="3470156467" sldId="300"/>
            <ac:spMk id="31" creationId="{CC527699-379D-64CA-8653-3E43379469BE}"/>
          </ac:spMkLst>
        </pc:spChg>
        <pc:spChg chg="del">
          <ac:chgData name="Αρχοντια Λυκου" userId="90fc9432-175e-4228-bfba-eb0b365f8bff" providerId="ADAL" clId="{4E25F101-8106-417A-BBCB-B20F1FCF33BB}" dt="2024-07-02T21:47:17.279" v="3203" actId="478"/>
          <ac:spMkLst>
            <pc:docMk/>
            <pc:sldMk cId="3470156467" sldId="300"/>
            <ac:spMk id="33" creationId="{3D79D23B-F6EB-E2C3-DE03-CBF630E21976}"/>
          </ac:spMkLst>
        </pc:spChg>
        <pc:spChg chg="del">
          <ac:chgData name="Αρχοντια Λυκου" userId="90fc9432-175e-4228-bfba-eb0b365f8bff" providerId="ADAL" clId="{4E25F101-8106-417A-BBCB-B20F1FCF33BB}" dt="2024-07-02T21:47:17.279" v="3203" actId="478"/>
          <ac:spMkLst>
            <pc:docMk/>
            <pc:sldMk cId="3470156467" sldId="300"/>
            <ac:spMk id="36" creationId="{531B531B-F75C-87A8-3479-7CC03D0144FA}"/>
          </ac:spMkLst>
        </pc:spChg>
        <pc:picChg chg="add mod">
          <ac:chgData name="Αρχοντια Λυκου" userId="90fc9432-175e-4228-bfba-eb0b365f8bff" providerId="ADAL" clId="{4E25F101-8106-417A-BBCB-B20F1FCF33BB}" dt="2024-07-02T21:48:27.463" v="3225" actId="1076"/>
          <ac:picMkLst>
            <pc:docMk/>
            <pc:sldMk cId="3470156467" sldId="300"/>
            <ac:picMk id="5" creationId="{00A13B75-4858-042F-24C9-F67664406E18}"/>
          </ac:picMkLst>
        </pc:picChg>
        <pc:picChg chg="add del mod">
          <ac:chgData name="Αρχοντια Λυκου" userId="90fc9432-175e-4228-bfba-eb0b365f8bff" providerId="ADAL" clId="{4E25F101-8106-417A-BBCB-B20F1FCF33BB}" dt="2024-07-02T21:49:35.963" v="3237" actId="478"/>
          <ac:picMkLst>
            <pc:docMk/>
            <pc:sldMk cId="3470156467" sldId="300"/>
            <ac:picMk id="10" creationId="{044FA31E-AC51-498A-28E5-726BB4897C0B}"/>
          </ac:picMkLst>
        </pc:picChg>
        <pc:picChg chg="del">
          <ac:chgData name="Αρχοντια Λυκου" userId="90fc9432-175e-4228-bfba-eb0b365f8bff" providerId="ADAL" clId="{4E25F101-8106-417A-BBCB-B20F1FCF33BB}" dt="2024-07-02T21:47:17.279" v="3203" actId="478"/>
          <ac:picMkLst>
            <pc:docMk/>
            <pc:sldMk cId="3470156467" sldId="300"/>
            <ac:picMk id="11" creationId="{B55F4D11-4392-186E-1FF3-B3259EDDF77B}"/>
          </ac:picMkLst>
        </pc:picChg>
        <pc:picChg chg="del">
          <ac:chgData name="Αρχοντια Λυκου" userId="90fc9432-175e-4228-bfba-eb0b365f8bff" providerId="ADAL" clId="{4E25F101-8106-417A-BBCB-B20F1FCF33BB}" dt="2024-07-02T21:47:17.279" v="3203" actId="478"/>
          <ac:picMkLst>
            <pc:docMk/>
            <pc:sldMk cId="3470156467" sldId="300"/>
            <ac:picMk id="14" creationId="{75EB319B-4CAC-BE19-246B-8101D5FA3E8A}"/>
          </ac:picMkLst>
        </pc:picChg>
        <pc:picChg chg="del">
          <ac:chgData name="Αρχοντια Λυκου" userId="90fc9432-175e-4228-bfba-eb0b365f8bff" providerId="ADAL" clId="{4E25F101-8106-417A-BBCB-B20F1FCF33BB}" dt="2024-07-02T21:47:17.279" v="3203" actId="478"/>
          <ac:picMkLst>
            <pc:docMk/>
            <pc:sldMk cId="3470156467" sldId="300"/>
            <ac:picMk id="17" creationId="{FB74B421-4E8F-74CE-3F6F-2CFD71430638}"/>
          </ac:picMkLst>
        </pc:picChg>
        <pc:picChg chg="del">
          <ac:chgData name="Αρχοντια Λυκου" userId="90fc9432-175e-4228-bfba-eb0b365f8bff" providerId="ADAL" clId="{4E25F101-8106-417A-BBCB-B20F1FCF33BB}" dt="2024-07-02T21:47:17.279" v="3203" actId="478"/>
          <ac:picMkLst>
            <pc:docMk/>
            <pc:sldMk cId="3470156467" sldId="300"/>
            <ac:picMk id="20" creationId="{7C81C55D-91E2-05A2-19B3-97055F974407}"/>
          </ac:picMkLst>
        </pc:picChg>
        <pc:picChg chg="add mod">
          <ac:chgData name="Αρχοντια Λυκου" userId="90fc9432-175e-4228-bfba-eb0b365f8bff" providerId="ADAL" clId="{4E25F101-8106-417A-BBCB-B20F1FCF33BB}" dt="2024-07-02T21:50:00.273" v="3287" actId="1036"/>
          <ac:picMkLst>
            <pc:docMk/>
            <pc:sldMk cId="3470156467" sldId="300"/>
            <ac:picMk id="21" creationId="{EB62B650-7A3E-71BB-6F27-255F4494C9C6}"/>
          </ac:picMkLst>
        </pc:picChg>
        <pc:picChg chg="del">
          <ac:chgData name="Αρχοντια Λυκου" userId="90fc9432-175e-4228-bfba-eb0b365f8bff" providerId="ADAL" clId="{4E25F101-8106-417A-BBCB-B20F1FCF33BB}" dt="2024-07-02T21:47:17.279" v="3203" actId="478"/>
          <ac:picMkLst>
            <pc:docMk/>
            <pc:sldMk cId="3470156467" sldId="300"/>
            <ac:picMk id="23" creationId="{5ED69C61-F976-832A-27F5-CBA8DBB90DF2}"/>
          </ac:picMkLst>
        </pc:picChg>
        <pc:picChg chg="del">
          <ac:chgData name="Αρχοντια Λυκου" userId="90fc9432-175e-4228-bfba-eb0b365f8bff" providerId="ADAL" clId="{4E25F101-8106-417A-BBCB-B20F1FCF33BB}" dt="2024-07-02T21:47:17.279" v="3203" actId="478"/>
          <ac:picMkLst>
            <pc:docMk/>
            <pc:sldMk cId="3470156467" sldId="300"/>
            <ac:picMk id="26" creationId="{94D3011F-F352-AC71-E85E-1526627188AF}"/>
          </ac:picMkLst>
        </pc:picChg>
        <pc:picChg chg="del">
          <ac:chgData name="Αρχοντια Λυκου" userId="90fc9432-175e-4228-bfba-eb0b365f8bff" providerId="ADAL" clId="{4E25F101-8106-417A-BBCB-B20F1FCF33BB}" dt="2024-07-02T21:47:17.279" v="3203" actId="478"/>
          <ac:picMkLst>
            <pc:docMk/>
            <pc:sldMk cId="3470156467" sldId="300"/>
            <ac:picMk id="29" creationId="{9FE93A9F-C2E0-B9E5-F063-1F35F8D8A8E2}"/>
          </ac:picMkLst>
        </pc:picChg>
        <pc:picChg chg="del">
          <ac:chgData name="Αρχοντια Λυκου" userId="90fc9432-175e-4228-bfba-eb0b365f8bff" providerId="ADAL" clId="{4E25F101-8106-417A-BBCB-B20F1FCF33BB}" dt="2024-07-02T21:47:17.279" v="3203" actId="478"/>
          <ac:picMkLst>
            <pc:docMk/>
            <pc:sldMk cId="3470156467" sldId="300"/>
            <ac:picMk id="32" creationId="{610843E4-8C3F-E99B-F41D-54167926E6F7}"/>
          </ac:picMkLst>
        </pc:picChg>
        <pc:picChg chg="del">
          <ac:chgData name="Αρχοντια Λυκου" userId="90fc9432-175e-4228-bfba-eb0b365f8bff" providerId="ADAL" clId="{4E25F101-8106-417A-BBCB-B20F1FCF33BB}" dt="2024-07-02T21:47:17.279" v="3203" actId="478"/>
          <ac:picMkLst>
            <pc:docMk/>
            <pc:sldMk cId="3470156467" sldId="300"/>
            <ac:picMk id="34" creationId="{54D58CD4-09CB-8C44-E00E-3EB07D4C7482}"/>
          </ac:picMkLst>
        </pc:picChg>
      </pc:sldChg>
      <pc:sldChg chg="addSp delSp modSp add mod">
        <pc:chgData name="Αρχοντια Λυκου" userId="90fc9432-175e-4228-bfba-eb0b365f8bff" providerId="ADAL" clId="{4E25F101-8106-417A-BBCB-B20F1FCF33BB}" dt="2024-07-02T21:58:39.573" v="3604"/>
        <pc:sldMkLst>
          <pc:docMk/>
          <pc:sldMk cId="1206866517" sldId="301"/>
        </pc:sldMkLst>
        <pc:spChg chg="mod">
          <ac:chgData name="Αρχοντια Λυκου" userId="90fc9432-175e-4228-bfba-eb0b365f8bff" providerId="ADAL" clId="{4E25F101-8106-417A-BBCB-B20F1FCF33BB}" dt="2024-07-02T21:58:39.573" v="3604"/>
          <ac:spMkLst>
            <pc:docMk/>
            <pc:sldMk cId="1206866517" sldId="301"/>
            <ac:spMk id="4" creationId="{F6C066D2-E705-A91A-68EB-C2580D5A2EF1}"/>
          </ac:spMkLst>
        </pc:spChg>
        <pc:spChg chg="mod">
          <ac:chgData name="Αρχοντια Λυκου" userId="90fc9432-175e-4228-bfba-eb0b365f8bff" providerId="ADAL" clId="{4E25F101-8106-417A-BBCB-B20F1FCF33BB}" dt="2024-07-02T21:58:11.117" v="3574" actId="20577"/>
          <ac:spMkLst>
            <pc:docMk/>
            <pc:sldMk cId="1206866517" sldId="301"/>
            <ac:spMk id="7" creationId="{45FCA6D6-9399-2271-D763-03B60CB48729}"/>
          </ac:spMkLst>
        </pc:spChg>
        <pc:spChg chg="mod">
          <ac:chgData name="Αρχοντια Λυκου" userId="90fc9432-175e-4228-bfba-eb0b365f8bff" providerId="ADAL" clId="{4E25F101-8106-417A-BBCB-B20F1FCF33BB}" dt="2024-07-02T21:58:10.642" v="3573" actId="1036"/>
          <ac:spMkLst>
            <pc:docMk/>
            <pc:sldMk cId="1206866517" sldId="301"/>
            <ac:spMk id="9" creationId="{37DEA4EF-8A19-9364-32B4-949766514B99}"/>
          </ac:spMkLst>
        </pc:spChg>
        <pc:spChg chg="add del mod">
          <ac:chgData name="Αρχοντια Λυκου" userId="90fc9432-175e-4228-bfba-eb0b365f8bff" providerId="ADAL" clId="{4E25F101-8106-417A-BBCB-B20F1FCF33BB}" dt="2024-07-02T21:55:55.977" v="3453" actId="478"/>
          <ac:spMkLst>
            <pc:docMk/>
            <pc:sldMk cId="1206866517" sldId="301"/>
            <ac:spMk id="11" creationId="{DBD908F8-CC5F-0836-A864-E61DA8716FDC}"/>
          </ac:spMkLst>
        </pc:spChg>
        <pc:spChg chg="mod">
          <ac:chgData name="Αρχοντια Λυκου" userId="90fc9432-175e-4228-bfba-eb0b365f8bff" providerId="ADAL" clId="{4E25F101-8106-417A-BBCB-B20F1FCF33BB}" dt="2024-07-02T21:52:39.496" v="3387" actId="113"/>
          <ac:spMkLst>
            <pc:docMk/>
            <pc:sldMk cId="1206866517" sldId="301"/>
            <ac:spMk id="15" creationId="{41CE533B-9F5C-8CC0-3B8B-937217D49BAD}"/>
          </ac:spMkLst>
        </pc:spChg>
        <pc:spChg chg="add mod">
          <ac:chgData name="Αρχοντια Λυκου" userId="90fc9432-175e-4228-bfba-eb0b365f8bff" providerId="ADAL" clId="{4E25F101-8106-417A-BBCB-B20F1FCF33BB}" dt="2024-07-02T21:58:10.642" v="3573" actId="1036"/>
          <ac:spMkLst>
            <pc:docMk/>
            <pc:sldMk cId="1206866517" sldId="301"/>
            <ac:spMk id="17" creationId="{32D0BA31-571D-A5AC-2953-BA8642B766C6}"/>
          </ac:spMkLst>
        </pc:spChg>
        <pc:spChg chg="add mod">
          <ac:chgData name="Αρχοντια Λυκου" userId="90fc9432-175e-4228-bfba-eb0b365f8bff" providerId="ADAL" clId="{4E25F101-8106-417A-BBCB-B20F1FCF33BB}" dt="2024-07-02T21:58:10.642" v="3573" actId="1036"/>
          <ac:spMkLst>
            <pc:docMk/>
            <pc:sldMk cId="1206866517" sldId="301"/>
            <ac:spMk id="18" creationId="{CA7D4B38-F846-9F38-C003-D6C2A564A9D1}"/>
          </ac:spMkLst>
        </pc:spChg>
        <pc:picChg chg="add mod ord">
          <ac:chgData name="Αρχοντια Λυκου" userId="90fc9432-175e-4228-bfba-eb0b365f8bff" providerId="ADAL" clId="{4E25F101-8106-417A-BBCB-B20F1FCF33BB}" dt="2024-07-02T21:58:10.642" v="3573" actId="1036"/>
          <ac:picMkLst>
            <pc:docMk/>
            <pc:sldMk cId="1206866517" sldId="301"/>
            <ac:picMk id="2" creationId="{7D8D6924-D872-B79E-2749-D68BAD1A74B9}"/>
          </ac:picMkLst>
        </pc:picChg>
        <pc:picChg chg="del">
          <ac:chgData name="Αρχοντια Λυκου" userId="90fc9432-175e-4228-bfba-eb0b365f8bff" providerId="ADAL" clId="{4E25F101-8106-417A-BBCB-B20F1FCF33BB}" dt="2024-07-02T21:51:19.143" v="3362" actId="478"/>
          <ac:picMkLst>
            <pc:docMk/>
            <pc:sldMk cId="1206866517" sldId="301"/>
            <ac:picMk id="5" creationId="{00A13B75-4858-042F-24C9-F67664406E18}"/>
          </ac:picMkLst>
        </pc:picChg>
        <pc:picChg chg="add mod">
          <ac:chgData name="Αρχοντια Λυκου" userId="90fc9432-175e-4228-bfba-eb0b365f8bff" providerId="ADAL" clId="{4E25F101-8106-417A-BBCB-B20F1FCF33BB}" dt="2024-07-02T21:56:13.580" v="3458" actId="1036"/>
          <ac:picMkLst>
            <pc:docMk/>
            <pc:sldMk cId="1206866517" sldId="301"/>
            <ac:picMk id="8" creationId="{97E497CB-1D03-DD5A-5A3F-D38EEB904DEE}"/>
          </ac:picMkLst>
        </pc:picChg>
        <pc:picChg chg="add mod">
          <ac:chgData name="Αρχοντια Λυκου" userId="90fc9432-175e-4228-bfba-eb0b365f8bff" providerId="ADAL" clId="{4E25F101-8106-417A-BBCB-B20F1FCF33BB}" dt="2024-07-02T21:58:10.642" v="3573" actId="1036"/>
          <ac:picMkLst>
            <pc:docMk/>
            <pc:sldMk cId="1206866517" sldId="301"/>
            <ac:picMk id="13" creationId="{8BC65E76-F34D-837E-5C70-7FEEC250C331}"/>
          </ac:picMkLst>
        </pc:picChg>
        <pc:picChg chg="add mod">
          <ac:chgData name="Αρχοντια Λυκου" userId="90fc9432-175e-4228-bfba-eb0b365f8bff" providerId="ADAL" clId="{4E25F101-8106-417A-BBCB-B20F1FCF33BB}" dt="2024-07-02T21:58:10.642" v="3573" actId="1036"/>
          <ac:picMkLst>
            <pc:docMk/>
            <pc:sldMk cId="1206866517" sldId="301"/>
            <ac:picMk id="14" creationId="{D15B041F-B951-7DA9-C5E7-D4B8589D3A6A}"/>
          </ac:picMkLst>
        </pc:picChg>
        <pc:picChg chg="del">
          <ac:chgData name="Αρχοντια Λυκου" userId="90fc9432-175e-4228-bfba-eb0b365f8bff" providerId="ADAL" clId="{4E25F101-8106-417A-BBCB-B20F1FCF33BB}" dt="2024-07-02T21:51:20.128" v="3363" actId="478"/>
          <ac:picMkLst>
            <pc:docMk/>
            <pc:sldMk cId="1206866517" sldId="301"/>
            <ac:picMk id="21" creationId="{EB62B650-7A3E-71BB-6F27-255F4494C9C6}"/>
          </ac:picMkLst>
        </pc:picChg>
        <pc:cxnChg chg="mod">
          <ac:chgData name="Αρχοντια Λυκου" userId="90fc9432-175e-4228-bfba-eb0b365f8bff" providerId="ADAL" clId="{4E25F101-8106-417A-BBCB-B20F1FCF33BB}" dt="2024-07-02T21:58:10.642" v="3573" actId="1036"/>
          <ac:cxnSpMkLst>
            <pc:docMk/>
            <pc:sldMk cId="1206866517" sldId="301"/>
            <ac:cxnSpMk id="6" creationId="{EDBA213F-881C-7E9E-AC30-095163D94282}"/>
          </ac:cxnSpMkLst>
        </pc:cxnChg>
      </pc:sldChg>
      <pc:sldChg chg="addSp delSp modSp add mod">
        <pc:chgData name="Αρχοντια Λυκου" userId="90fc9432-175e-4228-bfba-eb0b365f8bff" providerId="ADAL" clId="{4E25F101-8106-417A-BBCB-B20F1FCF33BB}" dt="2024-07-02T22:00:38.197" v="3645" actId="20577"/>
        <pc:sldMkLst>
          <pc:docMk/>
          <pc:sldMk cId="4019054062" sldId="302"/>
        </pc:sldMkLst>
        <pc:spChg chg="mod">
          <ac:chgData name="Αρχοντια Λυκου" userId="90fc9432-175e-4228-bfba-eb0b365f8bff" providerId="ADAL" clId="{4E25F101-8106-417A-BBCB-B20F1FCF33BB}" dt="2024-07-02T21:58:41.938" v="3607" actId="27636"/>
          <ac:spMkLst>
            <pc:docMk/>
            <pc:sldMk cId="4019054062" sldId="302"/>
            <ac:spMk id="4" creationId="{F6C066D2-E705-A91A-68EB-C2580D5A2EF1}"/>
          </ac:spMkLst>
        </pc:spChg>
        <pc:spChg chg="mod">
          <ac:chgData name="Αρχοντια Λυκου" userId="90fc9432-175e-4228-bfba-eb0b365f8bff" providerId="ADAL" clId="{4E25F101-8106-417A-BBCB-B20F1FCF33BB}" dt="2024-07-02T21:58:19.355" v="3585" actId="20577"/>
          <ac:spMkLst>
            <pc:docMk/>
            <pc:sldMk cId="4019054062" sldId="302"/>
            <ac:spMk id="7" creationId="{45FCA6D6-9399-2271-D763-03B60CB48729}"/>
          </ac:spMkLst>
        </pc:spChg>
        <pc:spChg chg="add del">
          <ac:chgData name="Αρχοντια Λυκου" userId="90fc9432-175e-4228-bfba-eb0b365f8bff" providerId="ADAL" clId="{4E25F101-8106-417A-BBCB-B20F1FCF33BB}" dt="2024-07-02T21:58:17.417" v="3581" actId="478"/>
          <ac:spMkLst>
            <pc:docMk/>
            <pc:sldMk cId="4019054062" sldId="302"/>
            <ac:spMk id="9" creationId="{37DEA4EF-8A19-9364-32B4-949766514B99}"/>
          </ac:spMkLst>
        </pc:spChg>
        <pc:spChg chg="add mod">
          <ac:chgData name="Αρχοντια Λυκου" userId="90fc9432-175e-4228-bfba-eb0b365f8bff" providerId="ADAL" clId="{4E25F101-8106-417A-BBCB-B20F1FCF33BB}" dt="2024-07-02T21:59:37.024" v="3636" actId="2711"/>
          <ac:spMkLst>
            <pc:docMk/>
            <pc:sldMk cId="4019054062" sldId="302"/>
            <ac:spMk id="10" creationId="{38F523E4-04F8-5712-B3C4-4BB8EE40CBB9}"/>
          </ac:spMkLst>
        </pc:spChg>
        <pc:spChg chg="add del">
          <ac:chgData name="Αρχοντια Λυκου" userId="90fc9432-175e-4228-bfba-eb0b365f8bff" providerId="ADAL" clId="{4E25F101-8106-417A-BBCB-B20F1FCF33BB}" dt="2024-07-02T21:58:17.417" v="3581" actId="478"/>
          <ac:spMkLst>
            <pc:docMk/>
            <pc:sldMk cId="4019054062" sldId="302"/>
            <ac:spMk id="15" creationId="{41CE533B-9F5C-8CC0-3B8B-937217D49BAD}"/>
          </ac:spMkLst>
        </pc:spChg>
        <pc:spChg chg="add mod">
          <ac:chgData name="Αρχοντια Λυκου" userId="90fc9432-175e-4228-bfba-eb0b365f8bff" providerId="ADAL" clId="{4E25F101-8106-417A-BBCB-B20F1FCF33BB}" dt="2024-07-02T22:00:38.197" v="3645" actId="20577"/>
          <ac:spMkLst>
            <pc:docMk/>
            <pc:sldMk cId="4019054062" sldId="302"/>
            <ac:spMk id="16" creationId="{3B0ED589-FF3C-4E1C-3A86-6A99911C2A26}"/>
          </ac:spMkLst>
        </pc:spChg>
        <pc:spChg chg="add del">
          <ac:chgData name="Αρχοντια Λυκου" userId="90fc9432-175e-4228-bfba-eb0b365f8bff" providerId="ADAL" clId="{4E25F101-8106-417A-BBCB-B20F1FCF33BB}" dt="2024-07-02T21:58:17.417" v="3581" actId="478"/>
          <ac:spMkLst>
            <pc:docMk/>
            <pc:sldMk cId="4019054062" sldId="302"/>
            <ac:spMk id="17" creationId="{32D0BA31-571D-A5AC-2953-BA8642B766C6}"/>
          </ac:spMkLst>
        </pc:spChg>
        <pc:spChg chg="add del">
          <ac:chgData name="Αρχοντια Λυκου" userId="90fc9432-175e-4228-bfba-eb0b365f8bff" providerId="ADAL" clId="{4E25F101-8106-417A-BBCB-B20F1FCF33BB}" dt="2024-07-02T21:58:17.417" v="3581" actId="478"/>
          <ac:spMkLst>
            <pc:docMk/>
            <pc:sldMk cId="4019054062" sldId="302"/>
            <ac:spMk id="18" creationId="{CA7D4B38-F846-9F38-C003-D6C2A564A9D1}"/>
          </ac:spMkLst>
        </pc:spChg>
        <pc:picChg chg="del">
          <ac:chgData name="Αρχοντια Λυκου" userId="90fc9432-175e-4228-bfba-eb0b365f8bff" providerId="ADAL" clId="{4E25F101-8106-417A-BBCB-B20F1FCF33BB}" dt="2024-07-02T21:56:55.491" v="3502" actId="478"/>
          <ac:picMkLst>
            <pc:docMk/>
            <pc:sldMk cId="4019054062" sldId="302"/>
            <ac:picMk id="2" creationId="{7D8D6924-D872-B79E-2749-D68BAD1A74B9}"/>
          </ac:picMkLst>
        </pc:picChg>
        <pc:picChg chg="add mod">
          <ac:chgData name="Αρχοντια Λυκου" userId="90fc9432-175e-4228-bfba-eb0b365f8bff" providerId="ADAL" clId="{4E25F101-8106-417A-BBCB-B20F1FCF33BB}" dt="2024-07-02T21:59:02.913" v="3609" actId="1076"/>
          <ac:picMkLst>
            <pc:docMk/>
            <pc:sldMk cId="4019054062" sldId="302"/>
            <ac:picMk id="3" creationId="{E40CC03A-FFD4-5DEB-0784-6A6023B63187}"/>
          </ac:picMkLst>
        </pc:picChg>
        <pc:picChg chg="add del">
          <ac:chgData name="Αρχοντια Λυκου" userId="90fc9432-175e-4228-bfba-eb0b365f8bff" providerId="ADAL" clId="{4E25F101-8106-417A-BBCB-B20F1FCF33BB}" dt="2024-07-02T21:58:17.417" v="3581" actId="478"/>
          <ac:picMkLst>
            <pc:docMk/>
            <pc:sldMk cId="4019054062" sldId="302"/>
            <ac:picMk id="8" creationId="{97E497CB-1D03-DD5A-5A3F-D38EEB904DEE}"/>
          </ac:picMkLst>
        </pc:picChg>
        <pc:picChg chg="add mod">
          <ac:chgData name="Αρχοντια Λυκου" userId="90fc9432-175e-4228-bfba-eb0b365f8bff" providerId="ADAL" clId="{4E25F101-8106-417A-BBCB-B20F1FCF33BB}" dt="2024-07-02T22:00:23.200" v="3643" actId="1076"/>
          <ac:picMkLst>
            <pc:docMk/>
            <pc:sldMk cId="4019054062" sldId="302"/>
            <ac:picMk id="11" creationId="{BFF52979-4462-0DD9-A36B-1B12EE962D7E}"/>
          </ac:picMkLst>
        </pc:picChg>
        <pc:picChg chg="add del">
          <ac:chgData name="Αρχοντια Λυκου" userId="90fc9432-175e-4228-bfba-eb0b365f8bff" providerId="ADAL" clId="{4E25F101-8106-417A-BBCB-B20F1FCF33BB}" dt="2024-07-02T21:58:17.417" v="3581" actId="478"/>
          <ac:picMkLst>
            <pc:docMk/>
            <pc:sldMk cId="4019054062" sldId="302"/>
            <ac:picMk id="13" creationId="{8BC65E76-F34D-837E-5C70-7FEEC250C331}"/>
          </ac:picMkLst>
        </pc:picChg>
        <pc:picChg chg="add del">
          <ac:chgData name="Αρχοντια Λυκου" userId="90fc9432-175e-4228-bfba-eb0b365f8bff" providerId="ADAL" clId="{4E25F101-8106-417A-BBCB-B20F1FCF33BB}" dt="2024-07-02T21:58:17.417" v="3581" actId="478"/>
          <ac:picMkLst>
            <pc:docMk/>
            <pc:sldMk cId="4019054062" sldId="302"/>
            <ac:picMk id="14" creationId="{D15B041F-B951-7DA9-C5E7-D4B8589D3A6A}"/>
          </ac:picMkLst>
        </pc:picChg>
      </pc:sldChg>
      <pc:sldChg chg="addSp delSp modSp add mod">
        <pc:chgData name="Αρχοντια Λυκου" userId="90fc9432-175e-4228-bfba-eb0b365f8bff" providerId="ADAL" clId="{4E25F101-8106-417A-BBCB-B20F1FCF33BB}" dt="2024-07-03T10:13:08.286" v="5021" actId="14100"/>
        <pc:sldMkLst>
          <pc:docMk/>
          <pc:sldMk cId="478927445" sldId="303"/>
        </pc:sldMkLst>
        <pc:spChg chg="mod">
          <ac:chgData name="Αρχοντια Λυκου" userId="90fc9432-175e-4228-bfba-eb0b365f8bff" providerId="ADAL" clId="{4E25F101-8106-417A-BBCB-B20F1FCF33BB}" dt="2024-07-02T22:02:09.225" v="3677" actId="20577"/>
          <ac:spMkLst>
            <pc:docMk/>
            <pc:sldMk cId="478927445" sldId="303"/>
            <ac:spMk id="4" creationId="{F6C066D2-E705-A91A-68EB-C2580D5A2EF1}"/>
          </ac:spMkLst>
        </pc:spChg>
        <pc:spChg chg="add mod">
          <ac:chgData name="Αρχοντια Λυκου" userId="90fc9432-175e-4228-bfba-eb0b365f8bff" providerId="ADAL" clId="{4E25F101-8106-417A-BBCB-B20F1FCF33BB}" dt="2024-07-02T22:03:04.839" v="3688" actId="14100"/>
          <ac:spMkLst>
            <pc:docMk/>
            <pc:sldMk cId="478927445" sldId="303"/>
            <ac:spMk id="5" creationId="{53D67772-B73E-560B-AC65-CD13D3911808}"/>
          </ac:spMkLst>
        </pc:spChg>
        <pc:spChg chg="mod">
          <ac:chgData name="Αρχοντια Λυκου" userId="90fc9432-175e-4228-bfba-eb0b365f8bff" providerId="ADAL" clId="{4E25F101-8106-417A-BBCB-B20F1FCF33BB}" dt="2024-07-02T22:04:41.900" v="3816" actId="20577"/>
          <ac:spMkLst>
            <pc:docMk/>
            <pc:sldMk cId="478927445" sldId="303"/>
            <ac:spMk id="7" creationId="{45FCA6D6-9399-2271-D763-03B60CB48729}"/>
          </ac:spMkLst>
        </pc:spChg>
        <pc:spChg chg="add mod">
          <ac:chgData name="Αρχοντια Λυκου" userId="90fc9432-175e-4228-bfba-eb0b365f8bff" providerId="ADAL" clId="{4E25F101-8106-417A-BBCB-B20F1FCF33BB}" dt="2024-07-03T10:13:08.286" v="5021" actId="14100"/>
          <ac:spMkLst>
            <pc:docMk/>
            <pc:sldMk cId="478927445" sldId="303"/>
            <ac:spMk id="9" creationId="{A0E9CAC6-5283-0E8F-B3D9-517108C725D6}"/>
          </ac:spMkLst>
        </pc:spChg>
        <pc:spChg chg="mod">
          <ac:chgData name="Αρχοντια Λυκου" userId="90fc9432-175e-4228-bfba-eb0b365f8bff" providerId="ADAL" clId="{4E25F101-8106-417A-BBCB-B20F1FCF33BB}" dt="2024-07-02T22:03:59.958" v="3805" actId="20577"/>
          <ac:spMkLst>
            <pc:docMk/>
            <pc:sldMk cId="478927445" sldId="303"/>
            <ac:spMk id="10" creationId="{38F523E4-04F8-5712-B3C4-4BB8EE40CBB9}"/>
          </ac:spMkLst>
        </pc:spChg>
        <pc:spChg chg="del mod">
          <ac:chgData name="Αρχοντια Λυκου" userId="90fc9432-175e-4228-bfba-eb0b365f8bff" providerId="ADAL" clId="{4E25F101-8106-417A-BBCB-B20F1FCF33BB}" dt="2024-07-02T22:25:42.807" v="4441" actId="478"/>
          <ac:spMkLst>
            <pc:docMk/>
            <pc:sldMk cId="478927445" sldId="303"/>
            <ac:spMk id="16" creationId="{3B0ED589-FF3C-4E1C-3A86-6A99911C2A26}"/>
          </ac:spMkLst>
        </pc:spChg>
        <pc:picChg chg="add mod">
          <ac:chgData name="Αρχοντια Λυκου" userId="90fc9432-175e-4228-bfba-eb0b365f8bff" providerId="ADAL" clId="{4E25F101-8106-417A-BBCB-B20F1FCF33BB}" dt="2024-07-02T22:02:58.919" v="3686" actId="1076"/>
          <ac:picMkLst>
            <pc:docMk/>
            <pc:sldMk cId="478927445" sldId="303"/>
            <ac:picMk id="2" creationId="{30C27FF0-B82B-4479-7CAE-B7D54B28A215}"/>
          </ac:picMkLst>
        </pc:picChg>
        <pc:picChg chg="del">
          <ac:chgData name="Αρχοντια Λυκου" userId="90fc9432-175e-4228-bfba-eb0b365f8bff" providerId="ADAL" clId="{4E25F101-8106-417A-BBCB-B20F1FCF33BB}" dt="2024-07-02T22:01:51.144" v="3647" actId="478"/>
          <ac:picMkLst>
            <pc:docMk/>
            <pc:sldMk cId="478927445" sldId="303"/>
            <ac:picMk id="3" creationId="{E40CC03A-FFD4-5DEB-0784-6A6023B63187}"/>
          </ac:picMkLst>
        </pc:picChg>
        <pc:picChg chg="del">
          <ac:chgData name="Αρχοντια Λυκου" userId="90fc9432-175e-4228-bfba-eb0b365f8bff" providerId="ADAL" clId="{4E25F101-8106-417A-BBCB-B20F1FCF33BB}" dt="2024-07-02T22:01:51.434" v="3648" actId="478"/>
          <ac:picMkLst>
            <pc:docMk/>
            <pc:sldMk cId="478927445" sldId="303"/>
            <ac:picMk id="11" creationId="{BFF52979-4462-0DD9-A36B-1B12EE962D7E}"/>
          </ac:picMkLst>
        </pc:picChg>
      </pc:sldChg>
      <pc:sldChg chg="addSp delSp modSp add mod">
        <pc:chgData name="Αρχοντια Λυκου" userId="90fc9432-175e-4228-bfba-eb0b365f8bff" providerId="ADAL" clId="{4E25F101-8106-417A-BBCB-B20F1FCF33BB}" dt="2024-07-02T22:07:18.665" v="3869" actId="478"/>
        <pc:sldMkLst>
          <pc:docMk/>
          <pc:sldMk cId="1401913036" sldId="304"/>
        </pc:sldMkLst>
        <pc:spChg chg="mod">
          <ac:chgData name="Αρχοντια Λυκου" userId="90fc9432-175e-4228-bfba-eb0b365f8bff" providerId="ADAL" clId="{4E25F101-8106-417A-BBCB-B20F1FCF33BB}" dt="2024-07-02T22:04:57.890" v="3823" actId="20577"/>
          <ac:spMkLst>
            <pc:docMk/>
            <pc:sldMk cId="1401913036" sldId="304"/>
            <ac:spMk id="7" creationId="{45FCA6D6-9399-2271-D763-03B60CB48729}"/>
          </ac:spMkLst>
        </pc:spChg>
        <pc:spChg chg="add mod">
          <ac:chgData name="Αρχοντια Λυκου" userId="90fc9432-175e-4228-bfba-eb0b365f8bff" providerId="ADAL" clId="{4E25F101-8106-417A-BBCB-B20F1FCF33BB}" dt="2024-07-02T22:06:50.527" v="3862" actId="113"/>
          <ac:spMkLst>
            <pc:docMk/>
            <pc:sldMk cId="1401913036" sldId="304"/>
            <ac:spMk id="8" creationId="{19D4B396-753F-92C3-38C1-9B3273098F61}"/>
          </ac:spMkLst>
        </pc:spChg>
        <pc:spChg chg="del mod">
          <ac:chgData name="Αρχοντια Λυκου" userId="90fc9432-175e-4228-bfba-eb0b365f8bff" providerId="ADAL" clId="{4E25F101-8106-417A-BBCB-B20F1FCF33BB}" dt="2024-07-02T22:07:17.600" v="3868" actId="478"/>
          <ac:spMkLst>
            <pc:docMk/>
            <pc:sldMk cId="1401913036" sldId="304"/>
            <ac:spMk id="10" creationId="{38F523E4-04F8-5712-B3C4-4BB8EE40CBB9}"/>
          </ac:spMkLst>
        </pc:spChg>
        <pc:spChg chg="add mod">
          <ac:chgData name="Αρχοντια Λυκου" userId="90fc9432-175e-4228-bfba-eb0b365f8bff" providerId="ADAL" clId="{4E25F101-8106-417A-BBCB-B20F1FCF33BB}" dt="2024-07-02T22:07:01.511" v="3867" actId="1076"/>
          <ac:spMkLst>
            <pc:docMk/>
            <pc:sldMk cId="1401913036" sldId="304"/>
            <ac:spMk id="12" creationId="{59ACD8A7-E57D-3210-A589-2B7DD03D4347}"/>
          </ac:spMkLst>
        </pc:spChg>
        <pc:spChg chg="del mod">
          <ac:chgData name="Αρχοντια Λυκου" userId="90fc9432-175e-4228-bfba-eb0b365f8bff" providerId="ADAL" clId="{4E25F101-8106-417A-BBCB-B20F1FCF33BB}" dt="2024-07-02T22:07:18.665" v="3869" actId="478"/>
          <ac:spMkLst>
            <pc:docMk/>
            <pc:sldMk cId="1401913036" sldId="304"/>
            <ac:spMk id="16" creationId="{3B0ED589-FF3C-4E1C-3A86-6A99911C2A26}"/>
          </ac:spMkLst>
        </pc:spChg>
        <pc:picChg chg="add mod ord">
          <ac:chgData name="Αρχοντια Λυκου" userId="90fc9432-175e-4228-bfba-eb0b365f8bff" providerId="ADAL" clId="{4E25F101-8106-417A-BBCB-B20F1FCF33BB}" dt="2024-07-02T22:06:29.724" v="3856" actId="14100"/>
          <ac:picMkLst>
            <pc:docMk/>
            <pc:sldMk cId="1401913036" sldId="304"/>
            <ac:picMk id="3" creationId="{A5A249DF-7379-DDC5-3D6A-223DEB7273E6}"/>
          </ac:picMkLst>
        </pc:picChg>
        <pc:picChg chg="add mod">
          <ac:chgData name="Αρχοντια Λυκου" userId="90fc9432-175e-4228-bfba-eb0b365f8bff" providerId="ADAL" clId="{4E25F101-8106-417A-BBCB-B20F1FCF33BB}" dt="2024-07-02T22:06:26.424" v="3854" actId="1076"/>
          <ac:picMkLst>
            <pc:docMk/>
            <pc:sldMk cId="1401913036" sldId="304"/>
            <ac:picMk id="11" creationId="{544E7E72-079F-E025-9A58-3F4EEFD52A98}"/>
          </ac:picMkLst>
        </pc:picChg>
      </pc:sldChg>
      <pc:sldChg chg="addSp delSp modSp add mod">
        <pc:chgData name="Αρχοντια Λυκου" userId="90fc9432-175e-4228-bfba-eb0b365f8bff" providerId="ADAL" clId="{4E25F101-8106-417A-BBCB-B20F1FCF33BB}" dt="2024-07-02T22:18:55.058" v="4251" actId="1035"/>
        <pc:sldMkLst>
          <pc:docMk/>
          <pc:sldMk cId="3261498259" sldId="305"/>
        </pc:sldMkLst>
        <pc:spChg chg="mod">
          <ac:chgData name="Αρχοντια Λυκου" userId="90fc9432-175e-4228-bfba-eb0b365f8bff" providerId="ADAL" clId="{4E25F101-8106-417A-BBCB-B20F1FCF33BB}" dt="2024-07-02T22:07:55.212" v="3876" actId="27636"/>
          <ac:spMkLst>
            <pc:docMk/>
            <pc:sldMk cId="3261498259" sldId="305"/>
            <ac:spMk id="4" creationId="{F6C066D2-E705-A91A-68EB-C2580D5A2EF1}"/>
          </ac:spMkLst>
        </pc:spChg>
        <pc:spChg chg="del">
          <ac:chgData name="Αρχοντια Λυκου" userId="90fc9432-175e-4228-bfba-eb0b365f8bff" providerId="ADAL" clId="{4E25F101-8106-417A-BBCB-B20F1FCF33BB}" dt="2024-07-02T22:08:57.653" v="3881" actId="478"/>
          <ac:spMkLst>
            <pc:docMk/>
            <pc:sldMk cId="3261498259" sldId="305"/>
            <ac:spMk id="7" creationId="{45FCA6D6-9399-2271-D763-03B60CB48729}"/>
          </ac:spMkLst>
        </pc:spChg>
        <pc:spChg chg="del">
          <ac:chgData name="Αρχοντια Λυκου" userId="90fc9432-175e-4228-bfba-eb0b365f8bff" providerId="ADAL" clId="{4E25F101-8106-417A-BBCB-B20F1FCF33BB}" dt="2024-07-02T22:07:59.092" v="3878" actId="478"/>
          <ac:spMkLst>
            <pc:docMk/>
            <pc:sldMk cId="3261498259" sldId="305"/>
            <ac:spMk id="8" creationId="{19D4B396-753F-92C3-38C1-9B3273098F61}"/>
          </ac:spMkLst>
        </pc:spChg>
        <pc:spChg chg="add mod">
          <ac:chgData name="Αρχοντια Λυκου" userId="90fc9432-175e-4228-bfba-eb0b365f8bff" providerId="ADAL" clId="{4E25F101-8106-417A-BBCB-B20F1FCF33BB}" dt="2024-07-02T22:16:03.467" v="4077" actId="1036"/>
          <ac:spMkLst>
            <pc:docMk/>
            <pc:sldMk cId="3261498259" sldId="305"/>
            <ac:spMk id="9" creationId="{565903C6-487B-CE97-BFCC-EB47A2A79EC2}"/>
          </ac:spMkLst>
        </pc:spChg>
        <pc:spChg chg="del">
          <ac:chgData name="Αρχοντια Λυκου" userId="90fc9432-175e-4228-bfba-eb0b365f8bff" providerId="ADAL" clId="{4E25F101-8106-417A-BBCB-B20F1FCF33BB}" dt="2024-07-02T22:08:00.732" v="3880" actId="478"/>
          <ac:spMkLst>
            <pc:docMk/>
            <pc:sldMk cId="3261498259" sldId="305"/>
            <ac:spMk id="12" creationId="{59ACD8A7-E57D-3210-A589-2B7DD03D4347}"/>
          </ac:spMkLst>
        </pc:spChg>
        <pc:spChg chg="add mod">
          <ac:chgData name="Αρχοντια Λυκου" userId="90fc9432-175e-4228-bfba-eb0b365f8bff" providerId="ADAL" clId="{4E25F101-8106-417A-BBCB-B20F1FCF33BB}" dt="2024-07-02T22:18:55.058" v="4251" actId="1035"/>
          <ac:spMkLst>
            <pc:docMk/>
            <pc:sldMk cId="3261498259" sldId="305"/>
            <ac:spMk id="14" creationId="{448D3127-B8FD-62E6-5B91-25068ABADD34}"/>
          </ac:spMkLst>
        </pc:spChg>
        <pc:spChg chg="add del mod">
          <ac:chgData name="Αρχοντια Λυκου" userId="90fc9432-175e-4228-bfba-eb0b365f8bff" providerId="ADAL" clId="{4E25F101-8106-417A-BBCB-B20F1FCF33BB}" dt="2024-07-02T22:15:11.937" v="4035" actId="478"/>
          <ac:spMkLst>
            <pc:docMk/>
            <pc:sldMk cId="3261498259" sldId="305"/>
            <ac:spMk id="17" creationId="{4A488B09-4314-F4A8-4FF3-152CBDC294BB}"/>
          </ac:spMkLst>
        </pc:spChg>
        <pc:spChg chg="add mod">
          <ac:chgData name="Αρχοντια Λυκου" userId="90fc9432-175e-4228-bfba-eb0b365f8bff" providerId="ADAL" clId="{4E25F101-8106-417A-BBCB-B20F1FCF33BB}" dt="2024-07-02T22:18:34.281" v="4238" actId="14100"/>
          <ac:spMkLst>
            <pc:docMk/>
            <pc:sldMk cId="3261498259" sldId="305"/>
            <ac:spMk id="20" creationId="{04CBE21C-5E04-576A-9774-F25C66A6E734}"/>
          </ac:spMkLst>
        </pc:spChg>
        <pc:spChg chg="add del mod">
          <ac:chgData name="Αρχοντια Λυκου" userId="90fc9432-175e-4228-bfba-eb0b365f8bff" providerId="ADAL" clId="{4E25F101-8106-417A-BBCB-B20F1FCF33BB}" dt="2024-07-02T22:15:47.577" v="4051" actId="478"/>
          <ac:spMkLst>
            <pc:docMk/>
            <pc:sldMk cId="3261498259" sldId="305"/>
            <ac:spMk id="23" creationId="{C96B298B-5B68-3D06-7316-9A554214714B}"/>
          </ac:spMkLst>
        </pc:spChg>
        <pc:spChg chg="add mod">
          <ac:chgData name="Αρχοντια Λυκου" userId="90fc9432-175e-4228-bfba-eb0b365f8bff" providerId="ADAL" clId="{4E25F101-8106-417A-BBCB-B20F1FCF33BB}" dt="2024-07-02T22:18:49.304" v="4246" actId="14100"/>
          <ac:spMkLst>
            <pc:docMk/>
            <pc:sldMk cId="3261498259" sldId="305"/>
            <ac:spMk id="26" creationId="{12B46214-3BBF-DF1E-DDD3-17E9F2DB7C70}"/>
          </ac:spMkLst>
        </pc:spChg>
        <pc:spChg chg="add mod">
          <ac:chgData name="Αρχοντια Λυκου" userId="90fc9432-175e-4228-bfba-eb0b365f8bff" providerId="ADAL" clId="{4E25F101-8106-417A-BBCB-B20F1FCF33BB}" dt="2024-07-02T22:18:55.058" v="4251" actId="1035"/>
          <ac:spMkLst>
            <pc:docMk/>
            <pc:sldMk cId="3261498259" sldId="305"/>
            <ac:spMk id="27" creationId="{1FAA155B-E7C8-518B-62E9-D16E7600369B}"/>
          </ac:spMkLst>
        </pc:spChg>
        <pc:spChg chg="add mod">
          <ac:chgData name="Αρχοντια Λυκου" userId="90fc9432-175e-4228-bfba-eb0b365f8bff" providerId="ADAL" clId="{4E25F101-8106-417A-BBCB-B20F1FCF33BB}" dt="2024-07-02T22:18:18.552" v="4237" actId="1038"/>
          <ac:spMkLst>
            <pc:docMk/>
            <pc:sldMk cId="3261498259" sldId="305"/>
            <ac:spMk id="28" creationId="{367D2C12-4A62-1002-9445-12557B831CC9}"/>
          </ac:spMkLst>
        </pc:spChg>
        <pc:spChg chg="add mod">
          <ac:chgData name="Αρχοντια Λυκου" userId="90fc9432-175e-4228-bfba-eb0b365f8bff" providerId="ADAL" clId="{4E25F101-8106-417A-BBCB-B20F1FCF33BB}" dt="2024-07-02T22:18:01.505" v="4170" actId="1582"/>
          <ac:spMkLst>
            <pc:docMk/>
            <pc:sldMk cId="3261498259" sldId="305"/>
            <ac:spMk id="29" creationId="{CF5BA397-122C-94F6-797F-001469EAA899}"/>
          </ac:spMkLst>
        </pc:spChg>
        <pc:picChg chg="add mod">
          <ac:chgData name="Αρχοντια Λυκου" userId="90fc9432-175e-4228-bfba-eb0b365f8bff" providerId="ADAL" clId="{4E25F101-8106-417A-BBCB-B20F1FCF33BB}" dt="2024-07-02T22:18:55.058" v="4251" actId="1035"/>
          <ac:picMkLst>
            <pc:docMk/>
            <pc:sldMk cId="3261498259" sldId="305"/>
            <ac:picMk id="2" creationId="{F107C5B3-0619-5D24-FEEB-9A9F56B66C6B}"/>
          </ac:picMkLst>
        </pc:picChg>
        <pc:picChg chg="del">
          <ac:chgData name="Αρχοντια Λυκου" userId="90fc9432-175e-4228-bfba-eb0b365f8bff" providerId="ADAL" clId="{4E25F101-8106-417A-BBCB-B20F1FCF33BB}" dt="2024-07-02T22:07:57.929" v="3877" actId="478"/>
          <ac:picMkLst>
            <pc:docMk/>
            <pc:sldMk cId="3261498259" sldId="305"/>
            <ac:picMk id="3" creationId="{A5A249DF-7379-DDC5-3D6A-223DEB7273E6}"/>
          </ac:picMkLst>
        </pc:picChg>
        <pc:picChg chg="add mod">
          <ac:chgData name="Αρχοντια Λυκου" userId="90fc9432-175e-4228-bfba-eb0b365f8bff" providerId="ADAL" clId="{4E25F101-8106-417A-BBCB-B20F1FCF33BB}" dt="2024-07-02T22:16:03.467" v="4077" actId="1036"/>
          <ac:picMkLst>
            <pc:docMk/>
            <pc:sldMk cId="3261498259" sldId="305"/>
            <ac:picMk id="10" creationId="{4354D4B1-1D32-10E8-1B93-0E8934F1C8A8}"/>
          </ac:picMkLst>
        </pc:picChg>
        <pc:picChg chg="del">
          <ac:chgData name="Αρχοντια Λυκου" userId="90fc9432-175e-4228-bfba-eb0b365f8bff" providerId="ADAL" clId="{4E25F101-8106-417A-BBCB-B20F1FCF33BB}" dt="2024-07-02T22:07:59.631" v="3879" actId="478"/>
          <ac:picMkLst>
            <pc:docMk/>
            <pc:sldMk cId="3261498259" sldId="305"/>
            <ac:picMk id="11" creationId="{544E7E72-079F-E025-9A58-3F4EEFD52A98}"/>
          </ac:picMkLst>
        </pc:picChg>
        <pc:picChg chg="add mod">
          <ac:chgData name="Αρχοντια Λυκου" userId="90fc9432-175e-4228-bfba-eb0b365f8bff" providerId="ADAL" clId="{4E25F101-8106-417A-BBCB-B20F1FCF33BB}" dt="2024-07-02T22:18:55.058" v="4251" actId="1035"/>
          <ac:picMkLst>
            <pc:docMk/>
            <pc:sldMk cId="3261498259" sldId="305"/>
            <ac:picMk id="15" creationId="{F39D8E5D-8D1A-4E3E-11A6-E59D3F11ED01}"/>
          </ac:picMkLst>
        </pc:picChg>
        <pc:picChg chg="add mod">
          <ac:chgData name="Αρχοντια Λυκου" userId="90fc9432-175e-4228-bfba-eb0b365f8bff" providerId="ADAL" clId="{4E25F101-8106-417A-BBCB-B20F1FCF33BB}" dt="2024-07-02T22:16:03.467" v="4077" actId="1036"/>
          <ac:picMkLst>
            <pc:docMk/>
            <pc:sldMk cId="3261498259" sldId="305"/>
            <ac:picMk id="18" creationId="{3AEC8B94-489D-AD58-51CF-FE142EA9FB89}"/>
          </ac:picMkLst>
        </pc:picChg>
        <pc:picChg chg="add mod">
          <ac:chgData name="Αρχοντια Λυκου" userId="90fc9432-175e-4228-bfba-eb0b365f8bff" providerId="ADAL" clId="{4E25F101-8106-417A-BBCB-B20F1FCF33BB}" dt="2024-07-02T22:18:55.058" v="4251" actId="1035"/>
          <ac:picMkLst>
            <pc:docMk/>
            <pc:sldMk cId="3261498259" sldId="305"/>
            <ac:picMk id="21" creationId="{6CB9B65C-455D-C8C8-1C37-9EE39F31A96C}"/>
          </ac:picMkLst>
        </pc:picChg>
        <pc:picChg chg="add mod">
          <ac:chgData name="Αρχοντια Λυκου" userId="90fc9432-175e-4228-bfba-eb0b365f8bff" providerId="ADAL" clId="{4E25F101-8106-417A-BBCB-B20F1FCF33BB}" dt="2024-07-02T22:16:03.467" v="4077" actId="1036"/>
          <ac:picMkLst>
            <pc:docMk/>
            <pc:sldMk cId="3261498259" sldId="305"/>
            <ac:picMk id="24" creationId="{140C376A-F2F3-1D26-D8CA-89DF94175201}"/>
          </ac:picMkLst>
        </pc:picChg>
        <pc:cxnChg chg="mod">
          <ac:chgData name="Αρχοντια Λυκου" userId="90fc9432-175e-4228-bfba-eb0b365f8bff" providerId="ADAL" clId="{4E25F101-8106-417A-BBCB-B20F1FCF33BB}" dt="2024-07-02T22:18:47.252" v="4244" actId="1036"/>
          <ac:cxnSpMkLst>
            <pc:docMk/>
            <pc:sldMk cId="3261498259" sldId="305"/>
            <ac:cxnSpMk id="6" creationId="{EDBA213F-881C-7E9E-AC30-095163D94282}"/>
          </ac:cxnSpMkLst>
        </pc:cxnChg>
      </pc:sldChg>
      <pc:sldChg chg="addSp delSp modSp add mod">
        <pc:chgData name="Αρχοντια Λυκου" userId="90fc9432-175e-4228-bfba-eb0b365f8bff" providerId="ADAL" clId="{4E25F101-8106-417A-BBCB-B20F1FCF33BB}" dt="2024-07-03T10:14:51.539" v="5023" actId="948"/>
        <pc:sldMkLst>
          <pc:docMk/>
          <pc:sldMk cId="908655782" sldId="306"/>
        </pc:sldMkLst>
        <pc:spChg chg="mod">
          <ac:chgData name="Αρχοντια Λυκου" userId="90fc9432-175e-4228-bfba-eb0b365f8bff" providerId="ADAL" clId="{4E25F101-8106-417A-BBCB-B20F1FCF33BB}" dt="2024-07-02T22:20:03.017" v="4265" actId="20577"/>
          <ac:spMkLst>
            <pc:docMk/>
            <pc:sldMk cId="908655782" sldId="306"/>
            <ac:spMk id="4" creationId="{F6C066D2-E705-A91A-68EB-C2580D5A2EF1}"/>
          </ac:spMkLst>
        </pc:spChg>
        <pc:spChg chg="add mod">
          <ac:chgData name="Αρχοντια Λυκου" userId="90fc9432-175e-4228-bfba-eb0b365f8bff" providerId="ADAL" clId="{4E25F101-8106-417A-BBCB-B20F1FCF33BB}" dt="2024-07-03T10:14:51.539" v="5023" actId="948"/>
          <ac:spMkLst>
            <pc:docMk/>
            <pc:sldMk cId="908655782" sldId="306"/>
            <ac:spMk id="8" creationId="{61AA79FD-B6A0-78E2-DAEC-9182BB49AFFA}"/>
          </ac:spMkLst>
        </pc:spChg>
        <pc:spChg chg="del mod">
          <ac:chgData name="Αρχοντια Λυκου" userId="90fc9432-175e-4228-bfba-eb0b365f8bff" providerId="ADAL" clId="{4E25F101-8106-417A-BBCB-B20F1FCF33BB}" dt="2024-07-02T22:20:40.981" v="4281" actId="478"/>
          <ac:spMkLst>
            <pc:docMk/>
            <pc:sldMk cId="908655782" sldId="306"/>
            <ac:spMk id="9" creationId="{565903C6-487B-CE97-BFCC-EB47A2A79EC2}"/>
          </ac:spMkLst>
        </pc:spChg>
        <pc:spChg chg="add mod">
          <ac:chgData name="Αρχοντια Λυκου" userId="90fc9432-175e-4228-bfba-eb0b365f8bff" providerId="ADAL" clId="{4E25F101-8106-417A-BBCB-B20F1FCF33BB}" dt="2024-07-02T22:24:27.754" v="4434" actId="20577"/>
          <ac:spMkLst>
            <pc:docMk/>
            <pc:sldMk cId="908655782" sldId="306"/>
            <ac:spMk id="11" creationId="{148DDACC-0F16-4570-47C9-37AC7EE29461}"/>
          </ac:spMkLst>
        </pc:spChg>
        <pc:spChg chg="add mod">
          <ac:chgData name="Αρχοντια Λυκου" userId="90fc9432-175e-4228-bfba-eb0b365f8bff" providerId="ADAL" clId="{4E25F101-8106-417A-BBCB-B20F1FCF33BB}" dt="2024-07-02T22:24:43.526" v="4439" actId="20577"/>
          <ac:spMkLst>
            <pc:docMk/>
            <pc:sldMk cId="908655782" sldId="306"/>
            <ac:spMk id="12" creationId="{C44A93D7-47AA-61DA-6AA9-9B583C45AB46}"/>
          </ac:spMkLst>
        </pc:spChg>
        <pc:spChg chg="del mod">
          <ac:chgData name="Αρχοντια Λυκου" userId="90fc9432-175e-4228-bfba-eb0b365f8bff" providerId="ADAL" clId="{4E25F101-8106-417A-BBCB-B20F1FCF33BB}" dt="2024-07-02T22:25:03.956" v="4440" actId="478"/>
          <ac:spMkLst>
            <pc:docMk/>
            <pc:sldMk cId="908655782" sldId="306"/>
            <ac:spMk id="14" creationId="{448D3127-B8FD-62E6-5B91-25068ABADD34}"/>
          </ac:spMkLst>
        </pc:spChg>
        <pc:spChg chg="del mod">
          <ac:chgData name="Αρχοντια Λυκου" userId="90fc9432-175e-4228-bfba-eb0b365f8bff" providerId="ADAL" clId="{4E25F101-8106-417A-BBCB-B20F1FCF33BB}" dt="2024-07-02T22:20:40.981" v="4281" actId="478"/>
          <ac:spMkLst>
            <pc:docMk/>
            <pc:sldMk cId="908655782" sldId="306"/>
            <ac:spMk id="20" creationId="{04CBE21C-5E04-576A-9774-F25C66A6E734}"/>
          </ac:spMkLst>
        </pc:spChg>
        <pc:spChg chg="del mod">
          <ac:chgData name="Αρχοντια Λυκου" userId="90fc9432-175e-4228-bfba-eb0b365f8bff" providerId="ADAL" clId="{4E25F101-8106-417A-BBCB-B20F1FCF33BB}" dt="2024-07-02T22:20:40.981" v="4281" actId="478"/>
          <ac:spMkLst>
            <pc:docMk/>
            <pc:sldMk cId="908655782" sldId="306"/>
            <ac:spMk id="26" creationId="{12B46214-3BBF-DF1E-DDD3-17E9F2DB7C70}"/>
          </ac:spMkLst>
        </pc:spChg>
        <pc:spChg chg="del">
          <ac:chgData name="Αρχοντια Λυκου" userId="90fc9432-175e-4228-bfba-eb0b365f8bff" providerId="ADAL" clId="{4E25F101-8106-417A-BBCB-B20F1FCF33BB}" dt="2024-07-02T22:20:15.945" v="4266" actId="478"/>
          <ac:spMkLst>
            <pc:docMk/>
            <pc:sldMk cId="908655782" sldId="306"/>
            <ac:spMk id="27" creationId="{1FAA155B-E7C8-518B-62E9-D16E7600369B}"/>
          </ac:spMkLst>
        </pc:spChg>
        <pc:spChg chg="mod ord">
          <ac:chgData name="Αρχοντια Λυκου" userId="90fc9432-175e-4228-bfba-eb0b365f8bff" providerId="ADAL" clId="{4E25F101-8106-417A-BBCB-B20F1FCF33BB}" dt="2024-07-02T22:24:39.925" v="4437" actId="554"/>
          <ac:spMkLst>
            <pc:docMk/>
            <pc:sldMk cId="908655782" sldId="306"/>
            <ac:spMk id="28" creationId="{367D2C12-4A62-1002-9445-12557B831CC9}"/>
          </ac:spMkLst>
        </pc:spChg>
        <pc:spChg chg="del">
          <ac:chgData name="Αρχοντια Λυκου" userId="90fc9432-175e-4228-bfba-eb0b365f8bff" providerId="ADAL" clId="{4E25F101-8106-417A-BBCB-B20F1FCF33BB}" dt="2024-07-02T22:20:19.373" v="4273" actId="478"/>
          <ac:spMkLst>
            <pc:docMk/>
            <pc:sldMk cId="908655782" sldId="306"/>
            <ac:spMk id="29" creationId="{CF5BA397-122C-94F6-797F-001469EAA899}"/>
          </ac:spMkLst>
        </pc:spChg>
        <pc:picChg chg="del">
          <ac:chgData name="Αρχοντια Λυκου" userId="90fc9432-175e-4228-bfba-eb0b365f8bff" providerId="ADAL" clId="{4E25F101-8106-417A-BBCB-B20F1FCF33BB}" dt="2024-07-02T22:20:16.650" v="4267" actId="478"/>
          <ac:picMkLst>
            <pc:docMk/>
            <pc:sldMk cId="908655782" sldId="306"/>
            <ac:picMk id="2" creationId="{F107C5B3-0619-5D24-FEEB-9A9F56B66C6B}"/>
          </ac:picMkLst>
        </pc:picChg>
        <pc:picChg chg="add mod">
          <ac:chgData name="Αρχοντια Λυκου" userId="90fc9432-175e-4228-bfba-eb0b365f8bff" providerId="ADAL" clId="{4E25F101-8106-417A-BBCB-B20F1FCF33BB}" dt="2024-07-02T22:20:32.161" v="4277" actId="1076"/>
          <ac:picMkLst>
            <pc:docMk/>
            <pc:sldMk cId="908655782" sldId="306"/>
            <ac:picMk id="3" creationId="{4C61EB79-6E84-4602-C871-2483131573AA}"/>
          </ac:picMkLst>
        </pc:picChg>
        <pc:picChg chg="add mod">
          <ac:chgData name="Αρχοντια Λυκου" userId="90fc9432-175e-4228-bfba-eb0b365f8bff" providerId="ADAL" clId="{4E25F101-8106-417A-BBCB-B20F1FCF33BB}" dt="2024-07-02T22:20:44.240" v="4282" actId="1076"/>
          <ac:picMkLst>
            <pc:docMk/>
            <pc:sldMk cId="908655782" sldId="306"/>
            <ac:picMk id="5" creationId="{78C59685-091F-4DAA-2CCD-4E75B67C312E}"/>
          </ac:picMkLst>
        </pc:picChg>
        <pc:picChg chg="add mod">
          <ac:chgData name="Αρχοντια Λυκου" userId="90fc9432-175e-4228-bfba-eb0b365f8bff" providerId="ADAL" clId="{4E25F101-8106-417A-BBCB-B20F1FCF33BB}" dt="2024-07-02T22:20:52.273" v="4284" actId="1076"/>
          <ac:picMkLst>
            <pc:docMk/>
            <pc:sldMk cId="908655782" sldId="306"/>
            <ac:picMk id="7" creationId="{08A3F7F4-9381-8325-0811-C843F712A37D}"/>
          </ac:picMkLst>
        </pc:picChg>
        <pc:picChg chg="del">
          <ac:chgData name="Αρχοντια Λυκου" userId="90fc9432-175e-4228-bfba-eb0b365f8bff" providerId="ADAL" clId="{4E25F101-8106-417A-BBCB-B20F1FCF33BB}" dt="2024-07-02T22:20:18.075" v="4270" actId="478"/>
          <ac:picMkLst>
            <pc:docMk/>
            <pc:sldMk cId="908655782" sldId="306"/>
            <ac:picMk id="10" creationId="{4354D4B1-1D32-10E8-1B93-0E8934F1C8A8}"/>
          </ac:picMkLst>
        </pc:picChg>
        <pc:picChg chg="del">
          <ac:chgData name="Αρχοντια Λυκου" userId="90fc9432-175e-4228-bfba-eb0b365f8bff" providerId="ADAL" clId="{4E25F101-8106-417A-BBCB-B20F1FCF33BB}" dt="2024-07-02T22:20:17.204" v="4268" actId="478"/>
          <ac:picMkLst>
            <pc:docMk/>
            <pc:sldMk cId="908655782" sldId="306"/>
            <ac:picMk id="15" creationId="{F39D8E5D-8D1A-4E3E-11A6-E59D3F11ED01}"/>
          </ac:picMkLst>
        </pc:picChg>
        <pc:picChg chg="del">
          <ac:chgData name="Αρχοντια Λυκου" userId="90fc9432-175e-4228-bfba-eb0b365f8bff" providerId="ADAL" clId="{4E25F101-8106-417A-BBCB-B20F1FCF33BB}" dt="2024-07-02T22:20:18.397" v="4271" actId="478"/>
          <ac:picMkLst>
            <pc:docMk/>
            <pc:sldMk cId="908655782" sldId="306"/>
            <ac:picMk id="18" creationId="{3AEC8B94-489D-AD58-51CF-FE142EA9FB89}"/>
          </ac:picMkLst>
        </pc:picChg>
        <pc:picChg chg="del">
          <ac:chgData name="Αρχοντια Λυκου" userId="90fc9432-175e-4228-bfba-eb0b365f8bff" providerId="ADAL" clId="{4E25F101-8106-417A-BBCB-B20F1FCF33BB}" dt="2024-07-02T22:20:17.595" v="4269" actId="478"/>
          <ac:picMkLst>
            <pc:docMk/>
            <pc:sldMk cId="908655782" sldId="306"/>
            <ac:picMk id="21" creationId="{6CB9B65C-455D-C8C8-1C37-9EE39F31A96C}"/>
          </ac:picMkLst>
        </pc:picChg>
        <pc:picChg chg="del">
          <ac:chgData name="Αρχοντια Λυκου" userId="90fc9432-175e-4228-bfba-eb0b365f8bff" providerId="ADAL" clId="{4E25F101-8106-417A-BBCB-B20F1FCF33BB}" dt="2024-07-02T22:20:18.742" v="4272" actId="478"/>
          <ac:picMkLst>
            <pc:docMk/>
            <pc:sldMk cId="908655782" sldId="306"/>
            <ac:picMk id="24" creationId="{140C376A-F2F3-1D26-D8CA-89DF94175201}"/>
          </ac:picMkLst>
        </pc:picChg>
      </pc:sldChg>
      <pc:sldChg chg="delSp modSp add mod">
        <pc:chgData name="Αρχοντια Λυκου" userId="90fc9432-175e-4228-bfba-eb0b365f8bff" providerId="ADAL" clId="{4E25F101-8106-417A-BBCB-B20F1FCF33BB}" dt="2024-07-02T22:27:05.120" v="4459" actId="478"/>
        <pc:sldMkLst>
          <pc:docMk/>
          <pc:sldMk cId="2348281185" sldId="307"/>
        </pc:sldMkLst>
        <pc:spChg chg="mod">
          <ac:chgData name="Αρχοντια Λυκου" userId="90fc9432-175e-4228-bfba-eb0b365f8bff" providerId="ADAL" clId="{4E25F101-8106-417A-BBCB-B20F1FCF33BB}" dt="2024-07-02T22:27:00.314" v="4455" actId="20577"/>
          <ac:spMkLst>
            <pc:docMk/>
            <pc:sldMk cId="2348281185" sldId="307"/>
            <ac:spMk id="4" creationId="{F6C066D2-E705-A91A-68EB-C2580D5A2EF1}"/>
          </ac:spMkLst>
        </pc:spChg>
        <pc:spChg chg="del">
          <ac:chgData name="Αρχοντια Λυκου" userId="90fc9432-175e-4228-bfba-eb0b365f8bff" providerId="ADAL" clId="{4E25F101-8106-417A-BBCB-B20F1FCF33BB}" dt="2024-07-02T22:27:05.120" v="4459" actId="478"/>
          <ac:spMkLst>
            <pc:docMk/>
            <pc:sldMk cId="2348281185" sldId="307"/>
            <ac:spMk id="8" creationId="{61AA79FD-B6A0-78E2-DAEC-9182BB49AFFA}"/>
          </ac:spMkLst>
        </pc:spChg>
        <pc:spChg chg="del">
          <ac:chgData name="Αρχοντια Λυκου" userId="90fc9432-175e-4228-bfba-eb0b365f8bff" providerId="ADAL" clId="{4E25F101-8106-417A-BBCB-B20F1FCF33BB}" dt="2024-07-02T22:27:05.120" v="4459" actId="478"/>
          <ac:spMkLst>
            <pc:docMk/>
            <pc:sldMk cId="2348281185" sldId="307"/>
            <ac:spMk id="11" creationId="{148DDACC-0F16-4570-47C9-37AC7EE29461}"/>
          </ac:spMkLst>
        </pc:spChg>
        <pc:spChg chg="del">
          <ac:chgData name="Αρχοντια Λυκου" userId="90fc9432-175e-4228-bfba-eb0b365f8bff" providerId="ADAL" clId="{4E25F101-8106-417A-BBCB-B20F1FCF33BB}" dt="2024-07-02T22:27:05.120" v="4459" actId="478"/>
          <ac:spMkLst>
            <pc:docMk/>
            <pc:sldMk cId="2348281185" sldId="307"/>
            <ac:spMk id="12" creationId="{C44A93D7-47AA-61DA-6AA9-9B583C45AB46}"/>
          </ac:spMkLst>
        </pc:spChg>
        <pc:spChg chg="del">
          <ac:chgData name="Αρχοντια Λυκου" userId="90fc9432-175e-4228-bfba-eb0b365f8bff" providerId="ADAL" clId="{4E25F101-8106-417A-BBCB-B20F1FCF33BB}" dt="2024-07-02T22:27:05.120" v="4459" actId="478"/>
          <ac:spMkLst>
            <pc:docMk/>
            <pc:sldMk cId="2348281185" sldId="307"/>
            <ac:spMk id="28" creationId="{367D2C12-4A62-1002-9445-12557B831CC9}"/>
          </ac:spMkLst>
        </pc:spChg>
        <pc:picChg chg="del">
          <ac:chgData name="Αρχοντια Λυκου" userId="90fc9432-175e-4228-bfba-eb0b365f8bff" providerId="ADAL" clId="{4E25F101-8106-417A-BBCB-B20F1FCF33BB}" dt="2024-07-02T22:27:03.358" v="4456" actId="478"/>
          <ac:picMkLst>
            <pc:docMk/>
            <pc:sldMk cId="2348281185" sldId="307"/>
            <ac:picMk id="3" creationId="{4C61EB79-6E84-4602-C871-2483131573AA}"/>
          </ac:picMkLst>
        </pc:picChg>
        <pc:picChg chg="del">
          <ac:chgData name="Αρχοντια Λυκου" userId="90fc9432-175e-4228-bfba-eb0b365f8bff" providerId="ADAL" clId="{4E25F101-8106-417A-BBCB-B20F1FCF33BB}" dt="2024-07-02T22:27:04.176" v="4458" actId="478"/>
          <ac:picMkLst>
            <pc:docMk/>
            <pc:sldMk cId="2348281185" sldId="307"/>
            <ac:picMk id="5" creationId="{78C59685-091F-4DAA-2CCD-4E75B67C312E}"/>
          </ac:picMkLst>
        </pc:picChg>
        <pc:picChg chg="del">
          <ac:chgData name="Αρχοντια Λυκου" userId="90fc9432-175e-4228-bfba-eb0b365f8bff" providerId="ADAL" clId="{4E25F101-8106-417A-BBCB-B20F1FCF33BB}" dt="2024-07-02T22:27:03.765" v="4457" actId="478"/>
          <ac:picMkLst>
            <pc:docMk/>
            <pc:sldMk cId="2348281185" sldId="307"/>
            <ac:picMk id="7" creationId="{08A3F7F4-9381-8325-0811-C843F712A37D}"/>
          </ac:picMkLst>
        </pc:picChg>
      </pc:sldChg>
      <pc:sldChg chg="modSp add mod">
        <pc:chgData name="Αρχοντια Λυκου" userId="90fc9432-175e-4228-bfba-eb0b365f8bff" providerId="ADAL" clId="{4E25F101-8106-417A-BBCB-B20F1FCF33BB}" dt="2024-07-02T22:28:29.614" v="4515" actId="20577"/>
        <pc:sldMkLst>
          <pc:docMk/>
          <pc:sldMk cId="2701626492" sldId="308"/>
        </pc:sldMkLst>
        <pc:spChg chg="mod">
          <ac:chgData name="Αρχοντια Λυκου" userId="90fc9432-175e-4228-bfba-eb0b365f8bff" providerId="ADAL" clId="{4E25F101-8106-417A-BBCB-B20F1FCF33BB}" dt="2024-07-02T22:28:29.614" v="4515" actId="20577"/>
          <ac:spMkLst>
            <pc:docMk/>
            <pc:sldMk cId="2701626492" sldId="308"/>
            <ac:spMk id="4" creationId="{F6C066D2-E705-A91A-68EB-C2580D5A2EF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56B7CD-0A9B-4299-9535-1AF844F66F3F}" type="datetimeFigureOut">
              <a:rPr lang="el-GR" smtClean="0"/>
              <a:t>10/12/2024</a:t>
            </a:fld>
            <a:endParaRPr lang="el-G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A236FA-70ED-40CF-BA72-A8C042AD4A12}" type="slidenum">
              <a:rPr lang="el-GR" smtClean="0"/>
              <a:t>‹#›</a:t>
            </a:fld>
            <a:endParaRPr lang="el-GR"/>
          </a:p>
        </p:txBody>
      </p:sp>
    </p:spTree>
    <p:extLst>
      <p:ext uri="{BB962C8B-B14F-4D97-AF65-F5344CB8AC3E}">
        <p14:creationId xmlns:p14="http://schemas.microsoft.com/office/powerpoint/2010/main" val="39810372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3A236FA-70ED-40CF-BA72-A8C042AD4A12}" type="slidenum">
              <a:rPr lang="el-GR" smtClean="0"/>
              <a:t>36</a:t>
            </a:fld>
            <a:endParaRPr lang="el-GR"/>
          </a:p>
        </p:txBody>
      </p:sp>
    </p:spTree>
    <p:extLst>
      <p:ext uri="{BB962C8B-B14F-4D97-AF65-F5344CB8AC3E}">
        <p14:creationId xmlns:p14="http://schemas.microsoft.com/office/powerpoint/2010/main" val="3144352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3A236FA-70ED-40CF-BA72-A8C042AD4A12}" type="slidenum">
              <a:rPr lang="el-GR" smtClean="0"/>
              <a:t>37</a:t>
            </a:fld>
            <a:endParaRPr lang="el-GR"/>
          </a:p>
        </p:txBody>
      </p:sp>
    </p:spTree>
    <p:extLst>
      <p:ext uri="{BB962C8B-B14F-4D97-AF65-F5344CB8AC3E}">
        <p14:creationId xmlns:p14="http://schemas.microsoft.com/office/powerpoint/2010/main" val="7450567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A236FA-70ED-40CF-BA72-A8C042AD4A12}" type="slidenum">
              <a:rPr lang="el-GR" smtClean="0"/>
              <a:t>49</a:t>
            </a:fld>
            <a:endParaRPr lang="el-GR"/>
          </a:p>
        </p:txBody>
      </p:sp>
    </p:spTree>
    <p:extLst>
      <p:ext uri="{BB962C8B-B14F-4D97-AF65-F5344CB8AC3E}">
        <p14:creationId xmlns:p14="http://schemas.microsoft.com/office/powerpoint/2010/main" val="37530330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FAD95BD-2EE4-4E4F-BACB-C176786B4F2D}" type="datetime1">
              <a:rPr lang="en-US" smtClean="0"/>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DCDB48-06C4-4061-8D40-7621C223FB0E}" type="slidenum">
              <a:rPr lang="en-US" smtClean="0"/>
              <a:t>‹#›</a:t>
            </a:fld>
            <a:endParaRPr lang="en-US"/>
          </a:p>
        </p:txBody>
      </p:sp>
    </p:spTree>
    <p:extLst>
      <p:ext uri="{BB962C8B-B14F-4D97-AF65-F5344CB8AC3E}">
        <p14:creationId xmlns:p14="http://schemas.microsoft.com/office/powerpoint/2010/main" val="2826822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94A58F-F176-4B5F-A745-A2E78E8EE41F}" type="datetime1">
              <a:rPr lang="en-US" smtClean="0"/>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DCDB48-06C4-4061-8D40-7621C223FB0E}" type="slidenum">
              <a:rPr lang="en-US" smtClean="0"/>
              <a:t>‹#›</a:t>
            </a:fld>
            <a:endParaRPr lang="en-US"/>
          </a:p>
        </p:txBody>
      </p:sp>
    </p:spTree>
    <p:extLst>
      <p:ext uri="{BB962C8B-B14F-4D97-AF65-F5344CB8AC3E}">
        <p14:creationId xmlns:p14="http://schemas.microsoft.com/office/powerpoint/2010/main" val="41252398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D1D8CC-B807-8C00-F597-774C2CE160F4}"/>
              </a:ext>
            </a:extLst>
          </p:cNvPr>
          <p:cNvSpPr>
            <a:spLocks noGrp="1"/>
          </p:cNvSpPr>
          <p:nvPr>
            <p:ph type="dt" sz="half" idx="10"/>
          </p:nvPr>
        </p:nvSpPr>
        <p:spPr/>
        <p:txBody>
          <a:bodyPr/>
          <a:lstStyle/>
          <a:p>
            <a:fld id="{10EA029A-24EB-49BA-A9A5-FC63C09778F7}" type="datetime1">
              <a:rPr lang="en-US" smtClean="0"/>
              <a:t>12/10/2024</a:t>
            </a:fld>
            <a:endParaRPr lang="en-US"/>
          </a:p>
        </p:txBody>
      </p:sp>
      <p:sp>
        <p:nvSpPr>
          <p:cNvPr id="8" name="Footer Placeholder 7">
            <a:extLst>
              <a:ext uri="{FF2B5EF4-FFF2-40B4-BE49-F238E27FC236}">
                <a16:creationId xmlns:a16="http://schemas.microsoft.com/office/drawing/2014/main" id="{70034687-E02F-5770-D7DD-3B170A78E6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AC2198D-D567-1490-EEB5-D6E78C931FE2}"/>
              </a:ext>
            </a:extLst>
          </p:cNvPr>
          <p:cNvSpPr>
            <a:spLocks noGrp="1"/>
          </p:cNvSpPr>
          <p:nvPr>
            <p:ph type="sldNum" sz="quarter" idx="12"/>
          </p:nvPr>
        </p:nvSpPr>
        <p:spPr/>
        <p:txBody>
          <a:bodyPr/>
          <a:lstStyle/>
          <a:p>
            <a:fld id="{B1DCDB48-06C4-4061-8D40-7621C223FB0E}" type="slidenum">
              <a:rPr lang="en-US" smtClean="0"/>
              <a:t>‹#›</a:t>
            </a:fld>
            <a:endParaRPr lang="en-US" dirty="0"/>
          </a:p>
        </p:txBody>
      </p:sp>
    </p:spTree>
    <p:extLst>
      <p:ext uri="{BB962C8B-B14F-4D97-AF65-F5344CB8AC3E}">
        <p14:creationId xmlns:p14="http://schemas.microsoft.com/office/powerpoint/2010/main" val="2175054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875E41-B889-4CBE-ABD1-AA43F80F2943}" type="datetime1">
              <a:rPr lang="en-US" smtClean="0"/>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DCDB48-06C4-4061-8D40-7621C223FB0E}" type="slidenum">
              <a:rPr lang="en-US" smtClean="0"/>
              <a:t>‹#›</a:t>
            </a:fld>
            <a:endParaRPr lang="en-US"/>
          </a:p>
        </p:txBody>
      </p:sp>
    </p:spTree>
    <p:extLst>
      <p:ext uri="{BB962C8B-B14F-4D97-AF65-F5344CB8AC3E}">
        <p14:creationId xmlns:p14="http://schemas.microsoft.com/office/powerpoint/2010/main" val="1591227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9DD5847-27B3-4863-B91B-EB0E94DDA036}" type="datetime1">
              <a:rPr lang="en-US" smtClean="0"/>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DCDB48-06C4-4061-8D40-7621C223FB0E}" type="slidenum">
              <a:rPr lang="en-US" smtClean="0"/>
              <a:t>‹#›</a:t>
            </a:fld>
            <a:endParaRPr lang="en-US"/>
          </a:p>
        </p:txBody>
      </p:sp>
    </p:spTree>
    <p:extLst>
      <p:ext uri="{BB962C8B-B14F-4D97-AF65-F5344CB8AC3E}">
        <p14:creationId xmlns:p14="http://schemas.microsoft.com/office/powerpoint/2010/main" val="3870544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FC310E-7658-4BDA-A1A3-79415DA9C59F}" type="datetime1">
              <a:rPr lang="en-US" smtClean="0"/>
              <a:t>12/10/2024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DCDB48-06C4-4061-8D40-7621C223FB0E}" type="slidenum">
              <a:rPr lang="en-US" smtClean="0"/>
              <a:t>‹#›</a:t>
            </a:fld>
            <a:endParaRPr lang="en-US"/>
          </a:p>
        </p:txBody>
      </p:sp>
    </p:spTree>
    <p:extLst>
      <p:ext uri="{BB962C8B-B14F-4D97-AF65-F5344CB8AC3E}">
        <p14:creationId xmlns:p14="http://schemas.microsoft.com/office/powerpoint/2010/main" val="592927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1DCE7FD-95FC-4803-96B5-15CA4727EA5D}" type="datetime1">
              <a:rPr lang="en-US" smtClean="0"/>
              <a:t>12/10/2024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DCDB48-06C4-4061-8D40-7621C223FB0E}" type="slidenum">
              <a:rPr lang="en-US" smtClean="0"/>
              <a:t>‹#›</a:t>
            </a:fld>
            <a:endParaRPr lang="en-US"/>
          </a:p>
        </p:txBody>
      </p:sp>
    </p:spTree>
    <p:extLst>
      <p:ext uri="{BB962C8B-B14F-4D97-AF65-F5344CB8AC3E}">
        <p14:creationId xmlns:p14="http://schemas.microsoft.com/office/powerpoint/2010/main" val="4226167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BBD772-84C5-4122-811D-1EA163DDC3DF}" type="datetime1">
              <a:rPr lang="en-US" smtClean="0"/>
              <a:t>12/10/2024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DCDB48-06C4-4061-8D40-7621C223FB0E}" type="slidenum">
              <a:rPr lang="en-US" smtClean="0"/>
              <a:t>‹#›</a:t>
            </a:fld>
            <a:endParaRPr lang="en-US"/>
          </a:p>
        </p:txBody>
      </p:sp>
    </p:spTree>
    <p:extLst>
      <p:ext uri="{BB962C8B-B14F-4D97-AF65-F5344CB8AC3E}">
        <p14:creationId xmlns:p14="http://schemas.microsoft.com/office/powerpoint/2010/main" val="6553615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B54BB6-C6EA-44F8-9696-692856BB39EE}" type="datetime1">
              <a:rPr lang="en-US" smtClean="0"/>
              <a:t>12/10/2024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DCDB48-06C4-4061-8D40-7621C223FB0E}" type="slidenum">
              <a:rPr lang="en-US" smtClean="0"/>
              <a:t>‹#›</a:t>
            </a:fld>
            <a:endParaRPr lang="en-US"/>
          </a:p>
        </p:txBody>
      </p:sp>
    </p:spTree>
    <p:extLst>
      <p:ext uri="{BB962C8B-B14F-4D97-AF65-F5344CB8AC3E}">
        <p14:creationId xmlns:p14="http://schemas.microsoft.com/office/powerpoint/2010/main" val="1450182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C7F0907-D057-43F8-B4DF-7C507126AC37}" type="datetime1">
              <a:rPr lang="en-US" smtClean="0"/>
              <a:t>12/10/2024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DCDB48-06C4-4061-8D40-7621C223FB0E}" type="slidenum">
              <a:rPr lang="en-US" smtClean="0"/>
              <a:t>‹#›</a:t>
            </a:fld>
            <a:endParaRPr lang="en-US"/>
          </a:p>
        </p:txBody>
      </p:sp>
    </p:spTree>
    <p:extLst>
      <p:ext uri="{BB962C8B-B14F-4D97-AF65-F5344CB8AC3E}">
        <p14:creationId xmlns:p14="http://schemas.microsoft.com/office/powerpoint/2010/main" val="27059853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5D1D038-D371-4FF0-BE32-11480B9B2AD9}" type="datetime1">
              <a:rPr lang="en-US" smtClean="0"/>
              <a:t>12/10/2024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DCDB48-06C4-4061-8D40-7621C223FB0E}" type="slidenum">
              <a:rPr lang="en-US" smtClean="0"/>
              <a:t>‹#›</a:t>
            </a:fld>
            <a:endParaRPr lang="en-US"/>
          </a:p>
        </p:txBody>
      </p:sp>
    </p:spTree>
    <p:extLst>
      <p:ext uri="{BB962C8B-B14F-4D97-AF65-F5344CB8AC3E}">
        <p14:creationId xmlns:p14="http://schemas.microsoft.com/office/powerpoint/2010/main" val="3713475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0EA029A-24EB-49BA-A9A5-FC63C09778F7}" type="datetime1">
              <a:rPr lang="en-US" smtClean="0"/>
              <a:t>12/10/2024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1DCDB48-06C4-4061-8D40-7621C223FB0E}" type="slidenum">
              <a:rPr lang="en-US" smtClean="0"/>
              <a:t>‹#›</a:t>
            </a:fld>
            <a:endParaRPr lang="en-US"/>
          </a:p>
        </p:txBody>
      </p:sp>
    </p:spTree>
    <p:extLst>
      <p:ext uri="{BB962C8B-B14F-4D97-AF65-F5344CB8AC3E}">
        <p14:creationId xmlns:p14="http://schemas.microsoft.com/office/powerpoint/2010/main" val="192441719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http://www.ypeka.gr/Default.aspx?tabid=246&amp;la"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jpeg"/></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jpe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floods.ypeka.gr/sdkp-lap/maps-2round/sdkp-el06-2round/" TargetMode="External"/><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jpeg"/></Relationships>
</file>

<file path=ppt/slides/_rels/slide49.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8E899D3-EF17-236B-30C5-54AEE698B454}"/>
              </a:ext>
            </a:extLst>
          </p:cNvPr>
          <p:cNvSpPr txBox="1">
            <a:spLocks/>
          </p:cNvSpPr>
          <p:nvPr/>
        </p:nvSpPr>
        <p:spPr>
          <a:xfrm>
            <a:off x="1416774" y="526813"/>
            <a:ext cx="9358452" cy="277465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2800" b="1" dirty="0">
                <a:solidFill>
                  <a:schemeClr val="tx2"/>
                </a:solidFill>
              </a:rPr>
              <a:t>Διαχείριση νερού</a:t>
            </a:r>
          </a:p>
          <a:p>
            <a:pPr algn="ctr"/>
            <a:r>
              <a:rPr lang="el-GR" sz="2800" b="1" dirty="0">
                <a:solidFill>
                  <a:schemeClr val="tx2"/>
                </a:solidFill>
              </a:rPr>
              <a:t>Βασικά στοιχεία</a:t>
            </a:r>
            <a:r>
              <a:rPr lang="en-US" sz="2800" b="1" dirty="0">
                <a:solidFill>
                  <a:schemeClr val="tx2"/>
                </a:solidFill>
              </a:rPr>
              <a:t> </a:t>
            </a:r>
            <a:r>
              <a:rPr lang="el-GR" sz="2800" b="1" dirty="0">
                <a:solidFill>
                  <a:schemeClr val="tx2"/>
                </a:solidFill>
              </a:rPr>
              <a:t>και Περιβαλλοντικές Προκλήσεις</a:t>
            </a:r>
            <a:endParaRPr lang="en-US" sz="2800" b="1" dirty="0">
              <a:solidFill>
                <a:schemeClr val="tx2"/>
              </a:solidFill>
            </a:endParaRPr>
          </a:p>
          <a:p>
            <a:pPr algn="ctr"/>
            <a:endParaRPr lang="en-US" sz="2800" b="1" dirty="0">
              <a:solidFill>
                <a:schemeClr val="tx2"/>
              </a:solidFill>
            </a:endParaRPr>
          </a:p>
          <a:p>
            <a:pPr algn="ctr"/>
            <a:r>
              <a:rPr lang="el-GR" sz="2000" b="1" i="1" dirty="0">
                <a:solidFill>
                  <a:schemeClr val="tx2"/>
                </a:solidFill>
              </a:rPr>
              <a:t>Διάλεξη στα πλαίσια του μαθήματος «Επιστήμη, Τεχνολογία, Περιβάλλον»</a:t>
            </a:r>
          </a:p>
          <a:p>
            <a:pPr algn="ctr"/>
            <a:r>
              <a:rPr lang="el-GR" sz="2000" b="1" i="1" dirty="0">
                <a:solidFill>
                  <a:schemeClr val="tx2"/>
                </a:solidFill>
              </a:rPr>
              <a:t>Τμήμα Ιστορίας και Φιλοσοφίας της Επιστήμης, ΕΚΠΑ</a:t>
            </a:r>
            <a:endParaRPr lang="en-US" sz="2000" b="1" i="1" dirty="0">
              <a:solidFill>
                <a:schemeClr val="tx2"/>
              </a:solidFill>
            </a:endParaRPr>
          </a:p>
          <a:p>
            <a:pPr algn="ctr"/>
            <a:endParaRPr lang="en-US" sz="2000" b="1" i="1" dirty="0">
              <a:solidFill>
                <a:schemeClr val="tx2"/>
              </a:solidFill>
            </a:endParaRPr>
          </a:p>
          <a:p>
            <a:pPr algn="ctr"/>
            <a:endParaRPr lang="en-US" sz="2000" b="1" i="1" dirty="0">
              <a:solidFill>
                <a:schemeClr val="tx2"/>
              </a:solidFill>
            </a:endParaRPr>
          </a:p>
        </p:txBody>
      </p:sp>
      <p:sp>
        <p:nvSpPr>
          <p:cNvPr id="3" name="Slide Number Placeholder 2">
            <a:extLst>
              <a:ext uri="{FF2B5EF4-FFF2-40B4-BE49-F238E27FC236}">
                <a16:creationId xmlns:a16="http://schemas.microsoft.com/office/drawing/2014/main" id="{7B43C8CA-B58E-474F-5EB6-9630B6F23AC8}"/>
              </a:ext>
            </a:extLst>
          </p:cNvPr>
          <p:cNvSpPr>
            <a:spLocks noGrp="1"/>
          </p:cNvSpPr>
          <p:nvPr>
            <p:ph type="sldNum" sz="quarter" idx="12"/>
          </p:nvPr>
        </p:nvSpPr>
        <p:spPr/>
        <p:txBody>
          <a:bodyPr/>
          <a:lstStyle/>
          <a:p>
            <a:fld id="{B1DCDB48-06C4-4061-8D40-7621C223FB0E}" type="slidenum">
              <a:rPr lang="en-US" smtClean="0"/>
              <a:t>1</a:t>
            </a:fld>
            <a:endParaRPr lang="en-US"/>
          </a:p>
        </p:txBody>
      </p:sp>
      <p:pic>
        <p:nvPicPr>
          <p:cNvPr id="6" name="Picture 5">
            <a:extLst>
              <a:ext uri="{FF2B5EF4-FFF2-40B4-BE49-F238E27FC236}">
                <a16:creationId xmlns:a16="http://schemas.microsoft.com/office/drawing/2014/main" id="{0E49259F-4C4E-E708-1172-FB8742AF22AF}"/>
              </a:ext>
            </a:extLst>
          </p:cNvPr>
          <p:cNvPicPr>
            <a:picLocks noChangeAspect="1"/>
          </p:cNvPicPr>
          <p:nvPr/>
        </p:nvPicPr>
        <p:blipFill>
          <a:blip r:embed="rId2"/>
          <a:stretch>
            <a:fillRect/>
          </a:stretch>
        </p:blipFill>
        <p:spPr>
          <a:xfrm>
            <a:off x="6174689" y="2728535"/>
            <a:ext cx="2999060" cy="1686440"/>
          </a:xfrm>
          <a:prstGeom prst="rect">
            <a:avLst/>
          </a:prstGeom>
        </p:spPr>
      </p:pic>
      <p:sp>
        <p:nvSpPr>
          <p:cNvPr id="9" name="TextBox 8">
            <a:extLst>
              <a:ext uri="{FF2B5EF4-FFF2-40B4-BE49-F238E27FC236}">
                <a16:creationId xmlns:a16="http://schemas.microsoft.com/office/drawing/2014/main" id="{1BE578B4-328C-39CC-C206-AE67215240A0}"/>
              </a:ext>
            </a:extLst>
          </p:cNvPr>
          <p:cNvSpPr txBox="1"/>
          <p:nvPr/>
        </p:nvSpPr>
        <p:spPr>
          <a:xfrm>
            <a:off x="3048762" y="5280126"/>
            <a:ext cx="6094476" cy="646331"/>
          </a:xfrm>
          <a:prstGeom prst="rect">
            <a:avLst/>
          </a:prstGeom>
          <a:noFill/>
        </p:spPr>
        <p:txBody>
          <a:bodyPr wrap="square">
            <a:spAutoFit/>
          </a:bodyPr>
          <a:lstStyle/>
          <a:p>
            <a:pPr algn="ctr"/>
            <a:r>
              <a:rPr lang="el-GR" sz="1800" b="1" i="1" dirty="0">
                <a:solidFill>
                  <a:schemeClr val="tx2"/>
                </a:solidFill>
              </a:rPr>
              <a:t>Άκης </a:t>
            </a:r>
            <a:r>
              <a:rPr lang="el-GR" sz="1800" b="1" i="1" dirty="0" err="1">
                <a:solidFill>
                  <a:schemeClr val="tx2"/>
                </a:solidFill>
              </a:rPr>
              <a:t>Ζαρκαδούλας</a:t>
            </a:r>
            <a:r>
              <a:rPr lang="el-GR" sz="1800" b="1" i="1" dirty="0">
                <a:solidFill>
                  <a:schemeClr val="tx2"/>
                </a:solidFill>
              </a:rPr>
              <a:t>, Υδρολόγος-Υδραυλικός Μηχανικός</a:t>
            </a:r>
          </a:p>
          <a:p>
            <a:pPr algn="ctr"/>
            <a:r>
              <a:rPr lang="en-US" b="1" i="1" dirty="0">
                <a:solidFill>
                  <a:schemeClr val="tx2"/>
                </a:solidFill>
              </a:rPr>
              <a:t>e-mail: akis.zark@gmail.com</a:t>
            </a:r>
            <a:endParaRPr lang="el-GR" sz="1800" b="1" i="1" dirty="0">
              <a:solidFill>
                <a:schemeClr val="tx2"/>
              </a:solidFill>
            </a:endParaRPr>
          </a:p>
        </p:txBody>
      </p:sp>
      <p:pic>
        <p:nvPicPr>
          <p:cNvPr id="13" name="Picture 12">
            <a:extLst>
              <a:ext uri="{FF2B5EF4-FFF2-40B4-BE49-F238E27FC236}">
                <a16:creationId xmlns:a16="http://schemas.microsoft.com/office/drawing/2014/main" id="{5569E544-ADA9-904F-2907-567B9400F086}"/>
              </a:ext>
            </a:extLst>
          </p:cNvPr>
          <p:cNvPicPr>
            <a:picLocks noChangeAspect="1"/>
          </p:cNvPicPr>
          <p:nvPr/>
        </p:nvPicPr>
        <p:blipFill>
          <a:blip r:embed="rId3"/>
          <a:stretch>
            <a:fillRect/>
          </a:stretch>
        </p:blipFill>
        <p:spPr>
          <a:xfrm>
            <a:off x="3601981" y="2728535"/>
            <a:ext cx="2572708" cy="1686440"/>
          </a:xfrm>
          <a:prstGeom prst="rect">
            <a:avLst/>
          </a:prstGeom>
        </p:spPr>
      </p:pic>
      <p:pic>
        <p:nvPicPr>
          <p:cNvPr id="15" name="Picture 14">
            <a:extLst>
              <a:ext uri="{FF2B5EF4-FFF2-40B4-BE49-F238E27FC236}">
                <a16:creationId xmlns:a16="http://schemas.microsoft.com/office/drawing/2014/main" id="{FCDA73CD-0EAF-A3BA-B06D-DA2055003920}"/>
              </a:ext>
            </a:extLst>
          </p:cNvPr>
          <p:cNvPicPr>
            <a:picLocks noChangeAspect="1"/>
          </p:cNvPicPr>
          <p:nvPr/>
        </p:nvPicPr>
        <p:blipFill>
          <a:blip r:embed="rId4"/>
          <a:stretch>
            <a:fillRect/>
          </a:stretch>
        </p:blipFill>
        <p:spPr>
          <a:xfrm>
            <a:off x="490499" y="2732363"/>
            <a:ext cx="3111482" cy="1686440"/>
          </a:xfrm>
          <a:prstGeom prst="rect">
            <a:avLst/>
          </a:prstGeom>
        </p:spPr>
      </p:pic>
      <p:pic>
        <p:nvPicPr>
          <p:cNvPr id="17" name="Picture 16">
            <a:extLst>
              <a:ext uri="{FF2B5EF4-FFF2-40B4-BE49-F238E27FC236}">
                <a16:creationId xmlns:a16="http://schemas.microsoft.com/office/drawing/2014/main" id="{99029636-1B55-9CD6-FA3A-B56FB3878BC2}"/>
              </a:ext>
            </a:extLst>
          </p:cNvPr>
          <p:cNvPicPr>
            <a:picLocks noChangeAspect="1"/>
          </p:cNvPicPr>
          <p:nvPr/>
        </p:nvPicPr>
        <p:blipFill>
          <a:blip r:embed="rId5"/>
          <a:stretch>
            <a:fillRect/>
          </a:stretch>
        </p:blipFill>
        <p:spPr>
          <a:xfrm>
            <a:off x="9173749" y="2711869"/>
            <a:ext cx="2572708" cy="1689336"/>
          </a:xfrm>
          <a:prstGeom prst="rect">
            <a:avLst/>
          </a:prstGeom>
        </p:spPr>
      </p:pic>
    </p:spTree>
    <p:extLst>
      <p:ext uri="{BB962C8B-B14F-4D97-AF65-F5344CB8AC3E}">
        <p14:creationId xmlns:p14="http://schemas.microsoft.com/office/powerpoint/2010/main" val="21423251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7D51A29-2949-89DF-4896-C11E2A46B86D}"/>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170BF446-D452-997D-4981-A18426489541}"/>
              </a:ext>
            </a:extLst>
          </p:cNvPr>
          <p:cNvSpPr txBox="1">
            <a:spLocks/>
          </p:cNvSpPr>
          <p:nvPr/>
        </p:nvSpPr>
        <p:spPr>
          <a:xfrm>
            <a:off x="485775" y="336551"/>
            <a:ext cx="10515600" cy="7438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3200" b="1" dirty="0">
                <a:solidFill>
                  <a:schemeClr val="tx2"/>
                </a:solidFill>
              </a:rPr>
              <a:t>Συνιστώσες αστικού υδατικού συστήματος</a:t>
            </a:r>
            <a:endParaRPr lang="en-GB" sz="3200" b="1" dirty="0">
              <a:solidFill>
                <a:schemeClr val="tx2"/>
              </a:solidFill>
            </a:endParaRPr>
          </a:p>
        </p:txBody>
      </p:sp>
      <p:cxnSp>
        <p:nvCxnSpPr>
          <p:cNvPr id="6" name="Straight Connector 5">
            <a:extLst>
              <a:ext uri="{FF2B5EF4-FFF2-40B4-BE49-F238E27FC236}">
                <a16:creationId xmlns:a16="http://schemas.microsoft.com/office/drawing/2014/main" id="{BCB43F16-EC72-E16C-ED52-2C10102FB372}"/>
              </a:ext>
            </a:extLst>
          </p:cNvPr>
          <p:cNvCxnSpPr/>
          <p:nvPr/>
        </p:nvCxnSpPr>
        <p:spPr>
          <a:xfrm>
            <a:off x="476250" y="1066800"/>
            <a:ext cx="10534650" cy="0"/>
          </a:xfrm>
          <a:prstGeom prst="line">
            <a:avLst/>
          </a:prstGeom>
          <a:ln w="28575">
            <a:solidFill>
              <a:schemeClr val="tx2"/>
            </a:solidFill>
          </a:ln>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78A0EBCA-854A-4CDD-E3B1-51D4542D5524}"/>
              </a:ext>
            </a:extLst>
          </p:cNvPr>
          <p:cNvSpPr>
            <a:spLocks noGrp="1"/>
          </p:cNvSpPr>
          <p:nvPr>
            <p:ph type="sldNum" sz="quarter" idx="12"/>
          </p:nvPr>
        </p:nvSpPr>
        <p:spPr/>
        <p:txBody>
          <a:bodyPr/>
          <a:lstStyle/>
          <a:p>
            <a:fld id="{B1DCDB48-06C4-4061-8D40-7621C223FB0E}" type="slidenum">
              <a:rPr lang="en-US" smtClean="0"/>
              <a:t>10</a:t>
            </a:fld>
            <a:endParaRPr lang="en-US"/>
          </a:p>
        </p:txBody>
      </p:sp>
      <p:pic>
        <p:nvPicPr>
          <p:cNvPr id="5" name="Picture 4">
            <a:extLst>
              <a:ext uri="{FF2B5EF4-FFF2-40B4-BE49-F238E27FC236}">
                <a16:creationId xmlns:a16="http://schemas.microsoft.com/office/drawing/2014/main" id="{3A6FE43C-030B-0643-0643-63651224A655}"/>
              </a:ext>
            </a:extLst>
          </p:cNvPr>
          <p:cNvPicPr>
            <a:picLocks noChangeAspect="1"/>
          </p:cNvPicPr>
          <p:nvPr/>
        </p:nvPicPr>
        <p:blipFill>
          <a:blip r:embed="rId2"/>
          <a:stretch>
            <a:fillRect/>
          </a:stretch>
        </p:blipFill>
        <p:spPr>
          <a:xfrm>
            <a:off x="1723706" y="1197864"/>
            <a:ext cx="7993888" cy="5248656"/>
          </a:xfrm>
          <a:prstGeom prst="rect">
            <a:avLst/>
          </a:prstGeom>
        </p:spPr>
      </p:pic>
    </p:spTree>
    <p:extLst>
      <p:ext uri="{BB962C8B-B14F-4D97-AF65-F5344CB8AC3E}">
        <p14:creationId xmlns:p14="http://schemas.microsoft.com/office/powerpoint/2010/main" val="13996954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EE0664-A7AC-6ECD-540E-A16CE2AC2BC3}"/>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7533C81A-7218-C962-87A4-037B16D2FD99}"/>
              </a:ext>
            </a:extLst>
          </p:cNvPr>
          <p:cNvSpPr txBox="1">
            <a:spLocks/>
          </p:cNvSpPr>
          <p:nvPr/>
        </p:nvSpPr>
        <p:spPr>
          <a:xfrm>
            <a:off x="485775" y="336551"/>
            <a:ext cx="10515600" cy="7438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3200" b="1" dirty="0">
                <a:solidFill>
                  <a:schemeClr val="tx2"/>
                </a:solidFill>
              </a:rPr>
              <a:t>Χρήσεις νερού</a:t>
            </a:r>
            <a:endParaRPr lang="en-GB" sz="3200" b="1" dirty="0">
              <a:solidFill>
                <a:schemeClr val="tx2"/>
              </a:solidFill>
            </a:endParaRPr>
          </a:p>
        </p:txBody>
      </p:sp>
      <p:cxnSp>
        <p:nvCxnSpPr>
          <p:cNvPr id="6" name="Straight Connector 5">
            <a:extLst>
              <a:ext uri="{FF2B5EF4-FFF2-40B4-BE49-F238E27FC236}">
                <a16:creationId xmlns:a16="http://schemas.microsoft.com/office/drawing/2014/main" id="{251E0C16-D241-456F-9046-DA09A9258DAF}"/>
              </a:ext>
            </a:extLst>
          </p:cNvPr>
          <p:cNvCxnSpPr/>
          <p:nvPr/>
        </p:nvCxnSpPr>
        <p:spPr>
          <a:xfrm>
            <a:off x="476250" y="1066800"/>
            <a:ext cx="10534650" cy="0"/>
          </a:xfrm>
          <a:prstGeom prst="line">
            <a:avLst/>
          </a:prstGeom>
          <a:ln w="28575">
            <a:solidFill>
              <a:schemeClr val="tx2"/>
            </a:solidFill>
          </a:ln>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A8E6A93E-4387-7EE3-9EB6-0F825A2566A1}"/>
              </a:ext>
            </a:extLst>
          </p:cNvPr>
          <p:cNvSpPr>
            <a:spLocks noGrp="1"/>
          </p:cNvSpPr>
          <p:nvPr>
            <p:ph type="sldNum" sz="quarter" idx="12"/>
          </p:nvPr>
        </p:nvSpPr>
        <p:spPr/>
        <p:txBody>
          <a:bodyPr/>
          <a:lstStyle/>
          <a:p>
            <a:fld id="{B1DCDB48-06C4-4061-8D40-7621C223FB0E}" type="slidenum">
              <a:rPr lang="en-US" smtClean="0"/>
              <a:t>11</a:t>
            </a:fld>
            <a:endParaRPr lang="en-US"/>
          </a:p>
        </p:txBody>
      </p:sp>
      <p:grpSp>
        <p:nvGrpSpPr>
          <p:cNvPr id="19" name="Group 18">
            <a:extLst>
              <a:ext uri="{FF2B5EF4-FFF2-40B4-BE49-F238E27FC236}">
                <a16:creationId xmlns:a16="http://schemas.microsoft.com/office/drawing/2014/main" id="{6FC7D8BE-E7AC-E0D0-D926-54FF4E615792}"/>
              </a:ext>
            </a:extLst>
          </p:cNvPr>
          <p:cNvGrpSpPr/>
          <p:nvPr/>
        </p:nvGrpSpPr>
        <p:grpSpPr>
          <a:xfrm>
            <a:off x="485775" y="1412759"/>
            <a:ext cx="4326864" cy="3147708"/>
            <a:chOff x="4382664" y="1659647"/>
            <a:chExt cx="4326864" cy="3147708"/>
          </a:xfrm>
        </p:grpSpPr>
        <p:sp>
          <p:nvSpPr>
            <p:cNvPr id="13" name="Rectangle 12">
              <a:extLst>
                <a:ext uri="{FF2B5EF4-FFF2-40B4-BE49-F238E27FC236}">
                  <a16:creationId xmlns:a16="http://schemas.microsoft.com/office/drawing/2014/main" id="{E9C4B0E8-8C4F-7CBB-486A-689A603A7874}"/>
                </a:ext>
              </a:extLst>
            </p:cNvPr>
            <p:cNvSpPr/>
            <p:nvPr/>
          </p:nvSpPr>
          <p:spPr>
            <a:xfrm>
              <a:off x="4382664" y="1659647"/>
              <a:ext cx="1838528" cy="612842"/>
            </a:xfrm>
            <a:prstGeom prst="rect">
              <a:avLst/>
            </a:prstGeom>
            <a:solidFill>
              <a:srgbClr val="FAB900"/>
            </a:solidFill>
            <a:ln w="10795" cap="flat" cmpd="sng" algn="ctr">
              <a:solidFill>
                <a:srgbClr val="FAB900">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1800" b="0" i="0" u="none" strike="noStrike" kern="0" cap="none" spc="0" normalizeH="0" baseline="0" noProof="0" dirty="0">
                  <a:ln>
                    <a:noFill/>
                  </a:ln>
                  <a:solidFill>
                    <a:srgbClr val="FFFFFF"/>
                  </a:solidFill>
                  <a:effectLst/>
                  <a:uLnTx/>
                  <a:uFillTx/>
                  <a:latin typeface="Corbel" panose="020B0503020204020204"/>
                  <a:ea typeface="+mn-ea"/>
                  <a:cs typeface="+mn-cs"/>
                </a:rPr>
                <a:t>ΑΡΔΕΥΣΗ</a:t>
              </a:r>
            </a:p>
          </p:txBody>
        </p:sp>
        <p:sp>
          <p:nvSpPr>
            <p:cNvPr id="14" name="Rectangle 13">
              <a:extLst>
                <a:ext uri="{FF2B5EF4-FFF2-40B4-BE49-F238E27FC236}">
                  <a16:creationId xmlns:a16="http://schemas.microsoft.com/office/drawing/2014/main" id="{6A6D7FCA-7DA3-B878-BDD4-AC2874766FB7}"/>
                </a:ext>
              </a:extLst>
            </p:cNvPr>
            <p:cNvSpPr/>
            <p:nvPr/>
          </p:nvSpPr>
          <p:spPr>
            <a:xfrm>
              <a:off x="6870391" y="1659647"/>
              <a:ext cx="1838528" cy="612842"/>
            </a:xfrm>
            <a:prstGeom prst="rect">
              <a:avLst/>
            </a:prstGeom>
            <a:solidFill>
              <a:srgbClr val="40BAD2"/>
            </a:solidFill>
            <a:ln w="10795" cap="flat" cmpd="sng" algn="ctr">
              <a:solidFill>
                <a:srgbClr val="40BAD2">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1800" b="0" i="0" u="none" strike="noStrike" kern="0" cap="none" spc="0" normalizeH="0" baseline="0" noProof="0" dirty="0">
                  <a:ln>
                    <a:noFill/>
                  </a:ln>
                  <a:solidFill>
                    <a:srgbClr val="FFFFFF"/>
                  </a:solidFill>
                  <a:effectLst/>
                  <a:uLnTx/>
                  <a:uFillTx/>
                  <a:latin typeface="Corbel" panose="020B0503020204020204"/>
                  <a:ea typeface="+mn-ea"/>
                  <a:cs typeface="+mn-cs"/>
                </a:rPr>
                <a:t>ΥΔΡΕΥΣΗ-ΤΟΥΡΙΣΜΟΣ</a:t>
              </a:r>
            </a:p>
          </p:txBody>
        </p:sp>
        <p:sp>
          <p:nvSpPr>
            <p:cNvPr id="15" name="Rectangle 14">
              <a:extLst>
                <a:ext uri="{FF2B5EF4-FFF2-40B4-BE49-F238E27FC236}">
                  <a16:creationId xmlns:a16="http://schemas.microsoft.com/office/drawing/2014/main" id="{733A6DE6-6265-7443-E804-054355B6604D}"/>
                </a:ext>
              </a:extLst>
            </p:cNvPr>
            <p:cNvSpPr/>
            <p:nvPr/>
          </p:nvSpPr>
          <p:spPr>
            <a:xfrm>
              <a:off x="4382664" y="2927080"/>
              <a:ext cx="1838528" cy="612842"/>
            </a:xfrm>
            <a:prstGeom prst="rect">
              <a:avLst/>
            </a:prstGeom>
            <a:solidFill>
              <a:srgbClr val="EE7008"/>
            </a:solidFill>
            <a:ln w="10795" cap="flat" cmpd="sng" algn="ctr">
              <a:solidFill>
                <a:srgbClr val="EE7008">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1800" b="0" i="0" u="none" strike="noStrike" kern="0" cap="none" spc="0" normalizeH="0" baseline="0" noProof="0" dirty="0">
                  <a:ln>
                    <a:noFill/>
                  </a:ln>
                  <a:solidFill>
                    <a:srgbClr val="FFFFFF"/>
                  </a:solidFill>
                  <a:effectLst/>
                  <a:uLnTx/>
                  <a:uFillTx/>
                  <a:latin typeface="Corbel" panose="020B0503020204020204"/>
                  <a:ea typeface="+mn-ea"/>
                  <a:cs typeface="+mn-cs"/>
                </a:rPr>
                <a:t>ΒΙΟΜΗΧΑΝΙΑ</a:t>
              </a:r>
            </a:p>
          </p:txBody>
        </p:sp>
        <p:sp>
          <p:nvSpPr>
            <p:cNvPr id="16" name="Rectangle 15">
              <a:extLst>
                <a:ext uri="{FF2B5EF4-FFF2-40B4-BE49-F238E27FC236}">
                  <a16:creationId xmlns:a16="http://schemas.microsoft.com/office/drawing/2014/main" id="{213D0831-64A1-D44A-5C60-0F33783E39D1}"/>
                </a:ext>
              </a:extLst>
            </p:cNvPr>
            <p:cNvSpPr/>
            <p:nvPr/>
          </p:nvSpPr>
          <p:spPr>
            <a:xfrm>
              <a:off x="6871000" y="2927080"/>
              <a:ext cx="1838528" cy="612842"/>
            </a:xfrm>
            <a:prstGeom prst="rect">
              <a:avLst/>
            </a:prstGeom>
            <a:solidFill>
              <a:srgbClr val="90BB23"/>
            </a:solidFill>
            <a:ln w="10795" cap="flat" cmpd="sng" algn="ctr">
              <a:solidFill>
                <a:srgbClr val="90BB23">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1800" b="0" i="0" u="none" strike="noStrike" kern="0" cap="none" spc="0" normalizeH="0" baseline="0" noProof="0" dirty="0">
                  <a:ln>
                    <a:noFill/>
                  </a:ln>
                  <a:solidFill>
                    <a:srgbClr val="FFFFFF"/>
                  </a:solidFill>
                  <a:effectLst/>
                  <a:uLnTx/>
                  <a:uFillTx/>
                  <a:latin typeface="Corbel" panose="020B0503020204020204"/>
                  <a:ea typeface="+mn-ea"/>
                  <a:cs typeface="+mn-cs"/>
                </a:rPr>
                <a:t>ΚΤΗΝΟΤΡΟΦΙΑ</a:t>
              </a:r>
            </a:p>
          </p:txBody>
        </p:sp>
        <p:sp>
          <p:nvSpPr>
            <p:cNvPr id="17" name="Rectangle 16">
              <a:extLst>
                <a:ext uri="{FF2B5EF4-FFF2-40B4-BE49-F238E27FC236}">
                  <a16:creationId xmlns:a16="http://schemas.microsoft.com/office/drawing/2014/main" id="{774EA031-8B12-6F3A-66E6-8FA9DB00743C}"/>
                </a:ext>
              </a:extLst>
            </p:cNvPr>
            <p:cNvSpPr/>
            <p:nvPr/>
          </p:nvSpPr>
          <p:spPr>
            <a:xfrm>
              <a:off x="4382664" y="4194513"/>
              <a:ext cx="1838528" cy="612842"/>
            </a:xfrm>
            <a:prstGeom prst="rect">
              <a:avLst/>
            </a:prstGeom>
            <a:solidFill>
              <a:srgbClr val="1AB39F"/>
            </a:solidFill>
            <a:ln w="10795" cap="flat" cmpd="sng" algn="ctr">
              <a:solidFill>
                <a:srgbClr val="1AB39F">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1800" b="0" i="0" u="none" strike="noStrike" kern="0" cap="none" spc="0" normalizeH="0" baseline="0" noProof="0" dirty="0">
                  <a:ln>
                    <a:noFill/>
                  </a:ln>
                  <a:solidFill>
                    <a:srgbClr val="FFFFFF"/>
                  </a:solidFill>
                  <a:effectLst/>
                  <a:uLnTx/>
                  <a:uFillTx/>
                  <a:latin typeface="Corbel" panose="020B0503020204020204"/>
                  <a:ea typeface="+mn-ea"/>
                  <a:cs typeface="+mn-cs"/>
                </a:rPr>
                <a:t>ΠΕΡΙΒΑΛΛΟΝ</a:t>
              </a:r>
            </a:p>
          </p:txBody>
        </p:sp>
        <p:sp>
          <p:nvSpPr>
            <p:cNvPr id="18" name="Rectangle 17">
              <a:extLst>
                <a:ext uri="{FF2B5EF4-FFF2-40B4-BE49-F238E27FC236}">
                  <a16:creationId xmlns:a16="http://schemas.microsoft.com/office/drawing/2014/main" id="{CEA282C4-8092-A245-C4CD-AD285A31E8C2}"/>
                </a:ext>
              </a:extLst>
            </p:cNvPr>
            <p:cNvSpPr/>
            <p:nvPr/>
          </p:nvSpPr>
          <p:spPr>
            <a:xfrm>
              <a:off x="6870391" y="4194513"/>
              <a:ext cx="1838528" cy="612842"/>
            </a:xfrm>
            <a:prstGeom prst="rect">
              <a:avLst/>
            </a:prstGeom>
            <a:solidFill>
              <a:srgbClr val="00B0F0"/>
            </a:solidFill>
            <a:ln w="10795" cap="flat" cmpd="sng" algn="ctr">
              <a:solidFill>
                <a:srgbClr val="1AB39F">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1600" b="0" i="0" u="none" strike="noStrike" kern="0" cap="none" spc="0" normalizeH="0" baseline="0" noProof="0" dirty="0">
                  <a:ln>
                    <a:noFill/>
                  </a:ln>
                  <a:solidFill>
                    <a:srgbClr val="FFFFFF"/>
                  </a:solidFill>
                  <a:effectLst/>
                  <a:uLnTx/>
                  <a:uFillTx/>
                  <a:latin typeface="Corbel" panose="020B0503020204020204"/>
                  <a:ea typeface="+mn-ea"/>
                  <a:cs typeface="+mn-cs"/>
                </a:rPr>
                <a:t>ΥΔΡΟΗΛΕΚΤΡΙΚΗ ΕΝΕΡΓΕΙΑ</a:t>
              </a:r>
            </a:p>
          </p:txBody>
        </p:sp>
      </p:grpSp>
      <p:pic>
        <p:nvPicPr>
          <p:cNvPr id="22" name="Picture 21">
            <a:extLst>
              <a:ext uri="{FF2B5EF4-FFF2-40B4-BE49-F238E27FC236}">
                <a16:creationId xmlns:a16="http://schemas.microsoft.com/office/drawing/2014/main" id="{D0DA56E4-CF29-86EB-9E70-9F6920320F56}"/>
              </a:ext>
            </a:extLst>
          </p:cNvPr>
          <p:cNvPicPr>
            <a:picLocks noChangeAspect="1"/>
          </p:cNvPicPr>
          <p:nvPr/>
        </p:nvPicPr>
        <p:blipFill>
          <a:blip r:embed="rId2"/>
          <a:srcRect l="4749" t="1981" r="3131" b="2379"/>
          <a:stretch/>
        </p:blipFill>
        <p:spPr>
          <a:xfrm>
            <a:off x="5733288" y="1481328"/>
            <a:ext cx="5277612" cy="3310128"/>
          </a:xfrm>
          <a:prstGeom prst="rect">
            <a:avLst/>
          </a:prstGeom>
        </p:spPr>
      </p:pic>
      <p:sp>
        <p:nvSpPr>
          <p:cNvPr id="7" name="TextBox 6">
            <a:extLst>
              <a:ext uri="{FF2B5EF4-FFF2-40B4-BE49-F238E27FC236}">
                <a16:creationId xmlns:a16="http://schemas.microsoft.com/office/drawing/2014/main" id="{687BCD6C-9183-6778-9538-65FF999C3A1B}"/>
              </a:ext>
            </a:extLst>
          </p:cNvPr>
          <p:cNvSpPr txBox="1"/>
          <p:nvPr/>
        </p:nvSpPr>
        <p:spPr>
          <a:xfrm>
            <a:off x="5602224" y="4791456"/>
            <a:ext cx="6166104" cy="307777"/>
          </a:xfrm>
          <a:prstGeom prst="rect">
            <a:avLst/>
          </a:prstGeom>
          <a:noFill/>
        </p:spPr>
        <p:txBody>
          <a:bodyPr wrap="square" rtlCol="0">
            <a:spAutoFit/>
          </a:bodyPr>
          <a:lstStyle/>
          <a:p>
            <a:pPr algn="ctr"/>
            <a:r>
              <a:rPr lang="el-GR" sz="1400" i="1" dirty="0"/>
              <a:t>Στοιχεία από Σχέδια Διαχείρισης Λεκανών Απορροής Ποταμών, ΥΠΕΝ</a:t>
            </a:r>
            <a:endParaRPr lang="en-US" sz="1400" i="1" dirty="0"/>
          </a:p>
        </p:txBody>
      </p:sp>
    </p:spTree>
    <p:extLst>
      <p:ext uri="{BB962C8B-B14F-4D97-AF65-F5344CB8AC3E}">
        <p14:creationId xmlns:p14="http://schemas.microsoft.com/office/powerpoint/2010/main" val="17983491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8780E1-7F0E-8193-D86F-916210FAA0DB}"/>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3814559E-17AA-AD0E-45EB-38217D90D60E}"/>
              </a:ext>
            </a:extLst>
          </p:cNvPr>
          <p:cNvSpPr txBox="1">
            <a:spLocks/>
          </p:cNvSpPr>
          <p:nvPr/>
        </p:nvSpPr>
        <p:spPr>
          <a:xfrm>
            <a:off x="485775" y="336551"/>
            <a:ext cx="10515600" cy="7438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3200" b="1" dirty="0">
                <a:solidFill>
                  <a:schemeClr val="tx2"/>
                </a:solidFill>
              </a:rPr>
              <a:t>Κάποια ενδεικτικά αριθμητικά στοιχεία</a:t>
            </a:r>
            <a:endParaRPr lang="en-GB" sz="3200" b="1" dirty="0">
              <a:solidFill>
                <a:schemeClr val="tx2"/>
              </a:solidFill>
            </a:endParaRPr>
          </a:p>
        </p:txBody>
      </p:sp>
      <p:cxnSp>
        <p:nvCxnSpPr>
          <p:cNvPr id="6" name="Straight Connector 5">
            <a:extLst>
              <a:ext uri="{FF2B5EF4-FFF2-40B4-BE49-F238E27FC236}">
                <a16:creationId xmlns:a16="http://schemas.microsoft.com/office/drawing/2014/main" id="{0979F6D3-3C78-F195-B793-DC4866AF2D14}"/>
              </a:ext>
            </a:extLst>
          </p:cNvPr>
          <p:cNvCxnSpPr/>
          <p:nvPr/>
        </p:nvCxnSpPr>
        <p:spPr>
          <a:xfrm>
            <a:off x="476250" y="1066800"/>
            <a:ext cx="10534650" cy="0"/>
          </a:xfrm>
          <a:prstGeom prst="line">
            <a:avLst/>
          </a:prstGeom>
          <a:ln w="28575">
            <a:solidFill>
              <a:schemeClr val="tx2"/>
            </a:solidFill>
          </a:ln>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66BBFAE5-4257-2BBE-122F-CC74E911F4E9}"/>
              </a:ext>
            </a:extLst>
          </p:cNvPr>
          <p:cNvSpPr>
            <a:spLocks noGrp="1"/>
          </p:cNvSpPr>
          <p:nvPr>
            <p:ph type="sldNum" sz="quarter" idx="12"/>
          </p:nvPr>
        </p:nvSpPr>
        <p:spPr/>
        <p:txBody>
          <a:bodyPr/>
          <a:lstStyle/>
          <a:p>
            <a:fld id="{B1DCDB48-06C4-4061-8D40-7621C223FB0E}" type="slidenum">
              <a:rPr lang="en-US" smtClean="0"/>
              <a:t>12</a:t>
            </a:fld>
            <a:endParaRPr lang="en-US"/>
          </a:p>
        </p:txBody>
      </p:sp>
      <p:pic>
        <p:nvPicPr>
          <p:cNvPr id="9" name="Picture 8">
            <a:extLst>
              <a:ext uri="{FF2B5EF4-FFF2-40B4-BE49-F238E27FC236}">
                <a16:creationId xmlns:a16="http://schemas.microsoft.com/office/drawing/2014/main" id="{8343BB05-EF50-D61C-D32A-1DAC1D0E7245}"/>
              </a:ext>
            </a:extLst>
          </p:cNvPr>
          <p:cNvPicPr>
            <a:picLocks noChangeAspect="1"/>
          </p:cNvPicPr>
          <p:nvPr/>
        </p:nvPicPr>
        <p:blipFill>
          <a:blip r:embed="rId2"/>
          <a:stretch>
            <a:fillRect/>
          </a:stretch>
        </p:blipFill>
        <p:spPr>
          <a:xfrm>
            <a:off x="1139726" y="1319663"/>
            <a:ext cx="4572000" cy="2419840"/>
          </a:xfrm>
          <a:prstGeom prst="rect">
            <a:avLst/>
          </a:prstGeom>
        </p:spPr>
      </p:pic>
      <p:pic>
        <p:nvPicPr>
          <p:cNvPr id="10" name="Picture 9">
            <a:extLst>
              <a:ext uri="{FF2B5EF4-FFF2-40B4-BE49-F238E27FC236}">
                <a16:creationId xmlns:a16="http://schemas.microsoft.com/office/drawing/2014/main" id="{0FE022B3-B902-5D62-A277-CFE3C2E81D65}"/>
              </a:ext>
            </a:extLst>
          </p:cNvPr>
          <p:cNvPicPr>
            <a:picLocks noChangeAspect="1"/>
          </p:cNvPicPr>
          <p:nvPr/>
        </p:nvPicPr>
        <p:blipFill>
          <a:blip r:embed="rId3"/>
          <a:stretch>
            <a:fillRect/>
          </a:stretch>
        </p:blipFill>
        <p:spPr>
          <a:xfrm>
            <a:off x="5809106" y="1322492"/>
            <a:ext cx="4572000" cy="2417011"/>
          </a:xfrm>
          <a:prstGeom prst="rect">
            <a:avLst/>
          </a:prstGeom>
        </p:spPr>
      </p:pic>
      <p:pic>
        <p:nvPicPr>
          <p:cNvPr id="12" name="Picture 11">
            <a:extLst>
              <a:ext uri="{FF2B5EF4-FFF2-40B4-BE49-F238E27FC236}">
                <a16:creationId xmlns:a16="http://schemas.microsoft.com/office/drawing/2014/main" id="{C0FF9735-DAEC-51AF-BC8D-46F5EE6EAF13}"/>
              </a:ext>
            </a:extLst>
          </p:cNvPr>
          <p:cNvPicPr>
            <a:picLocks noChangeAspect="1"/>
          </p:cNvPicPr>
          <p:nvPr/>
        </p:nvPicPr>
        <p:blipFill>
          <a:blip r:embed="rId4"/>
          <a:stretch>
            <a:fillRect/>
          </a:stretch>
        </p:blipFill>
        <p:spPr>
          <a:xfrm>
            <a:off x="3457575" y="3838006"/>
            <a:ext cx="4572000" cy="2419840"/>
          </a:xfrm>
          <a:prstGeom prst="rect">
            <a:avLst/>
          </a:prstGeom>
        </p:spPr>
      </p:pic>
    </p:spTree>
    <p:extLst>
      <p:ext uri="{BB962C8B-B14F-4D97-AF65-F5344CB8AC3E}">
        <p14:creationId xmlns:p14="http://schemas.microsoft.com/office/powerpoint/2010/main" val="32512459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B27695-3B26-B999-6B86-F0F416C84AF1}"/>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1DF7D2FE-C9C6-6380-37AF-11273AD74707}"/>
              </a:ext>
            </a:extLst>
          </p:cNvPr>
          <p:cNvSpPr txBox="1">
            <a:spLocks/>
          </p:cNvSpPr>
          <p:nvPr/>
        </p:nvSpPr>
        <p:spPr>
          <a:xfrm>
            <a:off x="485775" y="336551"/>
            <a:ext cx="10515600" cy="7438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3200" b="1" dirty="0">
                <a:solidFill>
                  <a:schemeClr val="tx2"/>
                </a:solidFill>
              </a:rPr>
              <a:t>Παραγωγή Υδροηλεκτρικής Ενέργειας (ΥΗΕ)</a:t>
            </a:r>
            <a:endParaRPr lang="en-GB" sz="3200" b="1" dirty="0">
              <a:solidFill>
                <a:schemeClr val="tx2"/>
              </a:solidFill>
            </a:endParaRPr>
          </a:p>
        </p:txBody>
      </p:sp>
      <p:cxnSp>
        <p:nvCxnSpPr>
          <p:cNvPr id="6" name="Straight Connector 5">
            <a:extLst>
              <a:ext uri="{FF2B5EF4-FFF2-40B4-BE49-F238E27FC236}">
                <a16:creationId xmlns:a16="http://schemas.microsoft.com/office/drawing/2014/main" id="{67C8895C-58B8-78BB-8FD4-EE7D9206956F}"/>
              </a:ext>
            </a:extLst>
          </p:cNvPr>
          <p:cNvCxnSpPr/>
          <p:nvPr/>
        </p:nvCxnSpPr>
        <p:spPr>
          <a:xfrm>
            <a:off x="476250" y="1066800"/>
            <a:ext cx="10534650" cy="0"/>
          </a:xfrm>
          <a:prstGeom prst="line">
            <a:avLst/>
          </a:prstGeom>
          <a:ln w="28575">
            <a:solidFill>
              <a:schemeClr val="tx2"/>
            </a:solidFill>
          </a:ln>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BC05A261-145C-0600-4E1C-E6B5490C0D01}"/>
              </a:ext>
            </a:extLst>
          </p:cNvPr>
          <p:cNvSpPr>
            <a:spLocks noGrp="1"/>
          </p:cNvSpPr>
          <p:nvPr>
            <p:ph type="sldNum" sz="quarter" idx="12"/>
          </p:nvPr>
        </p:nvSpPr>
        <p:spPr/>
        <p:txBody>
          <a:bodyPr/>
          <a:lstStyle/>
          <a:p>
            <a:fld id="{B1DCDB48-06C4-4061-8D40-7621C223FB0E}" type="slidenum">
              <a:rPr lang="en-US" smtClean="0"/>
              <a:t>13</a:t>
            </a:fld>
            <a:endParaRPr lang="en-US"/>
          </a:p>
        </p:txBody>
      </p:sp>
      <p:pic>
        <p:nvPicPr>
          <p:cNvPr id="5" name="Picture 4">
            <a:extLst>
              <a:ext uri="{FF2B5EF4-FFF2-40B4-BE49-F238E27FC236}">
                <a16:creationId xmlns:a16="http://schemas.microsoft.com/office/drawing/2014/main" id="{EEB6FB87-F47E-7DA7-D4B6-AFD23B65E65F}"/>
              </a:ext>
            </a:extLst>
          </p:cNvPr>
          <p:cNvPicPr>
            <a:picLocks noChangeAspect="1"/>
          </p:cNvPicPr>
          <p:nvPr/>
        </p:nvPicPr>
        <p:blipFill>
          <a:blip r:embed="rId2"/>
          <a:stretch>
            <a:fillRect/>
          </a:stretch>
        </p:blipFill>
        <p:spPr>
          <a:xfrm>
            <a:off x="6804279" y="1260780"/>
            <a:ext cx="4410251" cy="4336439"/>
          </a:xfrm>
          <a:prstGeom prst="rect">
            <a:avLst/>
          </a:prstGeom>
        </p:spPr>
      </p:pic>
      <p:sp>
        <p:nvSpPr>
          <p:cNvPr id="3" name="TextBox 2">
            <a:extLst>
              <a:ext uri="{FF2B5EF4-FFF2-40B4-BE49-F238E27FC236}">
                <a16:creationId xmlns:a16="http://schemas.microsoft.com/office/drawing/2014/main" id="{52D7ACC6-D19C-7FA6-B0DD-264DC830FD73}"/>
              </a:ext>
            </a:extLst>
          </p:cNvPr>
          <p:cNvSpPr txBox="1"/>
          <p:nvPr/>
        </p:nvSpPr>
        <p:spPr>
          <a:xfrm>
            <a:off x="6804279" y="5597219"/>
            <a:ext cx="4410250" cy="646331"/>
          </a:xfrm>
          <a:prstGeom prst="rect">
            <a:avLst/>
          </a:prstGeom>
          <a:noFill/>
        </p:spPr>
        <p:txBody>
          <a:bodyPr wrap="square">
            <a:spAutoFit/>
          </a:bodyPr>
          <a:lstStyle/>
          <a:p>
            <a:pPr algn="ctr"/>
            <a:r>
              <a:rPr lang="el-GR" b="1" dirty="0">
                <a:solidFill>
                  <a:srgbClr val="FFC000"/>
                </a:solidFill>
              </a:rPr>
              <a:t>Χάρτης ΡΑΕ για «Μικρά» Υδροηλεκτρικά </a:t>
            </a:r>
            <a:r>
              <a:rPr lang="el-GR" b="1" dirty="0" err="1">
                <a:solidFill>
                  <a:srgbClr val="FFC000"/>
                </a:solidFill>
              </a:rPr>
              <a:t>Εργα</a:t>
            </a:r>
            <a:r>
              <a:rPr lang="el-GR" b="1" dirty="0">
                <a:solidFill>
                  <a:srgbClr val="FFC000"/>
                </a:solidFill>
              </a:rPr>
              <a:t> (ΜΥΗΕ)</a:t>
            </a:r>
            <a:endParaRPr lang="en-US" b="1" dirty="0">
              <a:solidFill>
                <a:srgbClr val="FFC000"/>
              </a:solidFill>
            </a:endParaRPr>
          </a:p>
        </p:txBody>
      </p:sp>
      <p:graphicFrame>
        <p:nvGraphicFramePr>
          <p:cNvPr id="7" name="Table 6">
            <a:extLst>
              <a:ext uri="{FF2B5EF4-FFF2-40B4-BE49-F238E27FC236}">
                <a16:creationId xmlns:a16="http://schemas.microsoft.com/office/drawing/2014/main" id="{68E88012-03CB-929C-E82D-F4A0549607C3}"/>
              </a:ext>
            </a:extLst>
          </p:cNvPr>
          <p:cNvGraphicFramePr>
            <a:graphicFrameLocks noGrp="1"/>
          </p:cNvGraphicFramePr>
          <p:nvPr>
            <p:extLst>
              <p:ext uri="{D42A27DB-BD31-4B8C-83A1-F6EECF244321}">
                <p14:modId xmlns:p14="http://schemas.microsoft.com/office/powerpoint/2010/main" val="4134862814"/>
              </p:ext>
            </p:extLst>
          </p:nvPr>
        </p:nvGraphicFramePr>
        <p:xfrm>
          <a:off x="828292" y="1264919"/>
          <a:ext cx="5394960" cy="2164080"/>
        </p:xfrm>
        <a:graphic>
          <a:graphicData uri="http://schemas.openxmlformats.org/drawingml/2006/table">
            <a:tbl>
              <a:tblPr>
                <a:tableStyleId>{D27102A9-8310-4765-A935-A1911B00CA55}</a:tableStyleId>
              </a:tblPr>
              <a:tblGrid>
                <a:gridCol w="2697480">
                  <a:extLst>
                    <a:ext uri="{9D8B030D-6E8A-4147-A177-3AD203B41FA5}">
                      <a16:colId xmlns:a16="http://schemas.microsoft.com/office/drawing/2014/main" val="4256708514"/>
                    </a:ext>
                  </a:extLst>
                </a:gridCol>
                <a:gridCol w="2697480">
                  <a:extLst>
                    <a:ext uri="{9D8B030D-6E8A-4147-A177-3AD203B41FA5}">
                      <a16:colId xmlns:a16="http://schemas.microsoft.com/office/drawing/2014/main" val="786810159"/>
                    </a:ext>
                  </a:extLst>
                </a:gridCol>
              </a:tblGrid>
              <a:tr h="325835">
                <a:tc>
                  <a:txBody>
                    <a:bodyPr/>
                    <a:lstStyle/>
                    <a:p>
                      <a:pPr algn="ctr"/>
                      <a:r>
                        <a:rPr lang="en-US" sz="1600" b="1" dirty="0">
                          <a:effectLst/>
                        </a:rPr>
                        <a:t>(+)</a:t>
                      </a:r>
                    </a:p>
                  </a:txBody>
                  <a:tcPr anchor="ctr"/>
                </a:tc>
                <a:tc>
                  <a:txBody>
                    <a:bodyPr/>
                    <a:lstStyle/>
                    <a:p>
                      <a:pPr algn="ctr"/>
                      <a:r>
                        <a:rPr lang="en-US" sz="1600" b="1" dirty="0">
                          <a:effectLst/>
                        </a:rPr>
                        <a:t>(-)</a:t>
                      </a:r>
                    </a:p>
                  </a:txBody>
                  <a:tcPr anchor="ctr"/>
                </a:tc>
                <a:extLst>
                  <a:ext uri="{0D108BD9-81ED-4DB2-BD59-A6C34878D82A}">
                    <a16:rowId xmlns:a16="http://schemas.microsoft.com/office/drawing/2014/main" val="434232796"/>
                  </a:ext>
                </a:extLst>
              </a:tr>
              <a:tr h="562807">
                <a:tc>
                  <a:txBody>
                    <a:bodyPr/>
                    <a:lstStyle/>
                    <a:p>
                      <a:pPr algn="ctr"/>
                      <a:r>
                        <a:rPr lang="el-GR" sz="1600" b="0" dirty="0">
                          <a:effectLst/>
                        </a:rPr>
                        <a:t>Ανανεώσιμη μορφή ενέργειας</a:t>
                      </a:r>
                      <a:endParaRPr lang="en-US" sz="1600" b="0" dirty="0">
                        <a:effectLst/>
                      </a:endParaRPr>
                    </a:p>
                  </a:txBody>
                  <a:tcPr anchor="ctr"/>
                </a:tc>
                <a:tc>
                  <a:txBody>
                    <a:bodyPr/>
                    <a:lstStyle/>
                    <a:p>
                      <a:pPr algn="ctr"/>
                      <a:r>
                        <a:rPr lang="el-GR" sz="1600" b="0" dirty="0">
                          <a:effectLst/>
                        </a:rPr>
                        <a:t>Σοβαρές επιπτώσεις στα υδάτινα οικοσυστήματα</a:t>
                      </a:r>
                      <a:endParaRPr lang="en-US" sz="1600" b="0" dirty="0">
                        <a:effectLst/>
                      </a:endParaRPr>
                    </a:p>
                  </a:txBody>
                  <a:tcPr anchor="ctr"/>
                </a:tc>
                <a:extLst>
                  <a:ext uri="{0D108BD9-81ED-4DB2-BD59-A6C34878D82A}">
                    <a16:rowId xmlns:a16="http://schemas.microsoft.com/office/drawing/2014/main" val="3660708450"/>
                  </a:ext>
                </a:extLst>
              </a:tr>
              <a:tr h="325835">
                <a:tc>
                  <a:txBody>
                    <a:bodyPr/>
                    <a:lstStyle/>
                    <a:p>
                      <a:pPr algn="ctr"/>
                      <a:r>
                        <a:rPr lang="el-GR" sz="1600" b="0" dirty="0">
                          <a:effectLst/>
                        </a:rPr>
                        <a:t>Σχεδόν μηδενικές εκπομπές</a:t>
                      </a:r>
                      <a:endParaRPr lang="en-US" sz="1600" b="0" dirty="0">
                        <a:effectLst/>
                      </a:endParaRPr>
                    </a:p>
                  </a:txBody>
                  <a:tcPr anchor="ctr"/>
                </a:tc>
                <a:tc>
                  <a:txBody>
                    <a:bodyPr/>
                    <a:lstStyle/>
                    <a:p>
                      <a:pPr algn="ctr"/>
                      <a:r>
                        <a:rPr lang="el-GR" sz="1600" b="0" dirty="0">
                          <a:effectLst/>
                        </a:rPr>
                        <a:t>Μεγάλο κόστος</a:t>
                      </a:r>
                      <a:endParaRPr lang="en-US" sz="1600" b="0" dirty="0">
                        <a:effectLst/>
                      </a:endParaRPr>
                    </a:p>
                  </a:txBody>
                  <a:tcPr anchor="ctr"/>
                </a:tc>
                <a:extLst>
                  <a:ext uri="{0D108BD9-81ED-4DB2-BD59-A6C34878D82A}">
                    <a16:rowId xmlns:a16="http://schemas.microsoft.com/office/drawing/2014/main" val="4118739082"/>
                  </a:ext>
                </a:extLst>
              </a:tr>
              <a:tr h="325835">
                <a:tc>
                  <a:txBody>
                    <a:bodyPr/>
                    <a:lstStyle/>
                    <a:p>
                      <a:pPr algn="ctr"/>
                      <a:r>
                        <a:rPr lang="el-GR" sz="1600" b="0" dirty="0">
                          <a:effectLst/>
                        </a:rPr>
                        <a:t>Αξιοπιστία</a:t>
                      </a:r>
                      <a:endParaRPr lang="en-US" sz="1600" b="0" dirty="0">
                        <a:effectLst/>
                      </a:endParaRPr>
                    </a:p>
                  </a:txBody>
                  <a:tcPr anchor="ctr"/>
                </a:tc>
                <a:tc>
                  <a:txBody>
                    <a:bodyPr/>
                    <a:lstStyle/>
                    <a:p>
                      <a:pPr algn="ctr"/>
                      <a:r>
                        <a:rPr lang="el-GR" sz="1600" b="0" dirty="0">
                          <a:effectLst/>
                        </a:rPr>
                        <a:t>Σύγκρουση με άλλες χρήσεις</a:t>
                      </a:r>
                      <a:endParaRPr lang="en-US" sz="1600" b="0" dirty="0">
                        <a:effectLst/>
                      </a:endParaRPr>
                    </a:p>
                  </a:txBody>
                  <a:tcPr anchor="ctr"/>
                </a:tc>
                <a:extLst>
                  <a:ext uri="{0D108BD9-81ED-4DB2-BD59-A6C34878D82A}">
                    <a16:rowId xmlns:a16="http://schemas.microsoft.com/office/drawing/2014/main" val="1394409539"/>
                  </a:ext>
                </a:extLst>
              </a:tr>
              <a:tr h="562807">
                <a:tc>
                  <a:txBody>
                    <a:bodyPr/>
                    <a:lstStyle/>
                    <a:p>
                      <a:pPr algn="ctr"/>
                      <a:r>
                        <a:rPr lang="el-GR" sz="1600" b="0" dirty="0">
                          <a:effectLst/>
                        </a:rPr>
                        <a:t>Ασφαλής</a:t>
                      </a:r>
                      <a:endParaRPr lang="en-US" sz="1600" b="0" dirty="0">
                        <a:effectLst/>
                      </a:endParaRPr>
                    </a:p>
                  </a:txBody>
                  <a:tcPr anchor="ctr"/>
                </a:tc>
                <a:tc>
                  <a:txBody>
                    <a:bodyPr/>
                    <a:lstStyle/>
                    <a:p>
                      <a:pPr algn="ctr"/>
                      <a:r>
                        <a:rPr lang="el-GR" sz="1600" b="0" dirty="0">
                          <a:effectLst/>
                        </a:rPr>
                        <a:t>Περιορισμένα αποθέματα λόγω κλιματικής αλλαγής</a:t>
                      </a:r>
                      <a:endParaRPr lang="en-US" sz="1600" b="0" dirty="0">
                        <a:effectLst/>
                      </a:endParaRPr>
                    </a:p>
                  </a:txBody>
                  <a:tcPr anchor="ctr"/>
                </a:tc>
                <a:extLst>
                  <a:ext uri="{0D108BD9-81ED-4DB2-BD59-A6C34878D82A}">
                    <a16:rowId xmlns:a16="http://schemas.microsoft.com/office/drawing/2014/main" val="1628339804"/>
                  </a:ext>
                </a:extLst>
              </a:tr>
            </a:tbl>
          </a:graphicData>
        </a:graphic>
      </p:graphicFrame>
      <p:sp>
        <p:nvSpPr>
          <p:cNvPr id="8" name="TextBox 7">
            <a:extLst>
              <a:ext uri="{FF2B5EF4-FFF2-40B4-BE49-F238E27FC236}">
                <a16:creationId xmlns:a16="http://schemas.microsoft.com/office/drawing/2014/main" id="{61CD157D-3FD4-F6A0-A964-3E0E8C1C4FF2}"/>
              </a:ext>
            </a:extLst>
          </p:cNvPr>
          <p:cNvSpPr txBox="1"/>
          <p:nvPr/>
        </p:nvSpPr>
        <p:spPr>
          <a:xfrm>
            <a:off x="828292" y="5338583"/>
            <a:ext cx="4005072" cy="1200329"/>
          </a:xfrm>
          <a:prstGeom prst="rect">
            <a:avLst/>
          </a:prstGeom>
          <a:noFill/>
        </p:spPr>
        <p:txBody>
          <a:bodyPr wrap="square" rtlCol="0">
            <a:spAutoFit/>
          </a:bodyPr>
          <a:lstStyle/>
          <a:p>
            <a:r>
              <a:rPr lang="el-GR" dirty="0"/>
              <a:t>Ποσοστό ενέργειας από ΥΗΕ:</a:t>
            </a:r>
          </a:p>
          <a:p>
            <a:pPr marL="285750" indent="-285750">
              <a:buFont typeface="Wingdings" panose="05000000000000000000" pitchFamily="2" charset="2"/>
              <a:buChar char="Ø"/>
            </a:pPr>
            <a:r>
              <a:rPr lang="el-GR" dirty="0"/>
              <a:t>Ελλάδα: 8% (2023)</a:t>
            </a:r>
          </a:p>
          <a:p>
            <a:pPr marL="285750" indent="-285750">
              <a:buFont typeface="Wingdings" panose="05000000000000000000" pitchFamily="2" charset="2"/>
              <a:buChar char="Ø"/>
            </a:pPr>
            <a:r>
              <a:rPr lang="el-GR" dirty="0"/>
              <a:t>Κόσμος: 15% (2023)</a:t>
            </a:r>
          </a:p>
          <a:p>
            <a:pPr marL="285750" indent="-285750">
              <a:buFont typeface="Wingdings" panose="05000000000000000000" pitchFamily="2" charset="2"/>
              <a:buChar char="Ø"/>
            </a:pPr>
            <a:r>
              <a:rPr lang="el-GR" dirty="0"/>
              <a:t>21 χώρες με ποσοστό άνω του 70%</a:t>
            </a:r>
            <a:endParaRPr lang="en-US" dirty="0"/>
          </a:p>
        </p:txBody>
      </p:sp>
      <p:pic>
        <p:nvPicPr>
          <p:cNvPr id="8194" name="Picture 2" descr="Three Gorges Dam - Wikipedia">
            <a:extLst>
              <a:ext uri="{FF2B5EF4-FFF2-40B4-BE49-F238E27FC236}">
                <a16:creationId xmlns:a16="http://schemas.microsoft.com/office/drawing/2014/main" id="{B9B83E5B-D6EB-1AA6-5B0A-D582492E87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989" y="3557245"/>
            <a:ext cx="2661783" cy="1653091"/>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undefined">
            <a:extLst>
              <a:ext uri="{FF2B5EF4-FFF2-40B4-BE49-F238E27FC236}">
                <a16:creationId xmlns:a16="http://schemas.microsoft.com/office/drawing/2014/main" id="{362E12AF-66DD-E43D-C693-3116D5B9DA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9307" y="3556534"/>
            <a:ext cx="2603945" cy="165451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A310EE0-08EB-9EB7-545F-EB2B4F893F0D}"/>
              </a:ext>
            </a:extLst>
          </p:cNvPr>
          <p:cNvSpPr txBox="1"/>
          <p:nvPr/>
        </p:nvSpPr>
        <p:spPr>
          <a:xfrm>
            <a:off x="-624840" y="6452345"/>
            <a:ext cx="8065008" cy="307777"/>
          </a:xfrm>
          <a:prstGeom prst="rect">
            <a:avLst/>
          </a:prstGeom>
          <a:noFill/>
        </p:spPr>
        <p:txBody>
          <a:bodyPr wrap="square" rtlCol="0">
            <a:spAutoFit/>
          </a:bodyPr>
          <a:lstStyle/>
          <a:p>
            <a:pPr algn="ctr"/>
            <a:r>
              <a:rPr lang="el-GR" sz="1400" i="1" dirty="0"/>
              <a:t>Πηγή:</a:t>
            </a:r>
            <a:r>
              <a:rPr lang="en-US" sz="1400" i="1" dirty="0"/>
              <a:t> https://ourworldindata.org/grapher/share-electricity-hydro</a:t>
            </a:r>
          </a:p>
        </p:txBody>
      </p:sp>
    </p:spTree>
    <p:extLst>
      <p:ext uri="{BB962C8B-B14F-4D97-AF65-F5344CB8AC3E}">
        <p14:creationId xmlns:p14="http://schemas.microsoft.com/office/powerpoint/2010/main" val="15874373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76CAB-813B-F283-094B-EBEBA6A59AE3}"/>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9FA059E9-0062-E598-FEF4-156D4A4ED1B7}"/>
              </a:ext>
            </a:extLst>
          </p:cNvPr>
          <p:cNvSpPr txBox="1">
            <a:spLocks/>
          </p:cNvSpPr>
          <p:nvPr/>
        </p:nvSpPr>
        <p:spPr>
          <a:xfrm>
            <a:off x="485775" y="336551"/>
            <a:ext cx="10515600" cy="7438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3200" b="1" dirty="0">
                <a:solidFill>
                  <a:schemeClr val="tx2"/>
                </a:solidFill>
              </a:rPr>
              <a:t>Διαχείριση νερού: ένα πολύ πολύπλοκο πρόβλημα</a:t>
            </a:r>
            <a:endParaRPr lang="en-GB" sz="3200" b="1" dirty="0">
              <a:solidFill>
                <a:schemeClr val="tx2"/>
              </a:solidFill>
            </a:endParaRPr>
          </a:p>
        </p:txBody>
      </p:sp>
      <p:cxnSp>
        <p:nvCxnSpPr>
          <p:cNvPr id="6" name="Straight Connector 5">
            <a:extLst>
              <a:ext uri="{FF2B5EF4-FFF2-40B4-BE49-F238E27FC236}">
                <a16:creationId xmlns:a16="http://schemas.microsoft.com/office/drawing/2014/main" id="{A734D185-1426-6C7F-DAAC-8071C92D6E0A}"/>
              </a:ext>
            </a:extLst>
          </p:cNvPr>
          <p:cNvCxnSpPr/>
          <p:nvPr/>
        </p:nvCxnSpPr>
        <p:spPr>
          <a:xfrm>
            <a:off x="476250" y="1066800"/>
            <a:ext cx="10534650" cy="0"/>
          </a:xfrm>
          <a:prstGeom prst="line">
            <a:avLst/>
          </a:prstGeom>
          <a:ln w="28575">
            <a:solidFill>
              <a:schemeClr val="tx2"/>
            </a:solidFill>
          </a:ln>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17D420B7-EC26-5BD7-E058-0138557C901E}"/>
              </a:ext>
            </a:extLst>
          </p:cNvPr>
          <p:cNvSpPr>
            <a:spLocks noGrp="1"/>
          </p:cNvSpPr>
          <p:nvPr>
            <p:ph type="sldNum" sz="quarter" idx="12"/>
          </p:nvPr>
        </p:nvSpPr>
        <p:spPr/>
        <p:txBody>
          <a:bodyPr/>
          <a:lstStyle/>
          <a:p>
            <a:fld id="{B1DCDB48-06C4-4061-8D40-7621C223FB0E}" type="slidenum">
              <a:rPr lang="en-US" smtClean="0"/>
              <a:t>14</a:t>
            </a:fld>
            <a:endParaRPr lang="en-US"/>
          </a:p>
        </p:txBody>
      </p:sp>
      <p:pic>
        <p:nvPicPr>
          <p:cNvPr id="5" name="Picture 4">
            <a:extLst>
              <a:ext uri="{FF2B5EF4-FFF2-40B4-BE49-F238E27FC236}">
                <a16:creationId xmlns:a16="http://schemas.microsoft.com/office/drawing/2014/main" id="{2A200AB9-1E10-FE1E-3451-81C064FD1974}"/>
              </a:ext>
            </a:extLst>
          </p:cNvPr>
          <p:cNvPicPr>
            <a:picLocks noChangeAspect="1"/>
          </p:cNvPicPr>
          <p:nvPr/>
        </p:nvPicPr>
        <p:blipFill>
          <a:blip r:embed="rId2"/>
          <a:srcRect l="3284"/>
          <a:stretch/>
        </p:blipFill>
        <p:spPr>
          <a:xfrm>
            <a:off x="5894211" y="2542033"/>
            <a:ext cx="5719288" cy="3103224"/>
          </a:xfrm>
          <a:prstGeom prst="rect">
            <a:avLst/>
          </a:prstGeom>
        </p:spPr>
      </p:pic>
      <p:sp>
        <p:nvSpPr>
          <p:cNvPr id="10" name="TextBox 9">
            <a:extLst>
              <a:ext uri="{FF2B5EF4-FFF2-40B4-BE49-F238E27FC236}">
                <a16:creationId xmlns:a16="http://schemas.microsoft.com/office/drawing/2014/main" id="{E2A935CB-3FED-5BAD-F85E-5A4DEB0948FA}"/>
              </a:ext>
            </a:extLst>
          </p:cNvPr>
          <p:cNvSpPr txBox="1"/>
          <p:nvPr/>
        </p:nvSpPr>
        <p:spPr>
          <a:xfrm>
            <a:off x="6001512" y="1734279"/>
            <a:ext cx="5312664" cy="923330"/>
          </a:xfrm>
          <a:prstGeom prst="rect">
            <a:avLst/>
          </a:prstGeom>
          <a:noFill/>
        </p:spPr>
        <p:txBody>
          <a:bodyPr wrap="square">
            <a:spAutoFit/>
          </a:bodyPr>
          <a:lstStyle/>
          <a:p>
            <a:pPr algn="ctr"/>
            <a:r>
              <a:rPr lang="el-GR" b="1" dirty="0"/>
              <a:t>Διασυνοριακές λεκάνες απορροής: «Συγκρούσεις» μεταξύ χρηστών-κρατικών οντοτήτων</a:t>
            </a:r>
            <a:endParaRPr lang="en-US" b="1" dirty="0"/>
          </a:p>
        </p:txBody>
      </p:sp>
      <p:pic>
        <p:nvPicPr>
          <p:cNvPr id="2050" name="Picture 2" descr="Φράγματα - Riverview Project">
            <a:extLst>
              <a:ext uri="{FF2B5EF4-FFF2-40B4-BE49-F238E27FC236}">
                <a16:creationId xmlns:a16="http://schemas.microsoft.com/office/drawing/2014/main" id="{AAA59CD1-EC51-22A4-27C0-EFBB5134AC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775" y="3055801"/>
            <a:ext cx="5283200" cy="29718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7944EA28-2CB9-15B5-E006-0EBAAFF125DA}"/>
              </a:ext>
            </a:extLst>
          </p:cNvPr>
          <p:cNvSpPr txBox="1"/>
          <p:nvPr/>
        </p:nvSpPr>
        <p:spPr>
          <a:xfrm>
            <a:off x="389525" y="1457280"/>
            <a:ext cx="5312664" cy="1477328"/>
          </a:xfrm>
          <a:prstGeom prst="rect">
            <a:avLst/>
          </a:prstGeom>
          <a:noFill/>
        </p:spPr>
        <p:txBody>
          <a:bodyPr wrap="square">
            <a:spAutoFit/>
          </a:bodyPr>
          <a:lstStyle/>
          <a:p>
            <a:pPr algn="ctr"/>
            <a:r>
              <a:rPr lang="el-GR" b="1" dirty="0"/>
              <a:t>Ταμιευτήρες πολλαπλών χρήσεων: «Συγκρούσεις» μεταξύ χρήσεων</a:t>
            </a:r>
          </a:p>
          <a:p>
            <a:pPr marL="285750" indent="-285750" algn="ctr">
              <a:buFont typeface="Wingdings" panose="05000000000000000000" pitchFamily="2" charset="2"/>
              <a:buChar char="Ø"/>
            </a:pPr>
            <a:r>
              <a:rPr lang="el-GR" b="1" dirty="0"/>
              <a:t>Άρδευση </a:t>
            </a:r>
            <a:r>
              <a:rPr lang="en-US" b="1" dirty="0"/>
              <a:t>vs </a:t>
            </a:r>
            <a:r>
              <a:rPr lang="el-GR" b="1" dirty="0"/>
              <a:t>Υδροηλεκτρική Παραγωγή</a:t>
            </a:r>
          </a:p>
          <a:p>
            <a:pPr marL="285750" indent="-285750" algn="ctr">
              <a:buFont typeface="Wingdings" panose="05000000000000000000" pitchFamily="2" charset="2"/>
              <a:buChar char="Ø"/>
            </a:pPr>
            <a:r>
              <a:rPr lang="el-GR" b="1" dirty="0"/>
              <a:t>Υδροηλεκτρική Παραγωγή </a:t>
            </a:r>
            <a:r>
              <a:rPr lang="en-US" b="1" dirty="0"/>
              <a:t>vs </a:t>
            </a:r>
            <a:r>
              <a:rPr lang="el-GR" b="1" dirty="0"/>
              <a:t>Περιβάλλον</a:t>
            </a:r>
          </a:p>
          <a:p>
            <a:pPr marL="285750" indent="-285750" algn="ctr">
              <a:buFont typeface="Wingdings" panose="05000000000000000000" pitchFamily="2" charset="2"/>
              <a:buChar char="Ø"/>
            </a:pPr>
            <a:r>
              <a:rPr lang="el-GR" b="1" dirty="0"/>
              <a:t>Άλλες χρήσεις </a:t>
            </a:r>
            <a:r>
              <a:rPr lang="en-US" b="1" dirty="0"/>
              <a:t>vs </a:t>
            </a:r>
            <a:r>
              <a:rPr lang="el-GR" b="1" dirty="0"/>
              <a:t>Αντιπλημμυρική προστασία</a:t>
            </a:r>
            <a:endParaRPr lang="en-US" b="1" dirty="0"/>
          </a:p>
        </p:txBody>
      </p:sp>
      <p:sp>
        <p:nvSpPr>
          <p:cNvPr id="3" name="TextBox 2">
            <a:extLst>
              <a:ext uri="{FF2B5EF4-FFF2-40B4-BE49-F238E27FC236}">
                <a16:creationId xmlns:a16="http://schemas.microsoft.com/office/drawing/2014/main" id="{4B6FED9B-30E0-3763-FAC7-809279D8EAC0}"/>
              </a:ext>
            </a:extLst>
          </p:cNvPr>
          <p:cNvSpPr txBox="1"/>
          <p:nvPr/>
        </p:nvSpPr>
        <p:spPr>
          <a:xfrm>
            <a:off x="-986647" y="6048573"/>
            <a:ext cx="8065008" cy="307777"/>
          </a:xfrm>
          <a:prstGeom prst="rect">
            <a:avLst/>
          </a:prstGeom>
          <a:noFill/>
        </p:spPr>
        <p:txBody>
          <a:bodyPr wrap="square" rtlCol="0">
            <a:spAutoFit/>
          </a:bodyPr>
          <a:lstStyle/>
          <a:p>
            <a:pPr algn="ctr"/>
            <a:r>
              <a:rPr lang="el-GR" sz="1400" i="1" dirty="0"/>
              <a:t>Ταμιευτήρας Καστρακίου, Σύστημα Ταμιευτήρων Αχελώου</a:t>
            </a:r>
            <a:endParaRPr lang="en-US" sz="1400" i="1" dirty="0"/>
          </a:p>
        </p:txBody>
      </p:sp>
      <p:sp>
        <p:nvSpPr>
          <p:cNvPr id="7" name="TextBox 6">
            <a:extLst>
              <a:ext uri="{FF2B5EF4-FFF2-40B4-BE49-F238E27FC236}">
                <a16:creationId xmlns:a16="http://schemas.microsoft.com/office/drawing/2014/main" id="{A1A19A42-C299-770B-336B-D7AABA94A7B2}"/>
              </a:ext>
            </a:extLst>
          </p:cNvPr>
          <p:cNvSpPr txBox="1"/>
          <p:nvPr/>
        </p:nvSpPr>
        <p:spPr>
          <a:xfrm>
            <a:off x="6218181" y="5739193"/>
            <a:ext cx="5848128" cy="523220"/>
          </a:xfrm>
          <a:prstGeom prst="rect">
            <a:avLst/>
          </a:prstGeom>
          <a:noFill/>
        </p:spPr>
        <p:txBody>
          <a:bodyPr wrap="square" rtlCol="0">
            <a:spAutoFit/>
          </a:bodyPr>
          <a:lstStyle/>
          <a:p>
            <a:pPr algn="ctr"/>
            <a:r>
              <a:rPr lang="el-GR" sz="1400" i="1" dirty="0"/>
              <a:t>Σημειώσεις μαθήματος </a:t>
            </a:r>
            <a:r>
              <a:rPr lang="en-US" sz="1400" i="1" dirty="0"/>
              <a:t>“Participatory and Integrated Water Management”, ETH Zurich</a:t>
            </a:r>
          </a:p>
        </p:txBody>
      </p:sp>
    </p:spTree>
    <p:extLst>
      <p:ext uri="{BB962C8B-B14F-4D97-AF65-F5344CB8AC3E}">
        <p14:creationId xmlns:p14="http://schemas.microsoft.com/office/powerpoint/2010/main" val="2477154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36773-8E2F-B6F9-32F2-B25612D02D93}"/>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462EB5B3-7C27-2AE0-1E04-62CBF0F7EB97}"/>
              </a:ext>
            </a:extLst>
          </p:cNvPr>
          <p:cNvSpPr txBox="1">
            <a:spLocks/>
          </p:cNvSpPr>
          <p:nvPr/>
        </p:nvSpPr>
        <p:spPr>
          <a:xfrm>
            <a:off x="485775" y="2988311"/>
            <a:ext cx="10515600" cy="7438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3200" b="1" dirty="0">
                <a:solidFill>
                  <a:schemeClr val="tx2"/>
                </a:solidFill>
              </a:rPr>
              <a:t>2. Προκλήσεις στη διαχείριση νερού</a:t>
            </a:r>
            <a:endParaRPr lang="en-GB" sz="3200" b="1" dirty="0">
              <a:solidFill>
                <a:schemeClr val="tx2"/>
              </a:solidFill>
            </a:endParaRPr>
          </a:p>
        </p:txBody>
      </p:sp>
      <p:cxnSp>
        <p:nvCxnSpPr>
          <p:cNvPr id="6" name="Straight Connector 5">
            <a:extLst>
              <a:ext uri="{FF2B5EF4-FFF2-40B4-BE49-F238E27FC236}">
                <a16:creationId xmlns:a16="http://schemas.microsoft.com/office/drawing/2014/main" id="{CC8633CC-74C9-11E9-AC42-B7AB678BC2BC}"/>
              </a:ext>
            </a:extLst>
          </p:cNvPr>
          <p:cNvCxnSpPr/>
          <p:nvPr/>
        </p:nvCxnSpPr>
        <p:spPr>
          <a:xfrm>
            <a:off x="476250" y="3718560"/>
            <a:ext cx="10534650" cy="0"/>
          </a:xfrm>
          <a:prstGeom prst="line">
            <a:avLst/>
          </a:prstGeom>
          <a:ln w="28575">
            <a:solidFill>
              <a:schemeClr val="tx2"/>
            </a:solidFill>
          </a:ln>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8659A19E-3F0F-0D6A-A9A2-8A4EAD1C5B4A}"/>
              </a:ext>
            </a:extLst>
          </p:cNvPr>
          <p:cNvSpPr>
            <a:spLocks noGrp="1"/>
          </p:cNvSpPr>
          <p:nvPr>
            <p:ph type="sldNum" sz="quarter" idx="12"/>
          </p:nvPr>
        </p:nvSpPr>
        <p:spPr/>
        <p:txBody>
          <a:bodyPr/>
          <a:lstStyle/>
          <a:p>
            <a:fld id="{B1DCDB48-06C4-4061-8D40-7621C223FB0E}" type="slidenum">
              <a:rPr lang="en-US" smtClean="0"/>
              <a:t>15</a:t>
            </a:fld>
            <a:endParaRPr lang="en-US"/>
          </a:p>
        </p:txBody>
      </p:sp>
    </p:spTree>
    <p:extLst>
      <p:ext uri="{BB962C8B-B14F-4D97-AF65-F5344CB8AC3E}">
        <p14:creationId xmlns:p14="http://schemas.microsoft.com/office/powerpoint/2010/main" val="33561446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D9DA8C-3427-F3CA-A315-75898727D36C}"/>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C7AFDCDC-DAF9-897F-36FB-A82C48039C75}"/>
              </a:ext>
            </a:extLst>
          </p:cNvPr>
          <p:cNvSpPr txBox="1">
            <a:spLocks/>
          </p:cNvSpPr>
          <p:nvPr/>
        </p:nvSpPr>
        <p:spPr>
          <a:xfrm>
            <a:off x="485775" y="336551"/>
            <a:ext cx="10515600" cy="7438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3200" b="1" dirty="0">
                <a:solidFill>
                  <a:schemeClr val="tx2"/>
                </a:solidFill>
              </a:rPr>
              <a:t>Προκλήσεις στη διαχείριση νερού</a:t>
            </a:r>
            <a:endParaRPr lang="en-GB" sz="3200" b="1" dirty="0">
              <a:solidFill>
                <a:schemeClr val="tx2"/>
              </a:solidFill>
            </a:endParaRPr>
          </a:p>
        </p:txBody>
      </p:sp>
      <p:cxnSp>
        <p:nvCxnSpPr>
          <p:cNvPr id="6" name="Straight Connector 5">
            <a:extLst>
              <a:ext uri="{FF2B5EF4-FFF2-40B4-BE49-F238E27FC236}">
                <a16:creationId xmlns:a16="http://schemas.microsoft.com/office/drawing/2014/main" id="{26CF3392-EDB5-D8EC-EF70-ACFDF5BC2A44}"/>
              </a:ext>
            </a:extLst>
          </p:cNvPr>
          <p:cNvCxnSpPr/>
          <p:nvPr/>
        </p:nvCxnSpPr>
        <p:spPr>
          <a:xfrm>
            <a:off x="476250" y="1066800"/>
            <a:ext cx="10534650" cy="0"/>
          </a:xfrm>
          <a:prstGeom prst="line">
            <a:avLst/>
          </a:prstGeom>
          <a:ln w="28575">
            <a:solidFill>
              <a:schemeClr val="tx2"/>
            </a:solidFill>
          </a:ln>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E30498E6-D13F-7FCE-25E5-3C04CCC0AF95}"/>
              </a:ext>
            </a:extLst>
          </p:cNvPr>
          <p:cNvSpPr>
            <a:spLocks noGrp="1"/>
          </p:cNvSpPr>
          <p:nvPr>
            <p:ph type="sldNum" sz="quarter" idx="12"/>
          </p:nvPr>
        </p:nvSpPr>
        <p:spPr/>
        <p:txBody>
          <a:bodyPr/>
          <a:lstStyle/>
          <a:p>
            <a:fld id="{B1DCDB48-06C4-4061-8D40-7621C223FB0E}" type="slidenum">
              <a:rPr lang="en-US" smtClean="0"/>
              <a:t>16</a:t>
            </a:fld>
            <a:endParaRPr lang="en-US"/>
          </a:p>
        </p:txBody>
      </p:sp>
      <p:sp>
        <p:nvSpPr>
          <p:cNvPr id="5" name="TextBox 4">
            <a:extLst>
              <a:ext uri="{FF2B5EF4-FFF2-40B4-BE49-F238E27FC236}">
                <a16:creationId xmlns:a16="http://schemas.microsoft.com/office/drawing/2014/main" id="{51FC5CC1-558B-6309-9D3D-4DCF3C5FA8F2}"/>
              </a:ext>
            </a:extLst>
          </p:cNvPr>
          <p:cNvSpPr txBox="1"/>
          <p:nvPr/>
        </p:nvSpPr>
        <p:spPr>
          <a:xfrm>
            <a:off x="485774" y="1335385"/>
            <a:ext cx="10515600" cy="3785652"/>
          </a:xfrm>
          <a:prstGeom prst="rect">
            <a:avLst/>
          </a:prstGeom>
          <a:noFill/>
        </p:spPr>
        <p:txBody>
          <a:bodyPr wrap="square">
            <a:spAutoFit/>
          </a:bodyPr>
          <a:lstStyle/>
          <a:p>
            <a:pPr marL="342900" indent="-342900">
              <a:buFont typeface="+mj-lt"/>
              <a:buAutoNum type="alphaUcPeriod"/>
            </a:pPr>
            <a:r>
              <a:rPr lang="el-GR" sz="2400" dirty="0"/>
              <a:t>Προκλήσεις που έχουν ως </a:t>
            </a:r>
            <a:r>
              <a:rPr lang="el-GR" sz="2400" b="1" dirty="0"/>
              <a:t>αρχικό αίτιο τη μεταβλητότητα του κύκλου του νερού</a:t>
            </a:r>
            <a:r>
              <a:rPr lang="el-GR" sz="2400" dirty="0"/>
              <a:t>, όμως οι </a:t>
            </a:r>
            <a:r>
              <a:rPr lang="el-GR" sz="2400" u="sng" dirty="0"/>
              <a:t>οικονομικές, κοινωνικές και περιβαλλοντικές επιπτώσεις</a:t>
            </a:r>
            <a:r>
              <a:rPr lang="el-GR" sz="2400" dirty="0"/>
              <a:t> τους σχετίζονται με τις </a:t>
            </a:r>
            <a:r>
              <a:rPr lang="el-GR" sz="2400" b="1" dirty="0"/>
              <a:t>ανθρώπινες επεμβάσεις</a:t>
            </a:r>
          </a:p>
          <a:p>
            <a:pPr marL="800100" lvl="1" indent="-342900">
              <a:buFont typeface="Arial" panose="020B0604020202020204" pitchFamily="34" charset="0"/>
              <a:buChar char="•"/>
            </a:pPr>
            <a:r>
              <a:rPr lang="el-GR" sz="2400" b="1" dirty="0">
                <a:solidFill>
                  <a:srgbClr val="FFC000"/>
                </a:solidFill>
              </a:rPr>
              <a:t>Ξηρασία (και Λειψυδρία)</a:t>
            </a:r>
          </a:p>
          <a:p>
            <a:pPr marL="800100" lvl="1" indent="-342900">
              <a:buFont typeface="Arial" panose="020B0604020202020204" pitchFamily="34" charset="0"/>
              <a:buChar char="•"/>
            </a:pPr>
            <a:r>
              <a:rPr lang="el-GR" sz="2400" b="1" dirty="0">
                <a:solidFill>
                  <a:srgbClr val="0070C0"/>
                </a:solidFill>
              </a:rPr>
              <a:t>Πλημμύρες</a:t>
            </a:r>
          </a:p>
          <a:p>
            <a:pPr marL="800100" lvl="1" indent="-342900">
              <a:buFont typeface="Arial" panose="020B0604020202020204" pitchFamily="34" charset="0"/>
              <a:buChar char="•"/>
            </a:pPr>
            <a:endParaRPr lang="el-GR" sz="2400" dirty="0"/>
          </a:p>
          <a:p>
            <a:pPr marL="457200" indent="-457200">
              <a:buFont typeface="+mj-lt"/>
              <a:buAutoNum type="alphaUcPeriod"/>
            </a:pPr>
            <a:r>
              <a:rPr lang="el-GR" sz="2400" dirty="0"/>
              <a:t>Προκλήσεις που σχετίζονται σχεδόν </a:t>
            </a:r>
            <a:r>
              <a:rPr lang="el-GR" sz="2400" b="1" dirty="0"/>
              <a:t>αποκλειστικά με ανθρωπογενή αίτια:</a:t>
            </a:r>
          </a:p>
          <a:p>
            <a:pPr marL="914400" lvl="1" indent="-457200">
              <a:buFont typeface="Arial" panose="020B0604020202020204" pitchFamily="34" charset="0"/>
              <a:buChar char="•"/>
            </a:pPr>
            <a:r>
              <a:rPr lang="el-GR" sz="2400" b="1" dirty="0">
                <a:solidFill>
                  <a:srgbClr val="7030A0"/>
                </a:solidFill>
              </a:rPr>
              <a:t>Ρύπανση υδάτινων πόρων</a:t>
            </a:r>
          </a:p>
          <a:p>
            <a:pPr marL="914400" lvl="1" indent="-457200">
              <a:buFont typeface="Arial" panose="020B0604020202020204" pitchFamily="34" charset="0"/>
              <a:buChar char="•"/>
            </a:pPr>
            <a:r>
              <a:rPr lang="el-GR" sz="2400" b="1" dirty="0">
                <a:solidFill>
                  <a:schemeClr val="bg1">
                    <a:lumMod val="50000"/>
                  </a:schemeClr>
                </a:solidFill>
              </a:rPr>
              <a:t>Καταστροφή υδάτινων οικοσυστημάτων</a:t>
            </a:r>
          </a:p>
          <a:p>
            <a:r>
              <a:rPr lang="el-GR" sz="2400" b="1" dirty="0"/>
              <a:t> </a:t>
            </a:r>
            <a:endParaRPr lang="en-US" sz="2400" b="1" dirty="0"/>
          </a:p>
        </p:txBody>
      </p:sp>
    </p:spTree>
    <p:extLst>
      <p:ext uri="{BB962C8B-B14F-4D97-AF65-F5344CB8AC3E}">
        <p14:creationId xmlns:p14="http://schemas.microsoft.com/office/powerpoint/2010/main" val="34601344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CD2828-1061-0CBA-72EE-A4FEB2015B89}"/>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FAAE53BB-5DF6-6DCD-2CAB-10322848E925}"/>
              </a:ext>
            </a:extLst>
          </p:cNvPr>
          <p:cNvSpPr txBox="1">
            <a:spLocks/>
          </p:cNvSpPr>
          <p:nvPr/>
        </p:nvSpPr>
        <p:spPr>
          <a:xfrm>
            <a:off x="485775" y="2988311"/>
            <a:ext cx="10515600" cy="7438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3200" b="1" dirty="0">
                <a:solidFill>
                  <a:schemeClr val="tx2"/>
                </a:solidFill>
              </a:rPr>
              <a:t>Α) Ξηρασία και Λειψυδρία</a:t>
            </a:r>
            <a:endParaRPr lang="en-GB" sz="3200" b="1" dirty="0">
              <a:solidFill>
                <a:schemeClr val="tx2"/>
              </a:solidFill>
            </a:endParaRPr>
          </a:p>
        </p:txBody>
      </p:sp>
      <p:cxnSp>
        <p:nvCxnSpPr>
          <p:cNvPr id="6" name="Straight Connector 5">
            <a:extLst>
              <a:ext uri="{FF2B5EF4-FFF2-40B4-BE49-F238E27FC236}">
                <a16:creationId xmlns:a16="http://schemas.microsoft.com/office/drawing/2014/main" id="{961E9C4B-579A-9F2A-DDB1-48B4F4820EBD}"/>
              </a:ext>
            </a:extLst>
          </p:cNvPr>
          <p:cNvCxnSpPr/>
          <p:nvPr/>
        </p:nvCxnSpPr>
        <p:spPr>
          <a:xfrm>
            <a:off x="476250" y="3718560"/>
            <a:ext cx="10534650" cy="0"/>
          </a:xfrm>
          <a:prstGeom prst="line">
            <a:avLst/>
          </a:prstGeom>
          <a:ln w="28575">
            <a:solidFill>
              <a:schemeClr val="tx2"/>
            </a:solidFill>
          </a:ln>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D967740F-A69A-1695-CEC8-DF48DB792E24}"/>
              </a:ext>
            </a:extLst>
          </p:cNvPr>
          <p:cNvSpPr>
            <a:spLocks noGrp="1"/>
          </p:cNvSpPr>
          <p:nvPr>
            <p:ph type="sldNum" sz="quarter" idx="12"/>
          </p:nvPr>
        </p:nvSpPr>
        <p:spPr/>
        <p:txBody>
          <a:bodyPr/>
          <a:lstStyle/>
          <a:p>
            <a:fld id="{B1DCDB48-06C4-4061-8D40-7621C223FB0E}" type="slidenum">
              <a:rPr lang="en-US" smtClean="0"/>
              <a:t>17</a:t>
            </a:fld>
            <a:endParaRPr lang="en-US"/>
          </a:p>
        </p:txBody>
      </p:sp>
    </p:spTree>
    <p:extLst>
      <p:ext uri="{BB962C8B-B14F-4D97-AF65-F5344CB8AC3E}">
        <p14:creationId xmlns:p14="http://schemas.microsoft.com/office/powerpoint/2010/main" val="18432761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DC159D-6EBA-7F6D-42CD-59981773B685}"/>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53E42E5B-DDB2-B30B-EE02-FC783CFD9091}"/>
              </a:ext>
            </a:extLst>
          </p:cNvPr>
          <p:cNvSpPr txBox="1">
            <a:spLocks/>
          </p:cNvSpPr>
          <p:nvPr/>
        </p:nvSpPr>
        <p:spPr>
          <a:xfrm>
            <a:off x="485775" y="336551"/>
            <a:ext cx="10515600" cy="7438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3200" b="1" dirty="0">
                <a:solidFill>
                  <a:schemeClr val="tx2"/>
                </a:solidFill>
              </a:rPr>
              <a:t>Ξηρασία ή Λειψυδρία ;</a:t>
            </a:r>
            <a:endParaRPr lang="en-GB" sz="3200" b="1" dirty="0">
              <a:solidFill>
                <a:schemeClr val="tx2"/>
              </a:solidFill>
            </a:endParaRPr>
          </a:p>
        </p:txBody>
      </p:sp>
      <p:cxnSp>
        <p:nvCxnSpPr>
          <p:cNvPr id="6" name="Straight Connector 5">
            <a:extLst>
              <a:ext uri="{FF2B5EF4-FFF2-40B4-BE49-F238E27FC236}">
                <a16:creationId xmlns:a16="http://schemas.microsoft.com/office/drawing/2014/main" id="{DB336147-F46B-CC70-3927-DAEEB5242535}"/>
              </a:ext>
            </a:extLst>
          </p:cNvPr>
          <p:cNvCxnSpPr/>
          <p:nvPr/>
        </p:nvCxnSpPr>
        <p:spPr>
          <a:xfrm>
            <a:off x="476250" y="1066800"/>
            <a:ext cx="10534650" cy="0"/>
          </a:xfrm>
          <a:prstGeom prst="line">
            <a:avLst/>
          </a:prstGeom>
          <a:ln w="28575">
            <a:solidFill>
              <a:schemeClr val="tx2"/>
            </a:solidFill>
          </a:ln>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20DC9A13-145A-868A-D654-B52AFBACB52B}"/>
              </a:ext>
            </a:extLst>
          </p:cNvPr>
          <p:cNvSpPr>
            <a:spLocks noGrp="1"/>
          </p:cNvSpPr>
          <p:nvPr>
            <p:ph type="sldNum" sz="quarter" idx="12"/>
          </p:nvPr>
        </p:nvSpPr>
        <p:spPr/>
        <p:txBody>
          <a:bodyPr/>
          <a:lstStyle/>
          <a:p>
            <a:fld id="{B1DCDB48-06C4-4061-8D40-7621C223FB0E}" type="slidenum">
              <a:rPr lang="en-US" smtClean="0"/>
              <a:t>18</a:t>
            </a:fld>
            <a:endParaRPr lang="en-US"/>
          </a:p>
        </p:txBody>
      </p:sp>
      <p:sp>
        <p:nvSpPr>
          <p:cNvPr id="7" name="TextBox 6">
            <a:extLst>
              <a:ext uri="{FF2B5EF4-FFF2-40B4-BE49-F238E27FC236}">
                <a16:creationId xmlns:a16="http://schemas.microsoft.com/office/drawing/2014/main" id="{D9459A64-38FF-C2AD-6F2E-9EB6DEF16A50}"/>
              </a:ext>
            </a:extLst>
          </p:cNvPr>
          <p:cNvSpPr txBox="1"/>
          <p:nvPr/>
        </p:nvSpPr>
        <p:spPr>
          <a:xfrm>
            <a:off x="485775" y="1353050"/>
            <a:ext cx="3198113" cy="2246769"/>
          </a:xfrm>
          <a:prstGeom prst="rect">
            <a:avLst/>
          </a:prstGeom>
          <a:noFill/>
        </p:spPr>
        <p:txBody>
          <a:bodyPr wrap="square">
            <a:spAutoFit/>
          </a:bodyPr>
          <a:lstStyle/>
          <a:p>
            <a:pPr algn="l"/>
            <a:r>
              <a:rPr lang="el-GR" sz="2000" b="1" i="0" u="none" strike="noStrike" baseline="0" dirty="0">
                <a:solidFill>
                  <a:srgbClr val="CD0000"/>
                </a:solidFill>
                <a:latin typeface="+mj-lt"/>
              </a:rPr>
              <a:t>Ξηρασία</a:t>
            </a:r>
          </a:p>
          <a:p>
            <a:pPr algn="l"/>
            <a:r>
              <a:rPr lang="el-GR" sz="2000" b="0" i="0" u="none" strike="noStrike" baseline="0" dirty="0">
                <a:solidFill>
                  <a:srgbClr val="000000"/>
                </a:solidFill>
                <a:latin typeface="+mj-lt"/>
              </a:rPr>
              <a:t>• Προσωρινή μείωση</a:t>
            </a:r>
          </a:p>
          <a:p>
            <a:pPr algn="l"/>
            <a:r>
              <a:rPr lang="el-GR" sz="2000" b="0" i="0" u="none" strike="noStrike" baseline="0" dirty="0">
                <a:solidFill>
                  <a:srgbClr val="000000"/>
                </a:solidFill>
                <a:latin typeface="+mj-lt"/>
              </a:rPr>
              <a:t>διαθεσιμότητας</a:t>
            </a:r>
          </a:p>
          <a:p>
            <a:pPr algn="l"/>
            <a:r>
              <a:rPr lang="el-GR" sz="2000" b="0" i="0" u="none" strike="noStrike" baseline="0" dirty="0">
                <a:solidFill>
                  <a:srgbClr val="000000"/>
                </a:solidFill>
                <a:latin typeface="+mj-lt"/>
              </a:rPr>
              <a:t>του νερού, λόγω</a:t>
            </a:r>
          </a:p>
          <a:p>
            <a:pPr algn="l"/>
            <a:r>
              <a:rPr lang="el-GR" sz="2000" b="0" i="0" u="none" strike="noStrike" baseline="0" dirty="0">
                <a:solidFill>
                  <a:srgbClr val="000000"/>
                </a:solidFill>
                <a:latin typeface="+mj-lt"/>
              </a:rPr>
              <a:t>ανεπαρκούς</a:t>
            </a:r>
          </a:p>
          <a:p>
            <a:pPr algn="l"/>
            <a:r>
              <a:rPr lang="el-GR" sz="2000" b="0" i="0" u="none" strike="noStrike" baseline="0" dirty="0">
                <a:solidFill>
                  <a:srgbClr val="000000"/>
                </a:solidFill>
                <a:latin typeface="+mj-lt"/>
              </a:rPr>
              <a:t>βροχόπτωσης</a:t>
            </a:r>
          </a:p>
          <a:p>
            <a:pPr algn="l"/>
            <a:r>
              <a:rPr lang="el-GR" sz="2000" b="0" i="0" u="none" strike="noStrike" baseline="0" dirty="0">
                <a:solidFill>
                  <a:srgbClr val="000000"/>
                </a:solidFill>
                <a:latin typeface="+mj-lt"/>
              </a:rPr>
              <a:t>• </a:t>
            </a:r>
            <a:r>
              <a:rPr lang="el-GR" sz="2000" b="1" i="0" u="none" strike="noStrike" baseline="0" dirty="0">
                <a:solidFill>
                  <a:srgbClr val="000000"/>
                </a:solidFill>
                <a:latin typeface="+mj-lt"/>
              </a:rPr>
              <a:t>Φυσικό </a:t>
            </a:r>
            <a:r>
              <a:rPr lang="el-GR" sz="2000" b="0" i="0" u="none" strike="noStrike" baseline="0" dirty="0">
                <a:solidFill>
                  <a:srgbClr val="000000"/>
                </a:solidFill>
                <a:latin typeface="+mj-lt"/>
              </a:rPr>
              <a:t>Φαινόμενο</a:t>
            </a:r>
          </a:p>
        </p:txBody>
      </p:sp>
      <p:sp>
        <p:nvSpPr>
          <p:cNvPr id="9" name="TextBox 8">
            <a:extLst>
              <a:ext uri="{FF2B5EF4-FFF2-40B4-BE49-F238E27FC236}">
                <a16:creationId xmlns:a16="http://schemas.microsoft.com/office/drawing/2014/main" id="{F210347F-E885-C4C6-0BC8-86DF8099AF14}"/>
              </a:ext>
            </a:extLst>
          </p:cNvPr>
          <p:cNvSpPr txBox="1"/>
          <p:nvPr/>
        </p:nvSpPr>
        <p:spPr>
          <a:xfrm>
            <a:off x="7911084" y="1353050"/>
            <a:ext cx="3099816" cy="2339102"/>
          </a:xfrm>
          <a:prstGeom prst="rect">
            <a:avLst/>
          </a:prstGeom>
          <a:noFill/>
        </p:spPr>
        <p:txBody>
          <a:bodyPr wrap="square">
            <a:spAutoFit/>
          </a:bodyPr>
          <a:lstStyle/>
          <a:p>
            <a:pPr algn="l"/>
            <a:r>
              <a:rPr lang="el-GR" sz="2000" b="1" i="0" u="none" strike="noStrike" baseline="0" dirty="0">
                <a:solidFill>
                  <a:srgbClr val="FF6500"/>
                </a:solidFill>
              </a:rPr>
              <a:t>Λειψυδρία</a:t>
            </a:r>
          </a:p>
          <a:p>
            <a:pPr algn="l"/>
            <a:r>
              <a:rPr lang="el-GR" sz="1800" b="0" i="0" u="none" strike="noStrike" baseline="0" dirty="0">
                <a:solidFill>
                  <a:srgbClr val="000000"/>
                </a:solidFill>
              </a:rPr>
              <a:t>• Η ζήτηση νερού για</a:t>
            </a:r>
          </a:p>
          <a:p>
            <a:pPr algn="l"/>
            <a:r>
              <a:rPr lang="el-GR" sz="1800" b="0" i="0" u="none" strike="noStrike" baseline="0" dirty="0">
                <a:solidFill>
                  <a:srgbClr val="000000"/>
                </a:solidFill>
              </a:rPr>
              <a:t>ανθρώπινες δραστηριότητες</a:t>
            </a:r>
          </a:p>
          <a:p>
            <a:pPr algn="l"/>
            <a:r>
              <a:rPr lang="el-GR" sz="1800" b="0" i="0" u="none" strike="noStrike" baseline="0" dirty="0">
                <a:solidFill>
                  <a:srgbClr val="000000"/>
                </a:solidFill>
              </a:rPr>
              <a:t>υπερβαίνει τη διαθεσιμότητα</a:t>
            </a:r>
          </a:p>
          <a:p>
            <a:pPr algn="l"/>
            <a:r>
              <a:rPr lang="el-GR" sz="1800" b="0" i="0" u="none" strike="noStrike" baseline="0" dirty="0">
                <a:solidFill>
                  <a:srgbClr val="000000"/>
                </a:solidFill>
              </a:rPr>
              <a:t>των υδατικών πόρων και τη</a:t>
            </a:r>
          </a:p>
          <a:p>
            <a:pPr algn="l"/>
            <a:r>
              <a:rPr lang="el-GR" sz="1800" b="0" i="0" u="none" strike="noStrike" baseline="0" dirty="0">
                <a:solidFill>
                  <a:srgbClr val="000000"/>
                </a:solidFill>
              </a:rPr>
              <a:t>φυσική ανανέωση των</a:t>
            </a:r>
          </a:p>
          <a:p>
            <a:pPr algn="l"/>
            <a:r>
              <a:rPr lang="el-GR" sz="1800" b="0" i="0" u="none" strike="noStrike" baseline="0" dirty="0">
                <a:solidFill>
                  <a:srgbClr val="000000"/>
                </a:solidFill>
              </a:rPr>
              <a:t>υδατικών πόρων.</a:t>
            </a:r>
          </a:p>
          <a:p>
            <a:pPr algn="l"/>
            <a:r>
              <a:rPr lang="el-GR" sz="1800" b="0" i="0" u="none" strike="noStrike" baseline="0" dirty="0">
                <a:solidFill>
                  <a:srgbClr val="000000"/>
                </a:solidFill>
              </a:rPr>
              <a:t>• </a:t>
            </a:r>
            <a:r>
              <a:rPr lang="el-GR" sz="1800" b="1" i="0" u="none" strike="noStrike" baseline="0" dirty="0">
                <a:solidFill>
                  <a:srgbClr val="000000"/>
                </a:solidFill>
              </a:rPr>
              <a:t>Ανθρωπογενές </a:t>
            </a:r>
            <a:r>
              <a:rPr lang="el-GR" sz="1800" b="0" i="0" u="none" strike="noStrike" baseline="0" dirty="0">
                <a:solidFill>
                  <a:srgbClr val="000000"/>
                </a:solidFill>
              </a:rPr>
              <a:t>φαινόμενο</a:t>
            </a:r>
            <a:endParaRPr lang="en-US" dirty="0"/>
          </a:p>
        </p:txBody>
      </p:sp>
      <p:pic>
        <p:nvPicPr>
          <p:cNvPr id="3074" name="Picture 2" descr="undefined">
            <a:extLst>
              <a:ext uri="{FF2B5EF4-FFF2-40B4-BE49-F238E27FC236}">
                <a16:creationId xmlns:a16="http://schemas.microsoft.com/office/drawing/2014/main" id="{2083ABCD-FE96-13F3-C3E8-96128F1084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7547" y="3378570"/>
            <a:ext cx="1972056" cy="2958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28257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EE0B51-9275-148D-7802-00E6DB92738E}"/>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C871499D-8DC9-8ACC-C54D-A3ACB96FF763}"/>
              </a:ext>
            </a:extLst>
          </p:cNvPr>
          <p:cNvSpPr txBox="1">
            <a:spLocks/>
          </p:cNvSpPr>
          <p:nvPr/>
        </p:nvSpPr>
        <p:spPr>
          <a:xfrm>
            <a:off x="485775" y="336551"/>
            <a:ext cx="10515600" cy="7438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3200" b="1" dirty="0">
                <a:solidFill>
                  <a:schemeClr val="tx2"/>
                </a:solidFill>
              </a:rPr>
              <a:t>Ξηρασία ή Λειψυδρία ;</a:t>
            </a:r>
            <a:endParaRPr lang="en-GB" sz="3200" b="1" dirty="0">
              <a:solidFill>
                <a:schemeClr val="tx2"/>
              </a:solidFill>
            </a:endParaRPr>
          </a:p>
        </p:txBody>
      </p:sp>
      <p:cxnSp>
        <p:nvCxnSpPr>
          <p:cNvPr id="6" name="Straight Connector 5">
            <a:extLst>
              <a:ext uri="{FF2B5EF4-FFF2-40B4-BE49-F238E27FC236}">
                <a16:creationId xmlns:a16="http://schemas.microsoft.com/office/drawing/2014/main" id="{AB1EF4B4-107D-7F86-83D7-1D249A19F183}"/>
              </a:ext>
            </a:extLst>
          </p:cNvPr>
          <p:cNvCxnSpPr/>
          <p:nvPr/>
        </p:nvCxnSpPr>
        <p:spPr>
          <a:xfrm>
            <a:off x="476250" y="1066800"/>
            <a:ext cx="10534650" cy="0"/>
          </a:xfrm>
          <a:prstGeom prst="line">
            <a:avLst/>
          </a:prstGeom>
          <a:ln w="28575">
            <a:solidFill>
              <a:schemeClr val="tx2"/>
            </a:solidFill>
          </a:ln>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B70D928D-AFCD-1DA3-5616-D290728156A9}"/>
              </a:ext>
            </a:extLst>
          </p:cNvPr>
          <p:cNvSpPr>
            <a:spLocks noGrp="1"/>
          </p:cNvSpPr>
          <p:nvPr>
            <p:ph type="sldNum" sz="quarter" idx="12"/>
          </p:nvPr>
        </p:nvSpPr>
        <p:spPr/>
        <p:txBody>
          <a:bodyPr/>
          <a:lstStyle/>
          <a:p>
            <a:fld id="{B1DCDB48-06C4-4061-8D40-7621C223FB0E}" type="slidenum">
              <a:rPr lang="en-US" smtClean="0"/>
              <a:t>19</a:t>
            </a:fld>
            <a:endParaRPr lang="en-US"/>
          </a:p>
        </p:txBody>
      </p:sp>
      <p:pic>
        <p:nvPicPr>
          <p:cNvPr id="5" name="Picture 4">
            <a:extLst>
              <a:ext uri="{FF2B5EF4-FFF2-40B4-BE49-F238E27FC236}">
                <a16:creationId xmlns:a16="http://schemas.microsoft.com/office/drawing/2014/main" id="{89DE66C6-9F43-6ED9-611D-F220FD1C06B4}"/>
              </a:ext>
            </a:extLst>
          </p:cNvPr>
          <p:cNvPicPr>
            <a:picLocks noChangeAspect="1"/>
          </p:cNvPicPr>
          <p:nvPr/>
        </p:nvPicPr>
        <p:blipFill>
          <a:blip r:embed="rId2"/>
          <a:stretch>
            <a:fillRect/>
          </a:stretch>
        </p:blipFill>
        <p:spPr>
          <a:xfrm>
            <a:off x="485775" y="1236765"/>
            <a:ext cx="7827881" cy="4976777"/>
          </a:xfrm>
          <a:prstGeom prst="rect">
            <a:avLst/>
          </a:prstGeom>
        </p:spPr>
      </p:pic>
      <p:sp>
        <p:nvSpPr>
          <p:cNvPr id="10" name="TextBox 9">
            <a:extLst>
              <a:ext uri="{FF2B5EF4-FFF2-40B4-BE49-F238E27FC236}">
                <a16:creationId xmlns:a16="http://schemas.microsoft.com/office/drawing/2014/main" id="{C9A1A847-466F-B985-1885-00A32EBE9035}"/>
              </a:ext>
            </a:extLst>
          </p:cNvPr>
          <p:cNvSpPr txBox="1"/>
          <p:nvPr/>
        </p:nvSpPr>
        <p:spPr>
          <a:xfrm>
            <a:off x="8610600" y="1394567"/>
            <a:ext cx="2338578" cy="1477328"/>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wrap="square">
            <a:spAutoFit/>
          </a:bodyPr>
          <a:lstStyle/>
          <a:p>
            <a:pPr algn="l"/>
            <a:r>
              <a:rPr lang="en-US" dirty="0">
                <a:solidFill>
                  <a:srgbClr val="000000"/>
                </a:solidFill>
                <a:latin typeface="Calibri" panose="020F0502020204030204" pitchFamily="34" charset="0"/>
              </a:rPr>
              <a:t>Physical water scarcity -&gt; </a:t>
            </a:r>
            <a:r>
              <a:rPr lang="el-GR" dirty="0">
                <a:solidFill>
                  <a:srgbClr val="000000"/>
                </a:solidFill>
                <a:latin typeface="Calibri" panose="020F0502020204030204" pitchFamily="34" charset="0"/>
              </a:rPr>
              <a:t>Ξηρασία</a:t>
            </a:r>
          </a:p>
          <a:p>
            <a:pPr algn="l"/>
            <a:endParaRPr lang="el-GR" dirty="0">
              <a:solidFill>
                <a:srgbClr val="000000"/>
              </a:solidFill>
              <a:latin typeface="Calibri" panose="020F0502020204030204" pitchFamily="34" charset="0"/>
            </a:endParaRPr>
          </a:p>
          <a:p>
            <a:pPr algn="l"/>
            <a:r>
              <a:rPr lang="en-US" dirty="0">
                <a:solidFill>
                  <a:srgbClr val="000000"/>
                </a:solidFill>
                <a:latin typeface="Calibri" panose="020F0502020204030204" pitchFamily="34" charset="0"/>
              </a:rPr>
              <a:t>Economic water scarcity </a:t>
            </a:r>
            <a:r>
              <a:rPr lang="el-GR" dirty="0">
                <a:solidFill>
                  <a:srgbClr val="000000"/>
                </a:solidFill>
                <a:latin typeface="Calibri" panose="020F0502020204030204" pitchFamily="34" charset="0"/>
              </a:rPr>
              <a:t>-&gt; Λειψυδρία</a:t>
            </a:r>
            <a:endParaRPr lang="en-US" dirty="0"/>
          </a:p>
        </p:txBody>
      </p:sp>
      <p:sp>
        <p:nvSpPr>
          <p:cNvPr id="7" name="TextBox 6">
            <a:extLst>
              <a:ext uri="{FF2B5EF4-FFF2-40B4-BE49-F238E27FC236}">
                <a16:creationId xmlns:a16="http://schemas.microsoft.com/office/drawing/2014/main" id="{D565913D-B4C4-9020-5FFC-67EF3EFC9182}"/>
              </a:ext>
            </a:extLst>
          </p:cNvPr>
          <p:cNvSpPr txBox="1"/>
          <p:nvPr/>
        </p:nvSpPr>
        <p:spPr>
          <a:xfrm>
            <a:off x="1944133" y="6213542"/>
            <a:ext cx="4911163" cy="307777"/>
          </a:xfrm>
          <a:prstGeom prst="rect">
            <a:avLst/>
          </a:prstGeom>
          <a:noFill/>
        </p:spPr>
        <p:txBody>
          <a:bodyPr wrap="square">
            <a:spAutoFit/>
          </a:bodyPr>
          <a:lstStyle/>
          <a:p>
            <a:pPr algn="ctr"/>
            <a:r>
              <a:rPr lang="el-GR" sz="1400" i="1" dirty="0">
                <a:solidFill>
                  <a:schemeClr val="tx2"/>
                </a:solidFill>
                <a:latin typeface="+mn-lt"/>
              </a:rPr>
              <a:t>Πηγή: </a:t>
            </a:r>
            <a:r>
              <a:rPr lang="en-US" sz="1400" i="1" dirty="0">
                <a:solidFill>
                  <a:schemeClr val="tx2"/>
                </a:solidFill>
                <a:latin typeface="+mn-lt"/>
              </a:rPr>
              <a:t>International Water Management Institute, 2010</a:t>
            </a:r>
            <a:endParaRPr lang="en-US" sz="1400" i="1" dirty="0"/>
          </a:p>
        </p:txBody>
      </p:sp>
    </p:spTree>
    <p:extLst>
      <p:ext uri="{BB962C8B-B14F-4D97-AF65-F5344CB8AC3E}">
        <p14:creationId xmlns:p14="http://schemas.microsoft.com/office/powerpoint/2010/main" val="742424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6C066D2-E705-A91A-68EB-C2580D5A2EF1}"/>
              </a:ext>
            </a:extLst>
          </p:cNvPr>
          <p:cNvSpPr txBox="1">
            <a:spLocks/>
          </p:cNvSpPr>
          <p:nvPr/>
        </p:nvSpPr>
        <p:spPr>
          <a:xfrm>
            <a:off x="485775" y="336551"/>
            <a:ext cx="10515600" cy="7438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3200" b="1" dirty="0">
                <a:solidFill>
                  <a:schemeClr val="tx2"/>
                </a:solidFill>
              </a:rPr>
              <a:t>Δομή παρουσίασης</a:t>
            </a:r>
            <a:endParaRPr lang="en-GB" sz="3200" b="1" dirty="0">
              <a:solidFill>
                <a:schemeClr val="tx2"/>
              </a:solidFill>
            </a:endParaRPr>
          </a:p>
        </p:txBody>
      </p:sp>
      <p:cxnSp>
        <p:nvCxnSpPr>
          <p:cNvPr id="6" name="Straight Connector 5">
            <a:extLst>
              <a:ext uri="{FF2B5EF4-FFF2-40B4-BE49-F238E27FC236}">
                <a16:creationId xmlns:a16="http://schemas.microsoft.com/office/drawing/2014/main" id="{EDBA213F-881C-7E9E-AC30-095163D94282}"/>
              </a:ext>
            </a:extLst>
          </p:cNvPr>
          <p:cNvCxnSpPr/>
          <p:nvPr/>
        </p:nvCxnSpPr>
        <p:spPr>
          <a:xfrm>
            <a:off x="476250" y="1066800"/>
            <a:ext cx="10534650" cy="0"/>
          </a:xfrm>
          <a:prstGeom prst="line">
            <a:avLst/>
          </a:prstGeom>
          <a:ln w="28575">
            <a:solidFill>
              <a:schemeClr val="tx2"/>
            </a:solidFill>
          </a:ln>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AB4D84A5-A3C4-F0E6-80D4-7E5A5A236EA3}"/>
              </a:ext>
            </a:extLst>
          </p:cNvPr>
          <p:cNvSpPr>
            <a:spLocks noGrp="1"/>
          </p:cNvSpPr>
          <p:nvPr>
            <p:ph type="sldNum" sz="quarter" idx="12"/>
          </p:nvPr>
        </p:nvSpPr>
        <p:spPr/>
        <p:txBody>
          <a:bodyPr/>
          <a:lstStyle/>
          <a:p>
            <a:fld id="{B1DCDB48-06C4-4061-8D40-7621C223FB0E}" type="slidenum">
              <a:rPr lang="en-US" smtClean="0"/>
              <a:t>2</a:t>
            </a:fld>
            <a:endParaRPr lang="en-US"/>
          </a:p>
        </p:txBody>
      </p:sp>
      <p:sp>
        <p:nvSpPr>
          <p:cNvPr id="3" name="Title 1">
            <a:extLst>
              <a:ext uri="{FF2B5EF4-FFF2-40B4-BE49-F238E27FC236}">
                <a16:creationId xmlns:a16="http://schemas.microsoft.com/office/drawing/2014/main" id="{C11BFAC2-B9BB-E85E-FEC7-6309CFD9AA34}"/>
              </a:ext>
            </a:extLst>
          </p:cNvPr>
          <p:cNvSpPr txBox="1">
            <a:spLocks/>
          </p:cNvSpPr>
          <p:nvPr/>
        </p:nvSpPr>
        <p:spPr>
          <a:xfrm>
            <a:off x="476250" y="1171575"/>
            <a:ext cx="10341102" cy="358330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42950" indent="-742950">
              <a:lnSpc>
                <a:spcPct val="120000"/>
              </a:lnSpc>
              <a:buFont typeface="+mj-lt"/>
              <a:buAutoNum type="arabicPeriod"/>
            </a:pPr>
            <a:r>
              <a:rPr lang="el-GR" sz="2400" dirty="0">
                <a:solidFill>
                  <a:schemeClr val="tx2"/>
                </a:solidFill>
                <a:latin typeface="+mn-lt"/>
              </a:rPr>
              <a:t>Εισαγωγικά στοιχεία</a:t>
            </a:r>
            <a:endParaRPr lang="en-US" sz="2400" dirty="0">
              <a:solidFill>
                <a:schemeClr val="tx2"/>
              </a:solidFill>
              <a:latin typeface="+mn-lt"/>
            </a:endParaRPr>
          </a:p>
          <a:p>
            <a:pPr marL="742950" indent="-742950">
              <a:lnSpc>
                <a:spcPct val="120000"/>
              </a:lnSpc>
              <a:buFont typeface="+mj-lt"/>
              <a:buAutoNum type="arabicPeriod"/>
            </a:pPr>
            <a:r>
              <a:rPr lang="el-GR" sz="2400" dirty="0">
                <a:solidFill>
                  <a:schemeClr val="tx2"/>
                </a:solidFill>
                <a:latin typeface="+mn-lt"/>
              </a:rPr>
              <a:t>Προκλήσεις στη διαχείριση νερού</a:t>
            </a:r>
          </a:p>
          <a:p>
            <a:pPr lvl="1">
              <a:lnSpc>
                <a:spcPct val="120000"/>
              </a:lnSpc>
            </a:pPr>
            <a:r>
              <a:rPr lang="el-GR" sz="2200" dirty="0">
                <a:solidFill>
                  <a:schemeClr val="tx2"/>
                </a:solidFill>
                <a:latin typeface="+mn-lt"/>
              </a:rPr>
              <a:t>Α. Ξηρασία – Λειψυδρία</a:t>
            </a:r>
          </a:p>
          <a:p>
            <a:pPr lvl="1">
              <a:lnSpc>
                <a:spcPct val="120000"/>
              </a:lnSpc>
            </a:pPr>
            <a:r>
              <a:rPr lang="el-GR" sz="2200" dirty="0">
                <a:solidFill>
                  <a:schemeClr val="tx2"/>
                </a:solidFill>
                <a:latin typeface="+mn-lt"/>
              </a:rPr>
              <a:t>Β. Υποβάθμιση υδατικών οικοσυστημάτων</a:t>
            </a:r>
            <a:endParaRPr lang="el-GR" sz="2200" dirty="0">
              <a:solidFill>
                <a:schemeClr val="tx2"/>
              </a:solidFill>
              <a:highlight>
                <a:srgbClr val="FFFF00"/>
              </a:highlight>
              <a:latin typeface="+mn-lt"/>
            </a:endParaRPr>
          </a:p>
          <a:p>
            <a:pPr lvl="1">
              <a:lnSpc>
                <a:spcPct val="120000"/>
              </a:lnSpc>
            </a:pPr>
            <a:r>
              <a:rPr lang="el-GR" sz="2200" dirty="0">
                <a:solidFill>
                  <a:schemeClr val="tx2"/>
                </a:solidFill>
                <a:latin typeface="+mn-lt"/>
              </a:rPr>
              <a:t>Γ. Πλημμύρες</a:t>
            </a:r>
          </a:p>
          <a:p>
            <a:pPr marL="1200150" lvl="1" indent="-742950">
              <a:lnSpc>
                <a:spcPct val="120000"/>
              </a:lnSpc>
              <a:buFont typeface="+mj-lt"/>
              <a:buAutoNum type="arabicPeriod"/>
            </a:pPr>
            <a:endParaRPr lang="el-GR" sz="100" dirty="0">
              <a:solidFill>
                <a:schemeClr val="tx2"/>
              </a:solidFill>
              <a:latin typeface="+mn-lt"/>
            </a:endParaRPr>
          </a:p>
          <a:p>
            <a:pPr marL="1200150" lvl="1" indent="-742950">
              <a:lnSpc>
                <a:spcPct val="120000"/>
              </a:lnSpc>
              <a:buFont typeface="+mj-lt"/>
              <a:buAutoNum type="arabicPeriod"/>
            </a:pPr>
            <a:endParaRPr lang="el-GR" sz="100" dirty="0">
              <a:solidFill>
                <a:schemeClr val="tx2"/>
              </a:solidFill>
              <a:latin typeface="+mn-lt"/>
            </a:endParaRPr>
          </a:p>
          <a:p>
            <a:pPr marL="742950" indent="-742950">
              <a:lnSpc>
                <a:spcPct val="120000"/>
              </a:lnSpc>
              <a:buFont typeface="+mj-lt"/>
              <a:buAutoNum type="arabicPeriod" startAt="3"/>
            </a:pPr>
            <a:r>
              <a:rPr lang="el-GR" sz="2400" dirty="0">
                <a:solidFill>
                  <a:schemeClr val="tx2"/>
                </a:solidFill>
                <a:latin typeface="+mn-lt"/>
              </a:rPr>
              <a:t>Προς μία παγκόσμια κρίση νερού ;</a:t>
            </a:r>
          </a:p>
          <a:p>
            <a:pPr marL="742950" indent="-742950">
              <a:lnSpc>
                <a:spcPct val="120000"/>
              </a:lnSpc>
              <a:buFont typeface="+mj-lt"/>
              <a:buAutoNum type="arabicPeriod" startAt="3"/>
            </a:pPr>
            <a:endParaRPr lang="el-GR" sz="2400" dirty="0">
              <a:solidFill>
                <a:schemeClr val="tx2"/>
              </a:solidFill>
              <a:latin typeface="+mn-lt"/>
            </a:endParaRPr>
          </a:p>
          <a:p>
            <a:pPr marL="742950" indent="-742950">
              <a:lnSpc>
                <a:spcPct val="120000"/>
              </a:lnSpc>
              <a:buFont typeface="+mj-lt"/>
              <a:buAutoNum type="arabicPeriod" startAt="3"/>
            </a:pPr>
            <a:endParaRPr lang="en-GB" sz="2400" dirty="0">
              <a:solidFill>
                <a:schemeClr val="tx2"/>
              </a:solidFill>
              <a:latin typeface="+mn-lt"/>
            </a:endParaRPr>
          </a:p>
        </p:txBody>
      </p:sp>
    </p:spTree>
    <p:extLst>
      <p:ext uri="{BB962C8B-B14F-4D97-AF65-F5344CB8AC3E}">
        <p14:creationId xmlns:p14="http://schemas.microsoft.com/office/powerpoint/2010/main" val="39769044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D6ECA5-678A-0BEB-BAB1-9F5F1CC0FF19}"/>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5592AEA8-89AD-B943-F5F7-DA78A5DBFA98}"/>
              </a:ext>
            </a:extLst>
          </p:cNvPr>
          <p:cNvSpPr txBox="1">
            <a:spLocks/>
          </p:cNvSpPr>
          <p:nvPr/>
        </p:nvSpPr>
        <p:spPr>
          <a:xfrm>
            <a:off x="485775" y="336551"/>
            <a:ext cx="10515600" cy="7438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3200" b="1" dirty="0">
                <a:solidFill>
                  <a:schemeClr val="tx2"/>
                </a:solidFill>
              </a:rPr>
              <a:t>Κύρια αίτια της Λειψυδρίας</a:t>
            </a:r>
            <a:endParaRPr lang="en-GB" sz="3200" b="1" dirty="0">
              <a:solidFill>
                <a:schemeClr val="tx2"/>
              </a:solidFill>
            </a:endParaRPr>
          </a:p>
        </p:txBody>
      </p:sp>
      <p:cxnSp>
        <p:nvCxnSpPr>
          <p:cNvPr id="6" name="Straight Connector 5">
            <a:extLst>
              <a:ext uri="{FF2B5EF4-FFF2-40B4-BE49-F238E27FC236}">
                <a16:creationId xmlns:a16="http://schemas.microsoft.com/office/drawing/2014/main" id="{0FF3001F-E82C-E54C-9960-1B1C847A09DE}"/>
              </a:ext>
            </a:extLst>
          </p:cNvPr>
          <p:cNvCxnSpPr/>
          <p:nvPr/>
        </p:nvCxnSpPr>
        <p:spPr>
          <a:xfrm>
            <a:off x="476250" y="1066800"/>
            <a:ext cx="10534650" cy="0"/>
          </a:xfrm>
          <a:prstGeom prst="line">
            <a:avLst/>
          </a:prstGeom>
          <a:ln w="28575">
            <a:solidFill>
              <a:schemeClr val="tx2"/>
            </a:solidFill>
          </a:ln>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C186DCB9-CA24-641B-9FAD-5B71968B0435}"/>
              </a:ext>
            </a:extLst>
          </p:cNvPr>
          <p:cNvSpPr>
            <a:spLocks noGrp="1"/>
          </p:cNvSpPr>
          <p:nvPr>
            <p:ph type="sldNum" sz="quarter" idx="12"/>
          </p:nvPr>
        </p:nvSpPr>
        <p:spPr/>
        <p:txBody>
          <a:bodyPr/>
          <a:lstStyle/>
          <a:p>
            <a:fld id="{B1DCDB48-06C4-4061-8D40-7621C223FB0E}" type="slidenum">
              <a:rPr lang="en-US" smtClean="0"/>
              <a:t>20</a:t>
            </a:fld>
            <a:endParaRPr lang="en-US"/>
          </a:p>
        </p:txBody>
      </p:sp>
      <p:sp>
        <p:nvSpPr>
          <p:cNvPr id="3" name="Title 1">
            <a:extLst>
              <a:ext uri="{FF2B5EF4-FFF2-40B4-BE49-F238E27FC236}">
                <a16:creationId xmlns:a16="http://schemas.microsoft.com/office/drawing/2014/main" id="{5B3E4F17-7E08-B937-07FF-BBDEB4A28A73}"/>
              </a:ext>
            </a:extLst>
          </p:cNvPr>
          <p:cNvSpPr txBox="1">
            <a:spLocks/>
          </p:cNvSpPr>
          <p:nvPr/>
        </p:nvSpPr>
        <p:spPr>
          <a:xfrm>
            <a:off x="476250" y="1234441"/>
            <a:ext cx="8134349" cy="451389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gn="just">
              <a:lnSpc>
                <a:spcPct val="120000"/>
              </a:lnSpc>
              <a:buFont typeface="Arial" panose="020B0604020202020204" pitchFamily="34" charset="0"/>
              <a:buChar char="•"/>
            </a:pPr>
            <a:r>
              <a:rPr lang="el-GR" sz="2000" b="1" dirty="0">
                <a:solidFill>
                  <a:schemeClr val="tx2"/>
                </a:solidFill>
                <a:latin typeface="+mn-lt"/>
              </a:rPr>
              <a:t>Ξηρασία</a:t>
            </a:r>
          </a:p>
          <a:p>
            <a:pPr marL="342900" indent="-342900" algn="just">
              <a:lnSpc>
                <a:spcPct val="120000"/>
              </a:lnSpc>
              <a:buFont typeface="Arial" panose="020B0604020202020204" pitchFamily="34" charset="0"/>
              <a:buChar char="•"/>
            </a:pPr>
            <a:r>
              <a:rPr lang="el-GR" sz="2000" b="1" dirty="0">
                <a:solidFill>
                  <a:schemeClr val="tx2"/>
                </a:solidFill>
                <a:latin typeface="+mn-lt"/>
              </a:rPr>
              <a:t>Ρύπανση</a:t>
            </a:r>
            <a:r>
              <a:rPr lang="el-GR" sz="2000" dirty="0">
                <a:solidFill>
                  <a:schemeClr val="tx2"/>
                </a:solidFill>
                <a:latin typeface="+mn-lt"/>
              </a:rPr>
              <a:t> υδάτινων οικοσυστημάτων</a:t>
            </a:r>
          </a:p>
          <a:p>
            <a:pPr marL="342900" indent="-342900" algn="just">
              <a:lnSpc>
                <a:spcPct val="120000"/>
              </a:lnSpc>
              <a:buFont typeface="Arial" panose="020B0604020202020204" pitchFamily="34" charset="0"/>
              <a:buChar char="•"/>
            </a:pPr>
            <a:r>
              <a:rPr lang="el-GR" sz="2000" b="1" dirty="0">
                <a:solidFill>
                  <a:schemeClr val="tx2"/>
                </a:solidFill>
                <a:latin typeface="+mn-lt"/>
              </a:rPr>
              <a:t>Απουσία</a:t>
            </a:r>
            <a:r>
              <a:rPr lang="el-GR" sz="2000" dirty="0">
                <a:solidFill>
                  <a:schemeClr val="tx2"/>
                </a:solidFill>
                <a:latin typeface="+mn-lt"/>
              </a:rPr>
              <a:t> των απαραίτητων </a:t>
            </a:r>
            <a:r>
              <a:rPr lang="el-GR" sz="2000" b="1" dirty="0">
                <a:solidFill>
                  <a:schemeClr val="tx2"/>
                </a:solidFill>
                <a:latin typeface="+mn-lt"/>
              </a:rPr>
              <a:t>έργων</a:t>
            </a:r>
            <a:r>
              <a:rPr lang="el-GR" sz="2000" dirty="0">
                <a:solidFill>
                  <a:schemeClr val="tx2"/>
                </a:solidFill>
                <a:latin typeface="+mn-lt"/>
              </a:rPr>
              <a:t> μεταφοράς και διανομής νερού λόγω οικονομικής ένδειας</a:t>
            </a:r>
          </a:p>
          <a:p>
            <a:pPr marL="800100" lvl="1" indent="-342900" algn="just">
              <a:lnSpc>
                <a:spcPct val="120000"/>
              </a:lnSpc>
              <a:buFont typeface="Wingdings" panose="05000000000000000000" pitchFamily="2" charset="2"/>
              <a:buChar char="Ø"/>
            </a:pPr>
            <a:r>
              <a:rPr lang="el-GR" sz="2000" i="1" dirty="0">
                <a:solidFill>
                  <a:schemeClr val="tx2"/>
                </a:solidFill>
              </a:rPr>
              <a:t>Η βασική αιτία λειψυδρίας στον αναπτυσσόμενο κόσμο</a:t>
            </a:r>
          </a:p>
          <a:p>
            <a:pPr marL="342900" indent="-342900" algn="just">
              <a:lnSpc>
                <a:spcPct val="120000"/>
              </a:lnSpc>
              <a:buFont typeface="Arial" panose="020B0604020202020204" pitchFamily="34" charset="0"/>
              <a:buChar char="•"/>
            </a:pPr>
            <a:r>
              <a:rPr lang="el-GR" sz="2000" b="1" dirty="0">
                <a:solidFill>
                  <a:schemeClr val="tx2"/>
                </a:solidFill>
                <a:ea typeface="+mj-ea"/>
                <a:cs typeface="+mj-cs"/>
              </a:rPr>
              <a:t>Κατασπατάληση</a:t>
            </a:r>
            <a:r>
              <a:rPr lang="el-GR" sz="2000" dirty="0">
                <a:solidFill>
                  <a:schemeClr val="tx2"/>
                </a:solidFill>
              </a:rPr>
              <a:t> υδάτινων πόρων λόγω επεκτατικού μοντέλου ανάπτυξης</a:t>
            </a:r>
            <a:endParaRPr lang="el-GR" sz="2000" dirty="0">
              <a:solidFill>
                <a:schemeClr val="tx2"/>
              </a:solidFill>
              <a:ea typeface="+mj-ea"/>
              <a:cs typeface="+mj-cs"/>
            </a:endParaRPr>
          </a:p>
          <a:p>
            <a:pPr marL="800100" lvl="1" indent="-342900" algn="just">
              <a:lnSpc>
                <a:spcPct val="120000"/>
              </a:lnSpc>
              <a:buFont typeface="Wingdings" panose="05000000000000000000" pitchFamily="2" charset="2"/>
              <a:buChar char="Ø"/>
            </a:pPr>
            <a:r>
              <a:rPr lang="el-GR" sz="2000" i="1" dirty="0" err="1">
                <a:solidFill>
                  <a:schemeClr val="tx2"/>
                </a:solidFill>
              </a:rPr>
              <a:t>Υπερτουριστικοποίηση</a:t>
            </a:r>
            <a:r>
              <a:rPr lang="el-GR" sz="2000" i="1" dirty="0">
                <a:solidFill>
                  <a:schemeClr val="tx2"/>
                </a:solidFill>
              </a:rPr>
              <a:t> στα ελληνικά νησιά</a:t>
            </a:r>
          </a:p>
          <a:p>
            <a:pPr marL="800100" lvl="1" indent="-342900" algn="just">
              <a:lnSpc>
                <a:spcPct val="120000"/>
              </a:lnSpc>
              <a:buFont typeface="Wingdings" panose="05000000000000000000" pitchFamily="2" charset="2"/>
              <a:buChar char="Ø"/>
            </a:pPr>
            <a:r>
              <a:rPr lang="el-GR" sz="2000" i="1" dirty="0" err="1">
                <a:solidFill>
                  <a:schemeClr val="tx2"/>
                </a:solidFill>
              </a:rPr>
              <a:t>Υπερ</a:t>
            </a:r>
            <a:r>
              <a:rPr lang="el-GR" sz="2000" i="1" dirty="0">
                <a:solidFill>
                  <a:schemeClr val="tx2"/>
                </a:solidFill>
              </a:rPr>
              <a:t>-εκμετάλλευση από τον αγροτικό και τον βιομηχανικό (κυρίως μεταλλευτικό) τομέα</a:t>
            </a:r>
          </a:p>
          <a:p>
            <a:pPr marL="342900" indent="-342900" algn="just">
              <a:lnSpc>
                <a:spcPct val="120000"/>
              </a:lnSpc>
              <a:buFont typeface="Arial" panose="020B0604020202020204" pitchFamily="34" charset="0"/>
              <a:buChar char="•"/>
            </a:pPr>
            <a:r>
              <a:rPr lang="el-GR" sz="2000" b="1" dirty="0">
                <a:solidFill>
                  <a:schemeClr val="tx2"/>
                </a:solidFill>
                <a:latin typeface="+mn-lt"/>
              </a:rPr>
              <a:t>Απώλειες νερού </a:t>
            </a:r>
            <a:r>
              <a:rPr lang="el-GR" sz="2000" dirty="0">
                <a:solidFill>
                  <a:schemeClr val="tx2"/>
                </a:solidFill>
                <a:latin typeface="+mn-lt"/>
              </a:rPr>
              <a:t>λόγω πλημμελούς συντήρησης και λειτουργίας των υφιστάμενων έργων</a:t>
            </a:r>
          </a:p>
          <a:p>
            <a:pPr marL="800100" lvl="1" indent="-342900" algn="just">
              <a:lnSpc>
                <a:spcPct val="120000"/>
              </a:lnSpc>
              <a:buFont typeface="Wingdings" panose="05000000000000000000" pitchFamily="2" charset="2"/>
              <a:buChar char="Ø"/>
            </a:pPr>
            <a:r>
              <a:rPr lang="el-GR" sz="2000" i="1" dirty="0">
                <a:solidFill>
                  <a:schemeClr val="tx2"/>
                </a:solidFill>
              </a:rPr>
              <a:t>Διαρροές στα δίκτυα ύδρευσης των πόλεων: 20-60%</a:t>
            </a:r>
          </a:p>
          <a:p>
            <a:pPr marL="800100" lvl="1" indent="-342900" algn="just">
              <a:lnSpc>
                <a:spcPct val="120000"/>
              </a:lnSpc>
              <a:buFont typeface="Wingdings" panose="05000000000000000000" pitchFamily="2" charset="2"/>
              <a:buChar char="Ø"/>
            </a:pPr>
            <a:r>
              <a:rPr lang="el-GR" sz="2000" i="1" dirty="0">
                <a:solidFill>
                  <a:schemeClr val="tx2"/>
                </a:solidFill>
              </a:rPr>
              <a:t>Απώλειες σε αρδευτικά δίκτυα ανάλογα με τρόπο άρδευσης: έως και 80%</a:t>
            </a:r>
          </a:p>
          <a:p>
            <a:pPr marL="342900" indent="-342900" algn="just">
              <a:lnSpc>
                <a:spcPct val="120000"/>
              </a:lnSpc>
              <a:buFont typeface="Arial" panose="020B0604020202020204" pitchFamily="34" charset="0"/>
              <a:buChar char="•"/>
            </a:pPr>
            <a:endParaRPr lang="el-GR" sz="2000" dirty="0">
              <a:solidFill>
                <a:schemeClr val="tx2"/>
              </a:solidFill>
              <a:latin typeface="+mn-lt"/>
            </a:endParaRPr>
          </a:p>
          <a:p>
            <a:pPr marL="685800" indent="-685800" algn="just">
              <a:lnSpc>
                <a:spcPct val="120000"/>
              </a:lnSpc>
              <a:buFont typeface="Arial" panose="020B0604020202020204" pitchFamily="34" charset="0"/>
              <a:buChar char="•"/>
            </a:pPr>
            <a:endParaRPr lang="el-GR" sz="2000" i="1" dirty="0">
              <a:solidFill>
                <a:schemeClr val="tx2"/>
              </a:solidFill>
            </a:endParaRPr>
          </a:p>
          <a:p>
            <a:pPr marL="342900" indent="-342900" algn="just">
              <a:lnSpc>
                <a:spcPct val="120000"/>
              </a:lnSpc>
              <a:buFont typeface="Wingdings" panose="05000000000000000000" pitchFamily="2" charset="2"/>
              <a:buChar char="Ø"/>
            </a:pPr>
            <a:endParaRPr lang="el-GR" sz="2000" i="1" dirty="0">
              <a:solidFill>
                <a:schemeClr val="tx2"/>
              </a:solidFill>
              <a:latin typeface="+mn-lt"/>
            </a:endParaRPr>
          </a:p>
          <a:p>
            <a:pPr marL="800100" lvl="1" indent="-342900" algn="just">
              <a:lnSpc>
                <a:spcPct val="120000"/>
              </a:lnSpc>
              <a:buFont typeface="Arial" panose="020B0604020202020204" pitchFamily="34" charset="0"/>
              <a:buChar char="•"/>
            </a:pPr>
            <a:endParaRPr lang="el-GR" sz="2000" dirty="0">
              <a:solidFill>
                <a:schemeClr val="tx2"/>
              </a:solidFill>
              <a:latin typeface="+mn-lt"/>
            </a:endParaRPr>
          </a:p>
          <a:p>
            <a:pPr marL="800100" lvl="1" indent="-342900" algn="just">
              <a:lnSpc>
                <a:spcPct val="120000"/>
              </a:lnSpc>
              <a:buFont typeface="Arial" panose="020B0604020202020204" pitchFamily="34" charset="0"/>
              <a:buChar char="•"/>
            </a:pPr>
            <a:endParaRPr lang="el-GR" sz="100" dirty="0">
              <a:solidFill>
                <a:schemeClr val="tx2"/>
              </a:solidFill>
              <a:latin typeface="+mn-lt"/>
            </a:endParaRPr>
          </a:p>
        </p:txBody>
      </p:sp>
      <p:pic>
        <p:nvPicPr>
          <p:cNvPr id="8" name="Picture 7">
            <a:extLst>
              <a:ext uri="{FF2B5EF4-FFF2-40B4-BE49-F238E27FC236}">
                <a16:creationId xmlns:a16="http://schemas.microsoft.com/office/drawing/2014/main" id="{319A65CD-758A-AF7F-98E4-913FB3FDA5DA}"/>
              </a:ext>
            </a:extLst>
          </p:cNvPr>
          <p:cNvPicPr>
            <a:picLocks noChangeAspect="1"/>
          </p:cNvPicPr>
          <p:nvPr/>
        </p:nvPicPr>
        <p:blipFill>
          <a:blip r:embed="rId2"/>
          <a:stretch>
            <a:fillRect/>
          </a:stretch>
        </p:blipFill>
        <p:spPr>
          <a:xfrm>
            <a:off x="8720328" y="3959721"/>
            <a:ext cx="3114850" cy="2006645"/>
          </a:xfrm>
          <a:prstGeom prst="rect">
            <a:avLst/>
          </a:prstGeom>
        </p:spPr>
      </p:pic>
      <p:pic>
        <p:nvPicPr>
          <p:cNvPr id="11" name="Picture 10">
            <a:extLst>
              <a:ext uri="{FF2B5EF4-FFF2-40B4-BE49-F238E27FC236}">
                <a16:creationId xmlns:a16="http://schemas.microsoft.com/office/drawing/2014/main" id="{40EFE276-E356-8297-CFF5-982986744053}"/>
              </a:ext>
            </a:extLst>
          </p:cNvPr>
          <p:cNvPicPr>
            <a:picLocks noChangeAspect="1"/>
          </p:cNvPicPr>
          <p:nvPr/>
        </p:nvPicPr>
        <p:blipFill>
          <a:blip r:embed="rId3"/>
          <a:stretch>
            <a:fillRect/>
          </a:stretch>
        </p:blipFill>
        <p:spPr>
          <a:xfrm>
            <a:off x="8720328" y="1960999"/>
            <a:ext cx="3114850" cy="1608738"/>
          </a:xfrm>
          <a:prstGeom prst="rect">
            <a:avLst/>
          </a:prstGeom>
        </p:spPr>
      </p:pic>
    </p:spTree>
    <p:extLst>
      <p:ext uri="{BB962C8B-B14F-4D97-AF65-F5344CB8AC3E}">
        <p14:creationId xmlns:p14="http://schemas.microsoft.com/office/powerpoint/2010/main" val="34708984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6BC598-5BED-3925-DE71-C553D7EEDC4C}"/>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C648F74D-AE2F-6B1F-8AC6-536E3432CF3A}"/>
              </a:ext>
            </a:extLst>
          </p:cNvPr>
          <p:cNvSpPr txBox="1">
            <a:spLocks/>
          </p:cNvSpPr>
          <p:nvPr/>
        </p:nvSpPr>
        <p:spPr>
          <a:xfrm>
            <a:off x="485775" y="336551"/>
            <a:ext cx="10515600" cy="7438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3200" b="1" dirty="0">
                <a:solidFill>
                  <a:schemeClr val="tx2"/>
                </a:solidFill>
              </a:rPr>
              <a:t>Κύρια αποτελέσματα της Λειψυδρίας</a:t>
            </a:r>
            <a:endParaRPr lang="en-GB" sz="3200" b="1" dirty="0">
              <a:solidFill>
                <a:schemeClr val="tx2"/>
              </a:solidFill>
            </a:endParaRPr>
          </a:p>
        </p:txBody>
      </p:sp>
      <p:cxnSp>
        <p:nvCxnSpPr>
          <p:cNvPr id="6" name="Straight Connector 5">
            <a:extLst>
              <a:ext uri="{FF2B5EF4-FFF2-40B4-BE49-F238E27FC236}">
                <a16:creationId xmlns:a16="http://schemas.microsoft.com/office/drawing/2014/main" id="{936C3298-58EB-9281-97FC-3BB12063F047}"/>
              </a:ext>
            </a:extLst>
          </p:cNvPr>
          <p:cNvCxnSpPr/>
          <p:nvPr/>
        </p:nvCxnSpPr>
        <p:spPr>
          <a:xfrm>
            <a:off x="476250" y="1066800"/>
            <a:ext cx="10534650" cy="0"/>
          </a:xfrm>
          <a:prstGeom prst="line">
            <a:avLst/>
          </a:prstGeom>
          <a:ln w="28575">
            <a:solidFill>
              <a:schemeClr val="tx2"/>
            </a:solidFill>
          </a:ln>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DDE19B1F-51C9-6040-1620-9B64BD5A13D8}"/>
              </a:ext>
            </a:extLst>
          </p:cNvPr>
          <p:cNvSpPr>
            <a:spLocks noGrp="1"/>
          </p:cNvSpPr>
          <p:nvPr>
            <p:ph type="sldNum" sz="quarter" idx="12"/>
          </p:nvPr>
        </p:nvSpPr>
        <p:spPr/>
        <p:txBody>
          <a:bodyPr/>
          <a:lstStyle/>
          <a:p>
            <a:fld id="{B1DCDB48-06C4-4061-8D40-7621C223FB0E}" type="slidenum">
              <a:rPr lang="en-US" smtClean="0"/>
              <a:t>21</a:t>
            </a:fld>
            <a:endParaRPr lang="en-US"/>
          </a:p>
        </p:txBody>
      </p:sp>
      <p:sp>
        <p:nvSpPr>
          <p:cNvPr id="5" name="Title 1">
            <a:extLst>
              <a:ext uri="{FF2B5EF4-FFF2-40B4-BE49-F238E27FC236}">
                <a16:creationId xmlns:a16="http://schemas.microsoft.com/office/drawing/2014/main" id="{60306EC7-D6E1-D6D7-57CF-382738A10775}"/>
              </a:ext>
            </a:extLst>
          </p:cNvPr>
          <p:cNvSpPr txBox="1">
            <a:spLocks/>
          </p:cNvSpPr>
          <p:nvPr/>
        </p:nvSpPr>
        <p:spPr>
          <a:xfrm>
            <a:off x="476250" y="1234441"/>
            <a:ext cx="10515600" cy="451389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gn="just">
              <a:lnSpc>
                <a:spcPct val="120000"/>
              </a:lnSpc>
              <a:buFont typeface="Arial" panose="020B0604020202020204" pitchFamily="34" charset="0"/>
              <a:buChar char="•"/>
            </a:pPr>
            <a:r>
              <a:rPr lang="el-GR" sz="2000" dirty="0">
                <a:solidFill>
                  <a:schemeClr val="tx2"/>
                </a:solidFill>
                <a:latin typeface="+mn-lt"/>
              </a:rPr>
              <a:t>Περιορισμός πρόσβασης σε πόσιμο νερό</a:t>
            </a:r>
          </a:p>
          <a:p>
            <a:pPr marL="342900" indent="-342900" algn="just">
              <a:lnSpc>
                <a:spcPct val="120000"/>
              </a:lnSpc>
              <a:buFont typeface="Arial" panose="020B0604020202020204" pitchFamily="34" charset="0"/>
              <a:buChar char="•"/>
            </a:pPr>
            <a:r>
              <a:rPr lang="el-GR" sz="2000" dirty="0">
                <a:solidFill>
                  <a:schemeClr val="tx2"/>
                </a:solidFill>
                <a:latin typeface="+mn-lt"/>
              </a:rPr>
              <a:t>Επιδείνωση πείνας, φτώχειας και περιορισμένης οικονομικής ανάπτυξης ειδικά στον αναπτυσσόμενο κόσμο</a:t>
            </a:r>
          </a:p>
          <a:p>
            <a:pPr marL="342900" indent="-342900" algn="just">
              <a:lnSpc>
                <a:spcPct val="120000"/>
              </a:lnSpc>
              <a:buFont typeface="Arial" panose="020B0604020202020204" pitchFamily="34" charset="0"/>
              <a:buChar char="•"/>
            </a:pPr>
            <a:r>
              <a:rPr lang="el-GR" sz="2000" dirty="0">
                <a:solidFill>
                  <a:schemeClr val="tx2"/>
                </a:solidFill>
                <a:latin typeface="+mn-lt"/>
              </a:rPr>
              <a:t>Έλλειψη εκπαίδευσης</a:t>
            </a:r>
          </a:p>
          <a:p>
            <a:pPr marL="342900" indent="-342900" algn="just">
              <a:lnSpc>
                <a:spcPct val="120000"/>
              </a:lnSpc>
              <a:buFont typeface="Arial" panose="020B0604020202020204" pitchFamily="34" charset="0"/>
              <a:buChar char="•"/>
            </a:pPr>
            <a:r>
              <a:rPr lang="el-GR" sz="2000" dirty="0">
                <a:solidFill>
                  <a:schemeClr val="tx2"/>
                </a:solidFill>
                <a:latin typeface="+mn-lt"/>
              </a:rPr>
              <a:t>Αύξηση ασθενειών σχετιζόμενων με το νερό λόγω έλλειψης υγιεινής</a:t>
            </a:r>
          </a:p>
          <a:p>
            <a:pPr marL="342900" indent="-342900" algn="just">
              <a:lnSpc>
                <a:spcPct val="120000"/>
              </a:lnSpc>
              <a:buFont typeface="Arial" panose="020B0604020202020204" pitchFamily="34" charset="0"/>
              <a:buChar char="•"/>
            </a:pPr>
            <a:r>
              <a:rPr lang="el-GR" sz="2000" dirty="0">
                <a:solidFill>
                  <a:schemeClr val="tx2"/>
                </a:solidFill>
                <a:latin typeface="+mn-lt"/>
              </a:rPr>
              <a:t>Αύξηση </a:t>
            </a:r>
            <a:r>
              <a:rPr lang="el-GR" sz="2000" dirty="0" err="1">
                <a:solidFill>
                  <a:schemeClr val="tx2"/>
                </a:solidFill>
                <a:latin typeface="+mn-lt"/>
              </a:rPr>
              <a:t>υδρο</a:t>
            </a:r>
            <a:r>
              <a:rPr lang="el-GR" sz="2000" dirty="0">
                <a:solidFill>
                  <a:schemeClr val="tx2"/>
                </a:solidFill>
                <a:latin typeface="+mn-lt"/>
              </a:rPr>
              <a:t>-γεωπολιτικών συγκρούσεων</a:t>
            </a:r>
          </a:p>
          <a:p>
            <a:pPr algn="just">
              <a:lnSpc>
                <a:spcPct val="120000"/>
              </a:lnSpc>
            </a:pPr>
            <a:endParaRPr lang="el-GR" sz="2000" dirty="0">
              <a:solidFill>
                <a:schemeClr val="tx2"/>
              </a:solidFill>
              <a:latin typeface="+mn-lt"/>
            </a:endParaRPr>
          </a:p>
          <a:p>
            <a:pPr marL="685800" indent="-685800" algn="just">
              <a:lnSpc>
                <a:spcPct val="120000"/>
              </a:lnSpc>
              <a:buFont typeface="Arial" panose="020B0604020202020204" pitchFamily="34" charset="0"/>
              <a:buChar char="•"/>
            </a:pPr>
            <a:endParaRPr lang="el-GR" sz="2000" i="1" dirty="0">
              <a:solidFill>
                <a:schemeClr val="tx2"/>
              </a:solidFill>
            </a:endParaRPr>
          </a:p>
          <a:p>
            <a:pPr marL="342900" indent="-342900" algn="just">
              <a:lnSpc>
                <a:spcPct val="120000"/>
              </a:lnSpc>
              <a:buFont typeface="Wingdings" panose="05000000000000000000" pitchFamily="2" charset="2"/>
              <a:buChar char="Ø"/>
            </a:pPr>
            <a:endParaRPr lang="el-GR" sz="2000" i="1" dirty="0">
              <a:solidFill>
                <a:schemeClr val="tx2"/>
              </a:solidFill>
              <a:latin typeface="+mn-lt"/>
            </a:endParaRPr>
          </a:p>
          <a:p>
            <a:pPr marL="800100" lvl="1" indent="-342900" algn="just">
              <a:lnSpc>
                <a:spcPct val="120000"/>
              </a:lnSpc>
              <a:buFont typeface="Arial" panose="020B0604020202020204" pitchFamily="34" charset="0"/>
              <a:buChar char="•"/>
            </a:pPr>
            <a:endParaRPr lang="el-GR" sz="2000" dirty="0">
              <a:solidFill>
                <a:schemeClr val="tx2"/>
              </a:solidFill>
              <a:latin typeface="+mn-lt"/>
            </a:endParaRPr>
          </a:p>
          <a:p>
            <a:pPr marL="800100" lvl="1" indent="-342900" algn="just">
              <a:lnSpc>
                <a:spcPct val="120000"/>
              </a:lnSpc>
              <a:buFont typeface="Arial" panose="020B0604020202020204" pitchFamily="34" charset="0"/>
              <a:buChar char="•"/>
            </a:pPr>
            <a:endParaRPr lang="el-GR" sz="100" dirty="0">
              <a:solidFill>
                <a:schemeClr val="tx2"/>
              </a:solidFill>
              <a:latin typeface="+mn-lt"/>
            </a:endParaRPr>
          </a:p>
        </p:txBody>
      </p:sp>
      <p:pic>
        <p:nvPicPr>
          <p:cNvPr id="7170" name="Picture 2" descr="Young Africans Operate Water Well Pump">
            <a:extLst>
              <a:ext uri="{FF2B5EF4-FFF2-40B4-BE49-F238E27FC236}">
                <a16:creationId xmlns:a16="http://schemas.microsoft.com/office/drawing/2014/main" id="{EDF0F383-6EFB-4A6B-FF6C-0CBEB137B9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9330" y="3591084"/>
            <a:ext cx="4922520" cy="2461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93691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EB6AA-3B82-269F-F4DD-B4B046CF76DB}"/>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2917E8E8-C3B6-0961-26D2-7E072E032ED6}"/>
              </a:ext>
            </a:extLst>
          </p:cNvPr>
          <p:cNvSpPr txBox="1">
            <a:spLocks/>
          </p:cNvSpPr>
          <p:nvPr/>
        </p:nvSpPr>
        <p:spPr>
          <a:xfrm>
            <a:off x="485775" y="336551"/>
            <a:ext cx="10515600" cy="7438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3200" b="1" dirty="0">
                <a:solidFill>
                  <a:schemeClr val="tx2"/>
                </a:solidFill>
              </a:rPr>
              <a:t>Στρατηγικές αντιμετώπισης της Λειψυδρίας</a:t>
            </a:r>
            <a:endParaRPr lang="en-GB" sz="3200" b="1" dirty="0">
              <a:solidFill>
                <a:schemeClr val="tx2"/>
              </a:solidFill>
            </a:endParaRPr>
          </a:p>
        </p:txBody>
      </p:sp>
      <p:cxnSp>
        <p:nvCxnSpPr>
          <p:cNvPr id="6" name="Straight Connector 5">
            <a:extLst>
              <a:ext uri="{FF2B5EF4-FFF2-40B4-BE49-F238E27FC236}">
                <a16:creationId xmlns:a16="http://schemas.microsoft.com/office/drawing/2014/main" id="{31042372-D5E3-8FE7-F3C7-34D8FAD12D44}"/>
              </a:ext>
            </a:extLst>
          </p:cNvPr>
          <p:cNvCxnSpPr/>
          <p:nvPr/>
        </p:nvCxnSpPr>
        <p:spPr>
          <a:xfrm>
            <a:off x="476250" y="1066800"/>
            <a:ext cx="10534650" cy="0"/>
          </a:xfrm>
          <a:prstGeom prst="line">
            <a:avLst/>
          </a:prstGeom>
          <a:ln w="28575">
            <a:solidFill>
              <a:schemeClr val="tx2"/>
            </a:solidFill>
          </a:ln>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BBBCBF97-B64F-F6BE-5798-EE4335EC0298}"/>
              </a:ext>
            </a:extLst>
          </p:cNvPr>
          <p:cNvSpPr>
            <a:spLocks noGrp="1"/>
          </p:cNvSpPr>
          <p:nvPr>
            <p:ph type="sldNum" sz="quarter" idx="12"/>
          </p:nvPr>
        </p:nvSpPr>
        <p:spPr/>
        <p:txBody>
          <a:bodyPr/>
          <a:lstStyle/>
          <a:p>
            <a:fld id="{B1DCDB48-06C4-4061-8D40-7621C223FB0E}" type="slidenum">
              <a:rPr lang="en-US" smtClean="0"/>
              <a:t>22</a:t>
            </a:fld>
            <a:endParaRPr lang="en-US"/>
          </a:p>
        </p:txBody>
      </p:sp>
      <p:sp>
        <p:nvSpPr>
          <p:cNvPr id="8" name="TextBox 7">
            <a:extLst>
              <a:ext uri="{FF2B5EF4-FFF2-40B4-BE49-F238E27FC236}">
                <a16:creationId xmlns:a16="http://schemas.microsoft.com/office/drawing/2014/main" id="{693EEE96-56EC-E1E3-4882-D30034C77FB4}"/>
              </a:ext>
            </a:extLst>
          </p:cNvPr>
          <p:cNvSpPr txBox="1"/>
          <p:nvPr/>
        </p:nvSpPr>
        <p:spPr>
          <a:xfrm>
            <a:off x="485773" y="1335385"/>
            <a:ext cx="8550815" cy="5262979"/>
          </a:xfrm>
          <a:prstGeom prst="rect">
            <a:avLst/>
          </a:prstGeom>
          <a:noFill/>
        </p:spPr>
        <p:txBody>
          <a:bodyPr wrap="square">
            <a:spAutoFit/>
          </a:bodyPr>
          <a:lstStyle/>
          <a:p>
            <a:pPr marL="342900" indent="-342900">
              <a:buFont typeface="+mj-lt"/>
              <a:buAutoNum type="alphaUcPeriod"/>
            </a:pPr>
            <a:r>
              <a:rPr lang="el-GR" sz="2400" b="1" dirty="0"/>
              <a:t>Αύξηση της προσφοράς νερού</a:t>
            </a:r>
          </a:p>
          <a:p>
            <a:pPr marL="971550" lvl="1" indent="-514350">
              <a:buFont typeface="+mj-lt"/>
              <a:buAutoNum type="romanLcPeriod"/>
            </a:pPr>
            <a:r>
              <a:rPr lang="el-GR" sz="2400" u="sng" dirty="0"/>
              <a:t>Με «συμβατικούς» τρόπους</a:t>
            </a:r>
          </a:p>
          <a:p>
            <a:pPr marL="800100" lvl="1" indent="-342900">
              <a:buFont typeface="Arial" panose="020B0604020202020204" pitchFamily="34" charset="0"/>
              <a:buChar char="•"/>
            </a:pPr>
            <a:r>
              <a:rPr lang="el-GR" sz="2400" dirty="0">
                <a:solidFill>
                  <a:srgbClr val="C00000"/>
                </a:solidFill>
              </a:rPr>
              <a:t>Κατασκευή νέων έργων ταμίευσης και μεταφοράς νερού</a:t>
            </a:r>
          </a:p>
          <a:p>
            <a:pPr marL="971550" lvl="1" indent="-514350">
              <a:buFont typeface="+mj-lt"/>
              <a:buAutoNum type="romanLcPeriod" startAt="2"/>
            </a:pPr>
            <a:r>
              <a:rPr lang="el-GR" sz="2400" u="sng" dirty="0"/>
              <a:t>Με «μη συμβατικούς» τρόπους</a:t>
            </a:r>
          </a:p>
          <a:p>
            <a:pPr marL="800100" lvl="1" indent="-342900">
              <a:buFont typeface="Arial" panose="020B0604020202020204" pitchFamily="34" charset="0"/>
              <a:buChar char="•"/>
            </a:pPr>
            <a:r>
              <a:rPr lang="el-GR" sz="2400" dirty="0">
                <a:solidFill>
                  <a:srgbClr val="FFC000"/>
                </a:solidFill>
              </a:rPr>
              <a:t>Επαναχρησιμοποίηση λυμάτων και χρήση βρόχινου νερού</a:t>
            </a:r>
          </a:p>
          <a:p>
            <a:pPr marL="800100" lvl="1" indent="-342900">
              <a:buFont typeface="Arial" panose="020B0604020202020204" pitchFamily="34" charset="0"/>
              <a:buChar char="•"/>
            </a:pPr>
            <a:r>
              <a:rPr lang="el-GR" sz="2400" dirty="0">
                <a:solidFill>
                  <a:srgbClr val="FFC000"/>
                </a:solidFill>
              </a:rPr>
              <a:t>Αφαλάτωση</a:t>
            </a:r>
          </a:p>
          <a:p>
            <a:pPr marL="800100" lvl="1" indent="-342900">
              <a:buFont typeface="Arial" panose="020B0604020202020204" pitchFamily="34" charset="0"/>
              <a:buChar char="•"/>
            </a:pPr>
            <a:r>
              <a:rPr lang="el-GR" sz="2400" dirty="0">
                <a:solidFill>
                  <a:srgbClr val="FFC000"/>
                </a:solidFill>
              </a:rPr>
              <a:t>Τεχνητός εμπλουτισμός υπόγειων </a:t>
            </a:r>
            <a:r>
              <a:rPr lang="el-GR" sz="2400" dirty="0" err="1">
                <a:solidFill>
                  <a:srgbClr val="FFC000"/>
                </a:solidFill>
              </a:rPr>
              <a:t>υδροφορέων</a:t>
            </a:r>
            <a:endParaRPr lang="el-GR" sz="2400" dirty="0">
              <a:solidFill>
                <a:srgbClr val="FFC000"/>
              </a:solidFill>
            </a:endParaRPr>
          </a:p>
          <a:p>
            <a:pPr marL="457200" indent="-457200">
              <a:buFont typeface="+mj-lt"/>
              <a:buAutoNum type="alphaUcPeriod"/>
            </a:pPr>
            <a:r>
              <a:rPr lang="el-GR" sz="2400" b="1" dirty="0"/>
              <a:t>Μείωση της υδατικής κατανάλωσης</a:t>
            </a:r>
          </a:p>
          <a:p>
            <a:pPr marL="914400" lvl="1" indent="-457200">
              <a:buFont typeface="Arial" panose="020B0604020202020204" pitchFamily="34" charset="0"/>
              <a:buChar char="•"/>
            </a:pPr>
            <a:r>
              <a:rPr lang="el-GR" sz="2400" dirty="0">
                <a:solidFill>
                  <a:srgbClr val="7030A0"/>
                </a:solidFill>
              </a:rPr>
              <a:t>Έργα περιορισμού των απωλειών σε αρδευτικά και υδρευτικά δίκτυα</a:t>
            </a:r>
          </a:p>
          <a:p>
            <a:pPr marL="914400" lvl="1" indent="-457200">
              <a:buFont typeface="Arial" panose="020B0604020202020204" pitchFamily="34" charset="0"/>
              <a:buChar char="•"/>
            </a:pPr>
            <a:r>
              <a:rPr lang="el-GR" sz="2400" dirty="0">
                <a:solidFill>
                  <a:srgbClr val="7030A0"/>
                </a:solidFill>
              </a:rPr>
              <a:t>Αλλαγές στις πρακτικές άρδευσης</a:t>
            </a:r>
          </a:p>
          <a:p>
            <a:pPr marL="914400" lvl="1" indent="-457200">
              <a:buFont typeface="Arial" panose="020B0604020202020204" pitchFamily="34" charset="0"/>
              <a:buChar char="•"/>
            </a:pPr>
            <a:r>
              <a:rPr lang="el-GR" sz="2400" dirty="0">
                <a:solidFill>
                  <a:srgbClr val="7030A0"/>
                </a:solidFill>
              </a:rPr>
              <a:t>Εξάλειψη της κατασπατάλησης και αλλαγή υποδείγματος μοντέλου ανάπτυξης</a:t>
            </a:r>
          </a:p>
          <a:p>
            <a:pPr marL="914400" lvl="1" indent="-457200">
              <a:buFont typeface="Arial" panose="020B0604020202020204" pitchFamily="34" charset="0"/>
              <a:buChar char="•"/>
            </a:pPr>
            <a:r>
              <a:rPr lang="el-GR" sz="2400" dirty="0">
                <a:solidFill>
                  <a:srgbClr val="7030A0"/>
                </a:solidFill>
              </a:rPr>
              <a:t>Πολιτικές για την μείωση της οικιακής χρήσης</a:t>
            </a:r>
          </a:p>
        </p:txBody>
      </p:sp>
      <p:pic>
        <p:nvPicPr>
          <p:cNvPr id="9218" name="Picture 2" descr="A man takes some drinkable water from a source in Sidi Bou Said, north of Tunis.">
            <a:extLst>
              <a:ext uri="{FF2B5EF4-FFF2-40B4-BE49-F238E27FC236}">
                <a16:creationId xmlns:a16="http://schemas.microsoft.com/office/drawing/2014/main" id="{DA0F9AC3-B80E-C1FC-17E2-F77C233856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51343" y="4909027"/>
            <a:ext cx="2743200" cy="15430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10C17E56-6EDE-7479-D2A6-3D2582A1B7B5}"/>
              </a:ext>
            </a:extLst>
          </p:cNvPr>
          <p:cNvPicPr>
            <a:picLocks noChangeAspect="1"/>
          </p:cNvPicPr>
          <p:nvPr/>
        </p:nvPicPr>
        <p:blipFill>
          <a:blip r:embed="rId3"/>
          <a:stretch>
            <a:fillRect/>
          </a:stretch>
        </p:blipFill>
        <p:spPr>
          <a:xfrm>
            <a:off x="8951343" y="3123654"/>
            <a:ext cx="3111482" cy="1686440"/>
          </a:xfrm>
          <a:prstGeom prst="rect">
            <a:avLst/>
          </a:prstGeom>
        </p:spPr>
      </p:pic>
      <p:pic>
        <p:nvPicPr>
          <p:cNvPr id="10" name="Picture 9">
            <a:extLst>
              <a:ext uri="{FF2B5EF4-FFF2-40B4-BE49-F238E27FC236}">
                <a16:creationId xmlns:a16="http://schemas.microsoft.com/office/drawing/2014/main" id="{A6E3BFAE-2DE5-11FA-D69C-55E42E585DB9}"/>
              </a:ext>
            </a:extLst>
          </p:cNvPr>
          <p:cNvPicPr>
            <a:picLocks noChangeAspect="1"/>
          </p:cNvPicPr>
          <p:nvPr/>
        </p:nvPicPr>
        <p:blipFill>
          <a:blip r:embed="rId4"/>
          <a:stretch>
            <a:fillRect/>
          </a:stretch>
        </p:blipFill>
        <p:spPr>
          <a:xfrm>
            <a:off x="9036589" y="1335385"/>
            <a:ext cx="2572708" cy="1689336"/>
          </a:xfrm>
          <a:prstGeom prst="rect">
            <a:avLst/>
          </a:prstGeom>
        </p:spPr>
      </p:pic>
    </p:spTree>
    <p:extLst>
      <p:ext uri="{BB962C8B-B14F-4D97-AF65-F5344CB8AC3E}">
        <p14:creationId xmlns:p14="http://schemas.microsoft.com/office/powerpoint/2010/main" val="36877150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FF8A2D-5333-D288-20A6-8D7B369043D5}"/>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030EF440-8183-94BC-6F23-E1647FCABBA1}"/>
              </a:ext>
            </a:extLst>
          </p:cNvPr>
          <p:cNvSpPr txBox="1">
            <a:spLocks/>
          </p:cNvSpPr>
          <p:nvPr/>
        </p:nvSpPr>
        <p:spPr>
          <a:xfrm>
            <a:off x="485775" y="336551"/>
            <a:ext cx="10515600" cy="7438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3200" b="1" dirty="0">
                <a:solidFill>
                  <a:schemeClr val="tx2"/>
                </a:solidFill>
              </a:rPr>
              <a:t>Έχουμε λειψυδρία στην Ελλάδα ;</a:t>
            </a:r>
            <a:endParaRPr lang="en-GB" sz="3200" b="1" dirty="0">
              <a:solidFill>
                <a:schemeClr val="tx2"/>
              </a:solidFill>
            </a:endParaRPr>
          </a:p>
        </p:txBody>
      </p:sp>
      <p:cxnSp>
        <p:nvCxnSpPr>
          <p:cNvPr id="6" name="Straight Connector 5">
            <a:extLst>
              <a:ext uri="{FF2B5EF4-FFF2-40B4-BE49-F238E27FC236}">
                <a16:creationId xmlns:a16="http://schemas.microsoft.com/office/drawing/2014/main" id="{F71BAB55-99BC-749F-EB0D-CCF202D2B09C}"/>
              </a:ext>
            </a:extLst>
          </p:cNvPr>
          <p:cNvCxnSpPr/>
          <p:nvPr/>
        </p:nvCxnSpPr>
        <p:spPr>
          <a:xfrm>
            <a:off x="476250" y="1066800"/>
            <a:ext cx="10534650" cy="0"/>
          </a:xfrm>
          <a:prstGeom prst="line">
            <a:avLst/>
          </a:prstGeom>
          <a:ln w="28575">
            <a:solidFill>
              <a:schemeClr val="tx2"/>
            </a:solidFill>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2C06BABF-E2B0-4A87-79E1-FB4BA49CA0FA}"/>
              </a:ext>
            </a:extLst>
          </p:cNvPr>
          <p:cNvSpPr txBox="1"/>
          <p:nvPr/>
        </p:nvSpPr>
        <p:spPr>
          <a:xfrm>
            <a:off x="485775" y="1268534"/>
            <a:ext cx="6884289" cy="5078313"/>
          </a:xfrm>
          <a:prstGeom prst="rect">
            <a:avLst/>
          </a:prstGeom>
          <a:noFill/>
        </p:spPr>
        <p:txBody>
          <a:bodyPr wrap="square">
            <a:spAutoFit/>
          </a:bodyPr>
          <a:lstStyle/>
          <a:p>
            <a:pPr algn="l" fontAlgn="base">
              <a:buFont typeface="+mj-lt"/>
              <a:buAutoNum type="arabicPeriod"/>
            </a:pPr>
            <a:r>
              <a:rPr lang="el-GR" b="1" i="0" dirty="0">
                <a:effectLst/>
              </a:rPr>
              <a:t> </a:t>
            </a:r>
            <a:r>
              <a:rPr lang="el-GR" b="1" i="0" u="sng" dirty="0">
                <a:effectLst/>
              </a:rPr>
              <a:t>Νησιά του Αιγαίου:</a:t>
            </a:r>
            <a:r>
              <a:rPr lang="el-GR" i="0" dirty="0">
                <a:effectLst/>
              </a:rPr>
              <a:t> </a:t>
            </a:r>
            <a:r>
              <a:rPr lang="el-GR" dirty="0"/>
              <a:t>Πολλά</a:t>
            </a:r>
            <a:r>
              <a:rPr lang="el-GR" b="0" i="0" dirty="0">
                <a:effectLst/>
              </a:rPr>
              <a:t> νησιά των Κυκλάδων και των Δωδεκανήσων εξαρτώνται από την αφαλάτωση ή τη μεταφορά νερού, ιδιαίτερα κατά τους καλοκαιρινούς μήνες που αυξάνεται η ζήτηση λόγω τουρισμού.</a:t>
            </a:r>
          </a:p>
          <a:p>
            <a:pPr algn="l" fontAlgn="base">
              <a:buFont typeface="+mj-lt"/>
              <a:buAutoNum type="arabicPeriod"/>
            </a:pPr>
            <a:r>
              <a:rPr lang="en-US" b="1" i="0" dirty="0">
                <a:effectLst/>
              </a:rPr>
              <a:t> </a:t>
            </a:r>
            <a:r>
              <a:rPr lang="el-GR" b="1" i="0" u="sng" dirty="0">
                <a:effectLst/>
              </a:rPr>
              <a:t>Κρήτη:</a:t>
            </a:r>
            <a:r>
              <a:rPr lang="el-GR" b="1" i="0" dirty="0">
                <a:effectLst/>
              </a:rPr>
              <a:t> </a:t>
            </a:r>
            <a:r>
              <a:rPr lang="el-GR" b="0" i="0" dirty="0">
                <a:effectLst/>
              </a:rPr>
              <a:t>Η ανατολική Κρήτη αντιμετωπίζει σοβαρά προβλήματα λειψυδρίας, με τις ανάγκες για άρδευση και κατανάλωση να αυξάνονται σε πολλές περιοχές.</a:t>
            </a:r>
          </a:p>
          <a:p>
            <a:pPr algn="l" fontAlgn="base">
              <a:buFont typeface="+mj-lt"/>
              <a:buAutoNum type="arabicPeriod"/>
            </a:pPr>
            <a:r>
              <a:rPr lang="en-US" b="1" i="0" dirty="0">
                <a:effectLst/>
              </a:rPr>
              <a:t> </a:t>
            </a:r>
            <a:r>
              <a:rPr lang="el-GR" b="1" i="0" u="sng" dirty="0">
                <a:effectLst/>
              </a:rPr>
              <a:t>Θεσσαλία:</a:t>
            </a:r>
            <a:r>
              <a:rPr lang="el-GR" b="1" i="0" dirty="0">
                <a:effectLst/>
              </a:rPr>
              <a:t> </a:t>
            </a:r>
            <a:r>
              <a:rPr lang="el-GR" b="0" i="0" dirty="0">
                <a:effectLst/>
              </a:rPr>
              <a:t>Η πεδιάδα της Θεσσαλίας, μια από τις σημαντικότερες αγροτικές περιοχές της Ελλάδας, έχει φτάσει στα όριά της λόγω της </a:t>
            </a:r>
            <a:r>
              <a:rPr lang="el-GR" b="0" i="0" dirty="0" err="1">
                <a:effectLst/>
              </a:rPr>
              <a:t>υπεράντλησης</a:t>
            </a:r>
            <a:r>
              <a:rPr lang="el-GR" b="0" i="0" dirty="0">
                <a:effectLst/>
              </a:rPr>
              <a:t> των υπόγειων υδάτων, γεγονός που δημιουργεί σημαντικούς κινδύνους για την αγροτική παραγωγή.</a:t>
            </a:r>
          </a:p>
          <a:p>
            <a:pPr algn="l" fontAlgn="base">
              <a:buFont typeface="+mj-lt"/>
              <a:buAutoNum type="arabicPeriod"/>
            </a:pPr>
            <a:r>
              <a:rPr lang="el-GR" b="0" i="0" dirty="0">
                <a:effectLst/>
              </a:rPr>
              <a:t> </a:t>
            </a:r>
            <a:r>
              <a:rPr lang="el-GR" b="1" i="0" u="sng" dirty="0">
                <a:effectLst/>
              </a:rPr>
              <a:t>Πελοπόννησος:</a:t>
            </a:r>
            <a:r>
              <a:rPr lang="el-GR" b="1" i="0" dirty="0">
                <a:effectLst/>
              </a:rPr>
              <a:t> </a:t>
            </a:r>
            <a:r>
              <a:rPr lang="el-GR" b="0" i="0" dirty="0">
                <a:effectLst/>
              </a:rPr>
              <a:t>Περιοχές όπως η Αργολίδα και η Λακωνία επηρεάζονται σοβαρά, λόγω της ανάγκης για αρδευτικό νερό και των περιορισμένων αποθεμάτων το καλοκαίρι</a:t>
            </a:r>
            <a:r>
              <a:rPr lang="el-GR" dirty="0"/>
              <a:t>.</a:t>
            </a:r>
            <a:endParaRPr lang="el-GR" b="0" i="0" dirty="0">
              <a:effectLst/>
            </a:endParaRPr>
          </a:p>
          <a:p>
            <a:pPr algn="l" fontAlgn="base">
              <a:buFont typeface="+mj-lt"/>
              <a:buAutoNum type="arabicPeriod"/>
            </a:pPr>
            <a:r>
              <a:rPr lang="el-GR" b="0" i="0" dirty="0">
                <a:effectLst/>
              </a:rPr>
              <a:t> </a:t>
            </a:r>
            <a:r>
              <a:rPr lang="el-GR" b="1" i="0" u="sng" dirty="0">
                <a:effectLst/>
              </a:rPr>
              <a:t>Αττική:</a:t>
            </a:r>
            <a:r>
              <a:rPr lang="el-GR" b="1" i="0" dirty="0">
                <a:effectLst/>
              </a:rPr>
              <a:t> </a:t>
            </a:r>
            <a:r>
              <a:rPr lang="el-GR" b="0" i="0" dirty="0">
                <a:effectLst/>
              </a:rPr>
              <a:t>Η Αττική μπορεί να έχει σημαντική πρόσβαση σε υδάτινους</a:t>
            </a:r>
            <a:r>
              <a:rPr lang="en-US" b="0" i="0" dirty="0">
                <a:effectLst/>
              </a:rPr>
              <a:t> </a:t>
            </a:r>
            <a:r>
              <a:rPr lang="el-GR" b="0" i="0" dirty="0">
                <a:effectLst/>
              </a:rPr>
              <a:t>πόρους, όμως, κατά περιόδους έντονης κατανάλωσης ή μακρών ξηρών περιόδων, ενδέχεται να αντιμετωπίσει πίεση στην επάρκεια.</a:t>
            </a:r>
          </a:p>
        </p:txBody>
      </p:sp>
      <p:pic>
        <p:nvPicPr>
          <p:cNvPr id="11266" name="Picture 2">
            <a:extLst>
              <a:ext uri="{FF2B5EF4-FFF2-40B4-BE49-F238E27FC236}">
                <a16:creationId xmlns:a16="http://schemas.microsoft.com/office/drawing/2014/main" id="{0B9BF5B4-8E2B-59D2-1BB4-6D8072B4852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701" r="16029" b="6953"/>
          <a:stretch/>
        </p:blipFill>
        <p:spPr bwMode="auto">
          <a:xfrm>
            <a:off x="7262622" y="1268534"/>
            <a:ext cx="4525899" cy="446684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FA8548C-885B-9ACB-4DFB-57CA72A7FB75}"/>
              </a:ext>
            </a:extLst>
          </p:cNvPr>
          <p:cNvSpPr txBox="1"/>
          <p:nvPr/>
        </p:nvSpPr>
        <p:spPr>
          <a:xfrm>
            <a:off x="7262622" y="5717947"/>
            <a:ext cx="4706874" cy="307777"/>
          </a:xfrm>
          <a:prstGeom prst="rect">
            <a:avLst/>
          </a:prstGeom>
          <a:noFill/>
        </p:spPr>
        <p:txBody>
          <a:bodyPr wrap="square">
            <a:spAutoFit/>
          </a:bodyPr>
          <a:lstStyle/>
          <a:p>
            <a:pPr algn="ctr"/>
            <a:r>
              <a:rPr lang="el-GR" sz="1400" i="1" dirty="0"/>
              <a:t>Ετήσια Βροχόπτωση 2023, Πηγή: </a:t>
            </a:r>
            <a:r>
              <a:rPr lang="en-US" sz="1400" i="1" dirty="0"/>
              <a:t>meteo.gr</a:t>
            </a:r>
          </a:p>
        </p:txBody>
      </p:sp>
    </p:spTree>
    <p:extLst>
      <p:ext uri="{BB962C8B-B14F-4D97-AF65-F5344CB8AC3E}">
        <p14:creationId xmlns:p14="http://schemas.microsoft.com/office/powerpoint/2010/main" val="34740589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10CADE-1EDD-6EA0-4F7B-2747CA5D8BA1}"/>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1D4F71EC-379B-3253-3943-CF8C0FB38BAD}"/>
              </a:ext>
            </a:extLst>
          </p:cNvPr>
          <p:cNvSpPr txBox="1">
            <a:spLocks/>
          </p:cNvSpPr>
          <p:nvPr/>
        </p:nvSpPr>
        <p:spPr>
          <a:xfrm>
            <a:off x="485775" y="336551"/>
            <a:ext cx="10515600" cy="7438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3200" b="1" dirty="0">
                <a:solidFill>
                  <a:schemeClr val="tx2"/>
                </a:solidFill>
              </a:rPr>
              <a:t>Στρατηγικές αντιμετώπισης στην Ελλάδα</a:t>
            </a:r>
            <a:endParaRPr lang="en-GB" sz="3200" b="1" dirty="0">
              <a:solidFill>
                <a:schemeClr val="tx2"/>
              </a:solidFill>
            </a:endParaRPr>
          </a:p>
        </p:txBody>
      </p:sp>
      <p:cxnSp>
        <p:nvCxnSpPr>
          <p:cNvPr id="6" name="Straight Connector 5">
            <a:extLst>
              <a:ext uri="{FF2B5EF4-FFF2-40B4-BE49-F238E27FC236}">
                <a16:creationId xmlns:a16="http://schemas.microsoft.com/office/drawing/2014/main" id="{18E2EFD9-0F72-1015-F3F5-65DCED57AD6E}"/>
              </a:ext>
            </a:extLst>
          </p:cNvPr>
          <p:cNvCxnSpPr/>
          <p:nvPr/>
        </p:nvCxnSpPr>
        <p:spPr>
          <a:xfrm>
            <a:off x="476250" y="1066800"/>
            <a:ext cx="10534650" cy="0"/>
          </a:xfrm>
          <a:prstGeom prst="line">
            <a:avLst/>
          </a:prstGeom>
          <a:ln w="28575">
            <a:solidFill>
              <a:schemeClr val="tx2"/>
            </a:solidFill>
          </a:ln>
        </p:spPr>
        <p:style>
          <a:lnRef idx="2">
            <a:schemeClr val="accent1"/>
          </a:lnRef>
          <a:fillRef idx="0">
            <a:schemeClr val="accent1"/>
          </a:fillRef>
          <a:effectRef idx="1">
            <a:schemeClr val="accent1"/>
          </a:effectRef>
          <a:fontRef idx="minor">
            <a:schemeClr val="tx1"/>
          </a:fontRef>
        </p:style>
      </p:cxnSp>
      <p:pic>
        <p:nvPicPr>
          <p:cNvPr id="12290" name="Picture 2">
            <a:extLst>
              <a:ext uri="{FF2B5EF4-FFF2-40B4-BE49-F238E27FC236}">
                <a16:creationId xmlns:a16="http://schemas.microsoft.com/office/drawing/2014/main" id="{BADB3045-993A-A6E3-BAD3-01C75DEB04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864" y="3182113"/>
            <a:ext cx="6047122" cy="3401506"/>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a:extLst>
              <a:ext uri="{FF2B5EF4-FFF2-40B4-BE49-F238E27FC236}">
                <a16:creationId xmlns:a16="http://schemas.microsoft.com/office/drawing/2014/main" id="{5042B729-5F41-DA52-0D85-98FED8C424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2044" y="2267712"/>
            <a:ext cx="4870503" cy="426779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D20AAC0-5A10-0F6F-33FF-DE0C1B3BB072}"/>
              </a:ext>
            </a:extLst>
          </p:cNvPr>
          <p:cNvSpPr txBox="1"/>
          <p:nvPr/>
        </p:nvSpPr>
        <p:spPr>
          <a:xfrm>
            <a:off x="485774" y="1205222"/>
            <a:ext cx="11172826" cy="1631216"/>
          </a:xfrm>
          <a:prstGeom prst="rect">
            <a:avLst/>
          </a:prstGeom>
          <a:noFill/>
        </p:spPr>
        <p:txBody>
          <a:bodyPr wrap="square">
            <a:spAutoFit/>
          </a:bodyPr>
          <a:lstStyle/>
          <a:p>
            <a:r>
              <a:rPr lang="el-GR" sz="2000" u="sng" dirty="0"/>
              <a:t>Εμμονή πρώτιστα σε νέα συμβατικά έργα </a:t>
            </a:r>
            <a:r>
              <a:rPr lang="el-GR" sz="2000" dirty="0"/>
              <a:t>και μάλιστα φαραωνικές λύσεις μεταφοράς νερού, αντί για:</a:t>
            </a:r>
          </a:p>
          <a:p>
            <a:pPr marL="342900" indent="-342900">
              <a:buFont typeface="Arial" panose="020B0604020202020204" pitchFamily="34" charset="0"/>
              <a:buChar char="•"/>
            </a:pPr>
            <a:r>
              <a:rPr lang="el-GR" sz="2000" dirty="0"/>
              <a:t>Επενδύσεις σε νέα δίκτυα άρδευσης και ύδρευσης</a:t>
            </a:r>
          </a:p>
          <a:p>
            <a:pPr marL="342900" indent="-342900">
              <a:buFont typeface="Arial" panose="020B0604020202020204" pitchFamily="34" charset="0"/>
              <a:buChar char="•"/>
            </a:pPr>
            <a:r>
              <a:rPr lang="el-GR" sz="2000" dirty="0"/>
              <a:t>Εισαγωγή επαναχρησιμοποίησης λυμάτων και αξιοποίηση βρόχινου νερού</a:t>
            </a:r>
          </a:p>
          <a:p>
            <a:pPr marL="342900" indent="-342900">
              <a:buFont typeface="Arial" panose="020B0604020202020204" pitchFamily="34" charset="0"/>
              <a:buChar char="•"/>
            </a:pPr>
            <a:r>
              <a:rPr lang="el-GR" sz="2000" dirty="0"/>
              <a:t>Πολιτικές μείωσης της κατασπατάλησης τοπικά</a:t>
            </a:r>
          </a:p>
          <a:p>
            <a:r>
              <a:rPr lang="el-GR" sz="2000" dirty="0"/>
              <a:t>Και </a:t>
            </a:r>
            <a:r>
              <a:rPr lang="el-GR" sz="2000" b="1" u="sng" dirty="0"/>
              <a:t>αν απαιτούνται </a:t>
            </a:r>
            <a:r>
              <a:rPr lang="el-GR" sz="2000" dirty="0"/>
              <a:t>επιπλέον έργα μεταφοράς και ταμίευσης</a:t>
            </a:r>
          </a:p>
        </p:txBody>
      </p:sp>
    </p:spTree>
    <p:extLst>
      <p:ext uri="{BB962C8B-B14F-4D97-AF65-F5344CB8AC3E}">
        <p14:creationId xmlns:p14="http://schemas.microsoft.com/office/powerpoint/2010/main" val="37341881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BDFF2D-724B-9E73-6DB9-E96C72F09DAF}"/>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7AC16B19-1CF0-BE6F-17BB-2C84E02EC889}"/>
              </a:ext>
            </a:extLst>
          </p:cNvPr>
          <p:cNvSpPr txBox="1">
            <a:spLocks/>
          </p:cNvSpPr>
          <p:nvPr/>
        </p:nvSpPr>
        <p:spPr>
          <a:xfrm>
            <a:off x="485775" y="2988311"/>
            <a:ext cx="10515600" cy="7438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3200" b="1" dirty="0">
                <a:solidFill>
                  <a:schemeClr val="tx2"/>
                </a:solidFill>
              </a:rPr>
              <a:t>Β) Υποβάθμιση υδατικών οικοσυστημάτων</a:t>
            </a:r>
            <a:endParaRPr lang="en-GB" sz="3200" b="1" dirty="0">
              <a:solidFill>
                <a:schemeClr val="tx2"/>
              </a:solidFill>
            </a:endParaRPr>
          </a:p>
        </p:txBody>
      </p:sp>
      <p:cxnSp>
        <p:nvCxnSpPr>
          <p:cNvPr id="6" name="Straight Connector 5">
            <a:extLst>
              <a:ext uri="{FF2B5EF4-FFF2-40B4-BE49-F238E27FC236}">
                <a16:creationId xmlns:a16="http://schemas.microsoft.com/office/drawing/2014/main" id="{20521531-33ED-2413-CA05-358C292BA6EA}"/>
              </a:ext>
            </a:extLst>
          </p:cNvPr>
          <p:cNvCxnSpPr/>
          <p:nvPr/>
        </p:nvCxnSpPr>
        <p:spPr>
          <a:xfrm>
            <a:off x="476250" y="3718560"/>
            <a:ext cx="10534650" cy="0"/>
          </a:xfrm>
          <a:prstGeom prst="line">
            <a:avLst/>
          </a:prstGeom>
          <a:ln w="28575">
            <a:solidFill>
              <a:schemeClr val="tx2"/>
            </a:solidFill>
          </a:ln>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C92520A8-3AD5-309D-0FB3-43C9B73A8C31}"/>
              </a:ext>
            </a:extLst>
          </p:cNvPr>
          <p:cNvSpPr>
            <a:spLocks noGrp="1"/>
          </p:cNvSpPr>
          <p:nvPr>
            <p:ph type="sldNum" sz="quarter" idx="12"/>
          </p:nvPr>
        </p:nvSpPr>
        <p:spPr/>
        <p:txBody>
          <a:bodyPr/>
          <a:lstStyle/>
          <a:p>
            <a:fld id="{B1DCDB48-06C4-4061-8D40-7621C223FB0E}" type="slidenum">
              <a:rPr lang="en-US" smtClean="0"/>
              <a:t>25</a:t>
            </a:fld>
            <a:endParaRPr lang="en-US"/>
          </a:p>
        </p:txBody>
      </p:sp>
    </p:spTree>
    <p:extLst>
      <p:ext uri="{BB962C8B-B14F-4D97-AF65-F5344CB8AC3E}">
        <p14:creationId xmlns:p14="http://schemas.microsoft.com/office/powerpoint/2010/main" val="30473394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766EE4-67DC-59C4-056F-A34304ECEB0B}"/>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FCF3AB30-5E0A-4D48-1766-EDD0301D5156}"/>
              </a:ext>
            </a:extLst>
          </p:cNvPr>
          <p:cNvSpPr txBox="1">
            <a:spLocks/>
          </p:cNvSpPr>
          <p:nvPr/>
        </p:nvSpPr>
        <p:spPr>
          <a:xfrm>
            <a:off x="485775" y="336551"/>
            <a:ext cx="10515600" cy="7438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3200" b="1" dirty="0">
                <a:solidFill>
                  <a:schemeClr val="tx2"/>
                </a:solidFill>
              </a:rPr>
              <a:t>Ρύπανση υδάτινων πόρων</a:t>
            </a:r>
            <a:endParaRPr lang="en-GB" sz="3200" b="1" dirty="0">
              <a:solidFill>
                <a:schemeClr val="tx2"/>
              </a:solidFill>
            </a:endParaRPr>
          </a:p>
        </p:txBody>
      </p:sp>
      <p:cxnSp>
        <p:nvCxnSpPr>
          <p:cNvPr id="6" name="Straight Connector 5">
            <a:extLst>
              <a:ext uri="{FF2B5EF4-FFF2-40B4-BE49-F238E27FC236}">
                <a16:creationId xmlns:a16="http://schemas.microsoft.com/office/drawing/2014/main" id="{EC1D964D-1A00-F7C3-E305-809307E96985}"/>
              </a:ext>
            </a:extLst>
          </p:cNvPr>
          <p:cNvCxnSpPr/>
          <p:nvPr/>
        </p:nvCxnSpPr>
        <p:spPr>
          <a:xfrm>
            <a:off x="476250" y="1066800"/>
            <a:ext cx="10534650" cy="0"/>
          </a:xfrm>
          <a:prstGeom prst="line">
            <a:avLst/>
          </a:prstGeom>
          <a:ln w="28575">
            <a:solidFill>
              <a:schemeClr val="tx2"/>
            </a:solidFill>
          </a:ln>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418EFEBA-1E0E-425D-88F5-9660A1E66A29}"/>
              </a:ext>
            </a:extLst>
          </p:cNvPr>
          <p:cNvSpPr>
            <a:spLocks noGrp="1"/>
          </p:cNvSpPr>
          <p:nvPr>
            <p:ph type="sldNum" sz="quarter" idx="12"/>
          </p:nvPr>
        </p:nvSpPr>
        <p:spPr/>
        <p:txBody>
          <a:bodyPr/>
          <a:lstStyle/>
          <a:p>
            <a:fld id="{B1DCDB48-06C4-4061-8D40-7621C223FB0E}" type="slidenum">
              <a:rPr lang="en-US" smtClean="0"/>
              <a:t>26</a:t>
            </a:fld>
            <a:endParaRPr lang="en-US"/>
          </a:p>
        </p:txBody>
      </p:sp>
      <p:sp>
        <p:nvSpPr>
          <p:cNvPr id="7" name="TextBox 6">
            <a:extLst>
              <a:ext uri="{FF2B5EF4-FFF2-40B4-BE49-F238E27FC236}">
                <a16:creationId xmlns:a16="http://schemas.microsoft.com/office/drawing/2014/main" id="{2ABC407F-1278-BB1D-CA70-A2A13C9A2600}"/>
              </a:ext>
            </a:extLst>
          </p:cNvPr>
          <p:cNvSpPr txBox="1"/>
          <p:nvPr/>
        </p:nvSpPr>
        <p:spPr>
          <a:xfrm>
            <a:off x="476250" y="1250942"/>
            <a:ext cx="10534650" cy="1015663"/>
          </a:xfrm>
          <a:prstGeom prst="rect">
            <a:avLst/>
          </a:prstGeom>
          <a:noFill/>
        </p:spPr>
        <p:txBody>
          <a:bodyPr wrap="square">
            <a:spAutoFit/>
          </a:bodyPr>
          <a:lstStyle/>
          <a:p>
            <a:pPr algn="just"/>
            <a:r>
              <a:rPr lang="el-GR" sz="2000" dirty="0"/>
              <a:t>Αλλαγές στις φυσικές, χημικές και βιολογικές ιδιότητες του νερού που μπορεί να βλάψουν ανεπανόρθωτα τους ζωντανούς οργανισμούς ή να κάνουν ακατάλληλο το νερό για την επιθυμητή του χρήση.</a:t>
            </a:r>
            <a:endParaRPr lang="en-US" sz="2000" dirty="0"/>
          </a:p>
        </p:txBody>
      </p:sp>
      <p:grpSp>
        <p:nvGrpSpPr>
          <p:cNvPr id="11" name="Group 10">
            <a:extLst>
              <a:ext uri="{FF2B5EF4-FFF2-40B4-BE49-F238E27FC236}">
                <a16:creationId xmlns:a16="http://schemas.microsoft.com/office/drawing/2014/main" id="{35194FCC-8E82-2FAE-5660-8511BBDF8725}"/>
              </a:ext>
            </a:extLst>
          </p:cNvPr>
          <p:cNvGrpSpPr/>
          <p:nvPr/>
        </p:nvGrpSpPr>
        <p:grpSpPr>
          <a:xfrm>
            <a:off x="485775" y="2509619"/>
            <a:ext cx="3062097" cy="3571141"/>
            <a:chOff x="1241108" y="2590800"/>
            <a:chExt cx="3400425" cy="3846731"/>
          </a:xfrm>
        </p:grpSpPr>
        <p:pic>
          <p:nvPicPr>
            <p:cNvPr id="1026" name="Picture 2" descr="asopos-potamos">
              <a:extLst>
                <a:ext uri="{FF2B5EF4-FFF2-40B4-BE49-F238E27FC236}">
                  <a16:creationId xmlns:a16="http://schemas.microsoft.com/office/drawing/2014/main" id="{D45C67E1-5842-217E-7598-917AF1F11B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1108" y="2590800"/>
              <a:ext cx="3400425" cy="3200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E76257B-AE73-7E1F-86D7-EFAC76402196}"/>
                </a:ext>
              </a:extLst>
            </p:cNvPr>
            <p:cNvSpPr txBox="1"/>
            <p:nvPr/>
          </p:nvSpPr>
          <p:spPr>
            <a:xfrm>
              <a:off x="1241108" y="5791200"/>
              <a:ext cx="3400425" cy="646331"/>
            </a:xfrm>
            <a:prstGeom prst="rect">
              <a:avLst/>
            </a:prstGeom>
            <a:noFill/>
          </p:spPr>
          <p:txBody>
            <a:bodyPr wrap="square">
              <a:spAutoFit/>
            </a:bodyPr>
            <a:lstStyle/>
            <a:p>
              <a:pPr algn="ctr"/>
              <a:r>
                <a:rPr lang="el-GR" sz="1800" b="1" dirty="0">
                  <a:solidFill>
                    <a:srgbClr val="FFC000"/>
                  </a:solidFill>
                </a:rPr>
                <a:t>Ρύπανση π. Ασωπού από Βιομηχανικά Απόβλητα</a:t>
              </a:r>
              <a:endParaRPr lang="en-US" b="1" dirty="0">
                <a:solidFill>
                  <a:srgbClr val="FFC000"/>
                </a:solidFill>
              </a:endParaRPr>
            </a:p>
          </p:txBody>
        </p:sp>
      </p:grpSp>
      <p:grpSp>
        <p:nvGrpSpPr>
          <p:cNvPr id="12" name="Group 11">
            <a:extLst>
              <a:ext uri="{FF2B5EF4-FFF2-40B4-BE49-F238E27FC236}">
                <a16:creationId xmlns:a16="http://schemas.microsoft.com/office/drawing/2014/main" id="{9271F9E2-E38A-E433-50FC-07FF0D2B311D}"/>
              </a:ext>
            </a:extLst>
          </p:cNvPr>
          <p:cNvGrpSpPr/>
          <p:nvPr/>
        </p:nvGrpSpPr>
        <p:grpSpPr>
          <a:xfrm>
            <a:off x="3838131" y="2509619"/>
            <a:ext cx="3257613" cy="3571142"/>
            <a:chOff x="5830823" y="2437168"/>
            <a:chExt cx="4460875" cy="4052763"/>
          </a:xfrm>
        </p:grpSpPr>
        <p:pic>
          <p:nvPicPr>
            <p:cNvPr id="1028" name="Picture 4" descr="undefined">
              <a:extLst>
                <a:ext uri="{FF2B5EF4-FFF2-40B4-BE49-F238E27FC236}">
                  <a16:creationId xmlns:a16="http://schemas.microsoft.com/office/drawing/2014/main" id="{8F2B50AD-FBF6-30E6-C1F5-421AE69B01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0823" y="2437168"/>
              <a:ext cx="4460875" cy="337181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536CA0C-4DB7-297A-5E01-D7D50122C1CB}"/>
                </a:ext>
              </a:extLst>
            </p:cNvPr>
            <p:cNvSpPr txBox="1"/>
            <p:nvPr/>
          </p:nvSpPr>
          <p:spPr>
            <a:xfrm>
              <a:off x="5830823" y="5843600"/>
              <a:ext cx="4460875" cy="646331"/>
            </a:xfrm>
            <a:prstGeom prst="rect">
              <a:avLst/>
            </a:prstGeom>
            <a:noFill/>
          </p:spPr>
          <p:txBody>
            <a:bodyPr wrap="square">
              <a:spAutoFit/>
            </a:bodyPr>
            <a:lstStyle/>
            <a:p>
              <a:pPr algn="ctr"/>
              <a:r>
                <a:rPr lang="el-GR" sz="1800" b="1" dirty="0">
                  <a:solidFill>
                    <a:srgbClr val="3510BC"/>
                  </a:solidFill>
                </a:rPr>
                <a:t>Πετρελαιοκηλίδα στον Κόλπο του Μεξικού (2010)</a:t>
              </a:r>
              <a:endParaRPr lang="en-US" b="1" dirty="0">
                <a:solidFill>
                  <a:srgbClr val="3510BC"/>
                </a:solidFill>
              </a:endParaRPr>
            </a:p>
          </p:txBody>
        </p:sp>
      </p:grpSp>
      <p:pic>
        <p:nvPicPr>
          <p:cNvPr id="10" name="Picture 9">
            <a:extLst>
              <a:ext uri="{FF2B5EF4-FFF2-40B4-BE49-F238E27FC236}">
                <a16:creationId xmlns:a16="http://schemas.microsoft.com/office/drawing/2014/main" id="{20DF7EF6-B7C9-2E90-045B-D3960765B1DD}"/>
              </a:ext>
            </a:extLst>
          </p:cNvPr>
          <p:cNvPicPr>
            <a:picLocks noChangeAspect="1"/>
          </p:cNvPicPr>
          <p:nvPr/>
        </p:nvPicPr>
        <p:blipFill>
          <a:blip r:embed="rId4"/>
          <a:srcRect t="-1" r="26958" b="73"/>
          <a:stretch/>
        </p:blipFill>
        <p:spPr>
          <a:xfrm>
            <a:off x="7386003" y="2509619"/>
            <a:ext cx="3257613" cy="2971115"/>
          </a:xfrm>
          <a:prstGeom prst="rect">
            <a:avLst/>
          </a:prstGeom>
        </p:spPr>
      </p:pic>
      <p:sp>
        <p:nvSpPr>
          <p:cNvPr id="13" name="TextBox 12">
            <a:extLst>
              <a:ext uri="{FF2B5EF4-FFF2-40B4-BE49-F238E27FC236}">
                <a16:creationId xmlns:a16="http://schemas.microsoft.com/office/drawing/2014/main" id="{90C01F99-0F8D-49C3-EC02-EE09464B3038}"/>
              </a:ext>
            </a:extLst>
          </p:cNvPr>
          <p:cNvSpPr txBox="1"/>
          <p:nvPr/>
        </p:nvSpPr>
        <p:spPr>
          <a:xfrm>
            <a:off x="7386002" y="5475092"/>
            <a:ext cx="3257613" cy="646331"/>
          </a:xfrm>
          <a:prstGeom prst="rect">
            <a:avLst/>
          </a:prstGeom>
          <a:noFill/>
        </p:spPr>
        <p:txBody>
          <a:bodyPr wrap="square">
            <a:spAutoFit/>
          </a:bodyPr>
          <a:lstStyle/>
          <a:p>
            <a:pPr algn="ctr"/>
            <a:r>
              <a:rPr lang="el-GR" sz="1800" b="1" dirty="0">
                <a:solidFill>
                  <a:srgbClr val="FF0000"/>
                </a:solidFill>
              </a:rPr>
              <a:t>Ευτροφισμός Λίμνη Κάρλα – Βόλος (2024)</a:t>
            </a:r>
            <a:endParaRPr lang="en-US" b="1" dirty="0">
              <a:solidFill>
                <a:srgbClr val="FF0000"/>
              </a:solidFill>
            </a:endParaRPr>
          </a:p>
        </p:txBody>
      </p:sp>
    </p:spTree>
    <p:extLst>
      <p:ext uri="{BB962C8B-B14F-4D97-AF65-F5344CB8AC3E}">
        <p14:creationId xmlns:p14="http://schemas.microsoft.com/office/powerpoint/2010/main" val="14421146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110D1-FC26-3129-162D-534E4C76EFFB}"/>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63FB88C6-A24C-CA83-C06A-1DACBCEBB3EC}"/>
              </a:ext>
            </a:extLst>
          </p:cNvPr>
          <p:cNvSpPr txBox="1">
            <a:spLocks/>
          </p:cNvSpPr>
          <p:nvPr/>
        </p:nvSpPr>
        <p:spPr>
          <a:xfrm>
            <a:off x="485775" y="336551"/>
            <a:ext cx="10515600" cy="7438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3200" b="1" dirty="0">
                <a:solidFill>
                  <a:schemeClr val="tx2"/>
                </a:solidFill>
              </a:rPr>
              <a:t>Κυριότεροι ρύποι, προέλευση και επιπτώσεις</a:t>
            </a:r>
            <a:endParaRPr lang="en-GB" sz="3200" b="1" dirty="0">
              <a:solidFill>
                <a:schemeClr val="tx2"/>
              </a:solidFill>
            </a:endParaRPr>
          </a:p>
        </p:txBody>
      </p:sp>
      <p:cxnSp>
        <p:nvCxnSpPr>
          <p:cNvPr id="6" name="Straight Connector 5">
            <a:extLst>
              <a:ext uri="{FF2B5EF4-FFF2-40B4-BE49-F238E27FC236}">
                <a16:creationId xmlns:a16="http://schemas.microsoft.com/office/drawing/2014/main" id="{6775F149-2856-FB85-D881-3C7F8617A34E}"/>
              </a:ext>
            </a:extLst>
          </p:cNvPr>
          <p:cNvCxnSpPr/>
          <p:nvPr/>
        </p:nvCxnSpPr>
        <p:spPr>
          <a:xfrm>
            <a:off x="476250" y="1066800"/>
            <a:ext cx="10534650" cy="0"/>
          </a:xfrm>
          <a:prstGeom prst="line">
            <a:avLst/>
          </a:prstGeom>
          <a:ln w="28575">
            <a:solidFill>
              <a:schemeClr val="tx2"/>
            </a:solidFill>
          </a:ln>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C5D5225B-892D-A50A-7350-A59485D75C32}"/>
              </a:ext>
            </a:extLst>
          </p:cNvPr>
          <p:cNvSpPr>
            <a:spLocks noGrp="1"/>
          </p:cNvSpPr>
          <p:nvPr>
            <p:ph type="sldNum" sz="quarter" idx="12"/>
          </p:nvPr>
        </p:nvSpPr>
        <p:spPr/>
        <p:txBody>
          <a:bodyPr/>
          <a:lstStyle/>
          <a:p>
            <a:fld id="{B1DCDB48-06C4-4061-8D40-7621C223FB0E}" type="slidenum">
              <a:rPr lang="en-US" smtClean="0"/>
              <a:t>27</a:t>
            </a:fld>
            <a:endParaRPr lang="en-US"/>
          </a:p>
        </p:txBody>
      </p:sp>
      <p:graphicFrame>
        <p:nvGraphicFramePr>
          <p:cNvPr id="3" name="Table 2">
            <a:extLst>
              <a:ext uri="{FF2B5EF4-FFF2-40B4-BE49-F238E27FC236}">
                <a16:creationId xmlns:a16="http://schemas.microsoft.com/office/drawing/2014/main" id="{16D48E10-6FC9-46F9-4649-C533FEFA9358}"/>
              </a:ext>
            </a:extLst>
          </p:cNvPr>
          <p:cNvGraphicFramePr>
            <a:graphicFrameLocks noGrp="1"/>
          </p:cNvGraphicFramePr>
          <p:nvPr>
            <p:extLst>
              <p:ext uri="{D42A27DB-BD31-4B8C-83A1-F6EECF244321}">
                <p14:modId xmlns:p14="http://schemas.microsoft.com/office/powerpoint/2010/main" val="3954120543"/>
              </p:ext>
            </p:extLst>
          </p:nvPr>
        </p:nvGraphicFramePr>
        <p:xfrm>
          <a:off x="485775" y="1341458"/>
          <a:ext cx="10534650" cy="5097902"/>
        </p:xfrm>
        <a:graphic>
          <a:graphicData uri="http://schemas.openxmlformats.org/drawingml/2006/table">
            <a:tbl>
              <a:tblPr firstRow="1" bandRow="1">
                <a:tableStyleId>{68D230F3-CF80-4859-8CE7-A43EE81993B5}</a:tableStyleId>
              </a:tblPr>
              <a:tblGrid>
                <a:gridCol w="3511550">
                  <a:extLst>
                    <a:ext uri="{9D8B030D-6E8A-4147-A177-3AD203B41FA5}">
                      <a16:colId xmlns:a16="http://schemas.microsoft.com/office/drawing/2014/main" val="2462496290"/>
                    </a:ext>
                  </a:extLst>
                </a:gridCol>
                <a:gridCol w="3511550">
                  <a:extLst>
                    <a:ext uri="{9D8B030D-6E8A-4147-A177-3AD203B41FA5}">
                      <a16:colId xmlns:a16="http://schemas.microsoft.com/office/drawing/2014/main" val="1955399475"/>
                    </a:ext>
                  </a:extLst>
                </a:gridCol>
                <a:gridCol w="3511550">
                  <a:extLst>
                    <a:ext uri="{9D8B030D-6E8A-4147-A177-3AD203B41FA5}">
                      <a16:colId xmlns:a16="http://schemas.microsoft.com/office/drawing/2014/main" val="4213317341"/>
                    </a:ext>
                  </a:extLst>
                </a:gridCol>
              </a:tblGrid>
              <a:tr h="491551">
                <a:tc>
                  <a:txBody>
                    <a:bodyPr/>
                    <a:lstStyle/>
                    <a:p>
                      <a:r>
                        <a:rPr lang="el-GR" dirty="0"/>
                        <a:t>Ρύπανση</a:t>
                      </a:r>
                      <a:endParaRPr lang="en-US" dirty="0"/>
                    </a:p>
                  </a:txBody>
                  <a:tcPr/>
                </a:tc>
                <a:tc>
                  <a:txBody>
                    <a:bodyPr/>
                    <a:lstStyle/>
                    <a:p>
                      <a:r>
                        <a:rPr lang="el-GR" dirty="0"/>
                        <a:t>Προέλευση</a:t>
                      </a:r>
                      <a:endParaRPr lang="en-US" dirty="0"/>
                    </a:p>
                  </a:txBody>
                  <a:tcPr/>
                </a:tc>
                <a:tc>
                  <a:txBody>
                    <a:bodyPr/>
                    <a:lstStyle/>
                    <a:p>
                      <a:r>
                        <a:rPr lang="el-GR" dirty="0"/>
                        <a:t>Επιπτώσεις</a:t>
                      </a:r>
                      <a:endParaRPr lang="en-US" dirty="0"/>
                    </a:p>
                  </a:txBody>
                  <a:tcPr/>
                </a:tc>
                <a:extLst>
                  <a:ext uri="{0D108BD9-81ED-4DB2-BD59-A6C34878D82A}">
                    <a16:rowId xmlns:a16="http://schemas.microsoft.com/office/drawing/2014/main" val="177042116"/>
                  </a:ext>
                </a:extLst>
              </a:tr>
              <a:tr h="491551">
                <a:tc>
                  <a:txBody>
                    <a:bodyPr/>
                    <a:lstStyle/>
                    <a:p>
                      <a:r>
                        <a:rPr lang="el-GR" dirty="0"/>
                        <a:t>Παθογόνοι μικροοργανισμοί</a:t>
                      </a:r>
                      <a:endParaRPr lang="en-US" dirty="0"/>
                    </a:p>
                  </a:txBody>
                  <a:tcPr/>
                </a:tc>
                <a:tc>
                  <a:txBody>
                    <a:bodyPr/>
                    <a:lstStyle/>
                    <a:p>
                      <a:r>
                        <a:rPr lang="el-GR" dirty="0"/>
                        <a:t>Οικιακά και Κτηνοτροφικά Λύματα</a:t>
                      </a:r>
                      <a:endParaRPr lang="en-US" dirty="0"/>
                    </a:p>
                  </a:txBody>
                  <a:tcPr/>
                </a:tc>
                <a:tc>
                  <a:txBody>
                    <a:bodyPr/>
                    <a:lstStyle/>
                    <a:p>
                      <a:r>
                        <a:rPr lang="el-GR" dirty="0"/>
                        <a:t>Μετάδοση Ασθενειών</a:t>
                      </a:r>
                    </a:p>
                    <a:p>
                      <a:r>
                        <a:rPr lang="el-GR" dirty="0"/>
                        <a:t>Επιδημίες στον αναπτυσσόμενο κόσμο</a:t>
                      </a:r>
                      <a:endParaRPr lang="en-US" dirty="0"/>
                    </a:p>
                  </a:txBody>
                  <a:tcPr/>
                </a:tc>
                <a:extLst>
                  <a:ext uri="{0D108BD9-81ED-4DB2-BD59-A6C34878D82A}">
                    <a16:rowId xmlns:a16="http://schemas.microsoft.com/office/drawing/2014/main" val="1564841255"/>
                  </a:ext>
                </a:extLst>
              </a:tr>
              <a:tr h="491551">
                <a:tc>
                  <a:txBody>
                    <a:bodyPr/>
                    <a:lstStyle/>
                    <a:p>
                      <a:r>
                        <a:rPr lang="el-GR" dirty="0"/>
                        <a:t>Νιτρικά και Φωσφορικά Άλατα</a:t>
                      </a:r>
                      <a:endParaRPr lang="en-US" dirty="0"/>
                    </a:p>
                  </a:txBody>
                  <a:tcPr/>
                </a:tc>
                <a:tc>
                  <a:txBody>
                    <a:bodyPr/>
                    <a:lstStyle/>
                    <a:p>
                      <a:r>
                        <a:rPr lang="el-GR" dirty="0"/>
                        <a:t>Γεωργικά Λιπάσματα, Λύματα</a:t>
                      </a:r>
                      <a:endParaRPr lang="en-US" dirty="0"/>
                    </a:p>
                  </a:txBody>
                  <a:tcPr/>
                </a:tc>
                <a:tc>
                  <a:txBody>
                    <a:bodyPr/>
                    <a:lstStyle/>
                    <a:p>
                      <a:r>
                        <a:rPr lang="el-GR" dirty="0"/>
                        <a:t>Ευτροφισμός</a:t>
                      </a:r>
                      <a:endParaRPr lang="en-US" dirty="0"/>
                    </a:p>
                  </a:txBody>
                  <a:tcPr/>
                </a:tc>
                <a:extLst>
                  <a:ext uri="{0D108BD9-81ED-4DB2-BD59-A6C34878D82A}">
                    <a16:rowId xmlns:a16="http://schemas.microsoft.com/office/drawing/2014/main" val="3782973283"/>
                  </a:ext>
                </a:extLst>
              </a:tr>
              <a:tr h="491551">
                <a:tc>
                  <a:txBody>
                    <a:bodyPr/>
                    <a:lstStyle/>
                    <a:p>
                      <a:r>
                        <a:rPr lang="el-GR" dirty="0" err="1"/>
                        <a:t>Βιο-αποδομήσιμες</a:t>
                      </a:r>
                      <a:r>
                        <a:rPr lang="el-GR" dirty="0"/>
                        <a:t> οργανικές ουσίες (</a:t>
                      </a:r>
                      <a:r>
                        <a:rPr lang="en-US" dirty="0"/>
                        <a:t>BOD)</a:t>
                      </a:r>
                    </a:p>
                  </a:txBody>
                  <a:tcPr/>
                </a:tc>
                <a:tc>
                  <a:txBody>
                    <a:bodyPr/>
                    <a:lstStyle/>
                    <a:p>
                      <a:r>
                        <a:rPr lang="el-GR" dirty="0"/>
                        <a:t>Λύματα, Χημικά, Απορρίμματα</a:t>
                      </a:r>
                      <a:endParaRPr lang="en-US" dirty="0"/>
                    </a:p>
                  </a:txBody>
                  <a:tcPr/>
                </a:tc>
                <a:tc>
                  <a:txBody>
                    <a:bodyPr/>
                    <a:lstStyle/>
                    <a:p>
                      <a:r>
                        <a:rPr lang="el-GR" dirty="0" err="1"/>
                        <a:t>Αποξυγόνωση</a:t>
                      </a:r>
                      <a:r>
                        <a:rPr lang="el-GR" dirty="0"/>
                        <a:t> και Καταστροφή Βιοποικιλότητας</a:t>
                      </a:r>
                      <a:endParaRPr lang="en-US" dirty="0"/>
                    </a:p>
                  </a:txBody>
                  <a:tcPr/>
                </a:tc>
                <a:extLst>
                  <a:ext uri="{0D108BD9-81ED-4DB2-BD59-A6C34878D82A}">
                    <a16:rowId xmlns:a16="http://schemas.microsoft.com/office/drawing/2014/main" val="114518598"/>
                  </a:ext>
                </a:extLst>
              </a:tr>
              <a:tr h="4915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u="sng" dirty="0"/>
                        <a:t>Μη</a:t>
                      </a:r>
                      <a:r>
                        <a:rPr lang="el-GR" dirty="0"/>
                        <a:t> </a:t>
                      </a:r>
                      <a:r>
                        <a:rPr lang="el-GR" dirty="0" err="1"/>
                        <a:t>Βιο-αποδομήσιμες</a:t>
                      </a:r>
                      <a:r>
                        <a:rPr lang="el-GR" dirty="0"/>
                        <a:t> οργανικές ουσίες</a:t>
                      </a:r>
                      <a:endParaRPr lang="en-US" dirty="0"/>
                    </a:p>
                  </a:txBody>
                  <a:tcPr/>
                </a:tc>
                <a:tc>
                  <a:txBody>
                    <a:bodyPr/>
                    <a:lstStyle/>
                    <a:p>
                      <a:r>
                        <a:rPr lang="el-GR" dirty="0"/>
                        <a:t>Εντομοκτόνα, Διαρροές Αερίων, </a:t>
                      </a:r>
                      <a:r>
                        <a:rPr lang="el-GR" dirty="0" err="1"/>
                        <a:t>Μικροπλαστικά</a:t>
                      </a:r>
                      <a:endParaRPr lang="en-US" dirty="0"/>
                    </a:p>
                  </a:txBody>
                  <a:tcPr/>
                </a:tc>
                <a:tc>
                  <a:txBody>
                    <a:bodyPr/>
                    <a:lstStyle/>
                    <a:p>
                      <a:r>
                        <a:rPr lang="el-GR" dirty="0"/>
                        <a:t>Αύξηση τοξικότητας</a:t>
                      </a:r>
                      <a:endParaRPr lang="en-US" dirty="0"/>
                    </a:p>
                  </a:txBody>
                  <a:tcPr/>
                </a:tc>
                <a:extLst>
                  <a:ext uri="{0D108BD9-81ED-4DB2-BD59-A6C34878D82A}">
                    <a16:rowId xmlns:a16="http://schemas.microsoft.com/office/drawing/2014/main" val="233032148"/>
                  </a:ext>
                </a:extLst>
              </a:tr>
              <a:tr h="491551">
                <a:tc>
                  <a:txBody>
                    <a:bodyPr/>
                    <a:lstStyle/>
                    <a:p>
                      <a:r>
                        <a:rPr lang="el-GR" dirty="0"/>
                        <a:t>Αυξημένα στερεά υλικά</a:t>
                      </a:r>
                      <a:endParaRPr lang="en-US" dirty="0"/>
                    </a:p>
                  </a:txBody>
                  <a:tcPr/>
                </a:tc>
                <a:tc>
                  <a:txBody>
                    <a:bodyPr/>
                    <a:lstStyle/>
                    <a:p>
                      <a:r>
                        <a:rPr lang="el-GR" dirty="0"/>
                        <a:t>Εδαφική Διάβρωση</a:t>
                      </a:r>
                      <a:endParaRPr lang="en-US" dirty="0"/>
                    </a:p>
                  </a:txBody>
                  <a:tcPr/>
                </a:tc>
                <a:tc>
                  <a:txBody>
                    <a:bodyPr/>
                    <a:lstStyle/>
                    <a:p>
                      <a:r>
                        <a:rPr lang="el-GR" dirty="0"/>
                        <a:t>Αποθέσεις Ιζημάτων σε υδάτινα συστήματα</a:t>
                      </a:r>
                      <a:endParaRPr lang="en-US" dirty="0"/>
                    </a:p>
                  </a:txBody>
                  <a:tcPr/>
                </a:tc>
                <a:extLst>
                  <a:ext uri="{0D108BD9-81ED-4DB2-BD59-A6C34878D82A}">
                    <a16:rowId xmlns:a16="http://schemas.microsoft.com/office/drawing/2014/main" val="1010128288"/>
                  </a:ext>
                </a:extLst>
              </a:tr>
              <a:tr h="491551">
                <a:tc>
                  <a:txBody>
                    <a:bodyPr/>
                    <a:lstStyle/>
                    <a:p>
                      <a:r>
                        <a:rPr lang="el-GR" dirty="0" err="1"/>
                        <a:t>Βαρέα</a:t>
                      </a:r>
                      <a:r>
                        <a:rPr lang="el-GR" dirty="0"/>
                        <a:t> Μέταλλα</a:t>
                      </a:r>
                      <a:endParaRPr lang="en-US" dirty="0"/>
                    </a:p>
                  </a:txBody>
                  <a:tcPr/>
                </a:tc>
                <a:tc>
                  <a:txBody>
                    <a:bodyPr/>
                    <a:lstStyle/>
                    <a:p>
                      <a:r>
                        <a:rPr lang="el-GR" dirty="0"/>
                        <a:t>Απορρίμματα, Μεταλλεία, Βιομηχανία</a:t>
                      </a:r>
                      <a:endParaRPr lang="en-US" dirty="0"/>
                    </a:p>
                  </a:txBody>
                  <a:tcPr/>
                </a:tc>
                <a:tc>
                  <a:txBody>
                    <a:bodyPr/>
                    <a:lstStyle/>
                    <a:p>
                      <a:r>
                        <a:rPr lang="el-GR" dirty="0"/>
                        <a:t>Καρκίνος</a:t>
                      </a:r>
                      <a:endParaRPr lang="en-US" dirty="0"/>
                    </a:p>
                  </a:txBody>
                  <a:tcPr/>
                </a:tc>
                <a:extLst>
                  <a:ext uri="{0D108BD9-81ED-4DB2-BD59-A6C34878D82A}">
                    <a16:rowId xmlns:a16="http://schemas.microsoft.com/office/drawing/2014/main" val="1497996503"/>
                  </a:ext>
                </a:extLst>
              </a:tr>
              <a:tr h="491551">
                <a:tc>
                  <a:txBody>
                    <a:bodyPr/>
                    <a:lstStyle/>
                    <a:p>
                      <a:r>
                        <a:rPr lang="el-GR" dirty="0"/>
                        <a:t>Θερμική ρύπανση</a:t>
                      </a:r>
                      <a:endParaRPr lang="en-US" dirty="0"/>
                    </a:p>
                  </a:txBody>
                  <a:tcPr/>
                </a:tc>
                <a:tc>
                  <a:txBody>
                    <a:bodyPr/>
                    <a:lstStyle/>
                    <a:p>
                      <a:r>
                        <a:rPr lang="el-GR" dirty="0"/>
                        <a:t>Θερμοηλεκτρική και Βιομηχανική Παραγωγή </a:t>
                      </a:r>
                      <a:endParaRPr lang="en-US" dirty="0"/>
                    </a:p>
                  </a:txBody>
                  <a:tcPr/>
                </a:tc>
                <a:tc>
                  <a:txBody>
                    <a:bodyPr/>
                    <a:lstStyle/>
                    <a:p>
                      <a:r>
                        <a:rPr lang="el-GR" dirty="0"/>
                        <a:t>Μείωση Βιοποικιλότητας</a:t>
                      </a:r>
                      <a:endParaRPr lang="en-US" dirty="0"/>
                    </a:p>
                  </a:txBody>
                  <a:tcPr/>
                </a:tc>
                <a:extLst>
                  <a:ext uri="{0D108BD9-81ED-4DB2-BD59-A6C34878D82A}">
                    <a16:rowId xmlns:a16="http://schemas.microsoft.com/office/drawing/2014/main" val="1618974402"/>
                  </a:ext>
                </a:extLst>
              </a:tr>
            </a:tbl>
          </a:graphicData>
        </a:graphic>
      </p:graphicFrame>
    </p:spTree>
    <p:extLst>
      <p:ext uri="{BB962C8B-B14F-4D97-AF65-F5344CB8AC3E}">
        <p14:creationId xmlns:p14="http://schemas.microsoft.com/office/powerpoint/2010/main" val="2767956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E31908-2A69-C174-7E26-E069173C9295}"/>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932EC909-CAB0-4EF8-4634-0938145BCE73}"/>
              </a:ext>
            </a:extLst>
          </p:cNvPr>
          <p:cNvSpPr txBox="1">
            <a:spLocks/>
          </p:cNvSpPr>
          <p:nvPr/>
        </p:nvSpPr>
        <p:spPr>
          <a:xfrm>
            <a:off x="485775" y="336551"/>
            <a:ext cx="10515600" cy="7438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3200" b="1" dirty="0">
                <a:solidFill>
                  <a:schemeClr val="tx2"/>
                </a:solidFill>
              </a:rPr>
              <a:t>Η καταστροφή της λίμνης Αράλης</a:t>
            </a:r>
            <a:endParaRPr lang="en-GB" sz="3200" b="1" dirty="0">
              <a:solidFill>
                <a:schemeClr val="tx2"/>
              </a:solidFill>
            </a:endParaRPr>
          </a:p>
        </p:txBody>
      </p:sp>
      <p:cxnSp>
        <p:nvCxnSpPr>
          <p:cNvPr id="6" name="Straight Connector 5">
            <a:extLst>
              <a:ext uri="{FF2B5EF4-FFF2-40B4-BE49-F238E27FC236}">
                <a16:creationId xmlns:a16="http://schemas.microsoft.com/office/drawing/2014/main" id="{06498036-8822-54EB-5D72-79FE2CFF45D9}"/>
              </a:ext>
            </a:extLst>
          </p:cNvPr>
          <p:cNvCxnSpPr/>
          <p:nvPr/>
        </p:nvCxnSpPr>
        <p:spPr>
          <a:xfrm>
            <a:off x="476250" y="1066800"/>
            <a:ext cx="10534650" cy="0"/>
          </a:xfrm>
          <a:prstGeom prst="line">
            <a:avLst/>
          </a:prstGeom>
          <a:ln w="28575">
            <a:solidFill>
              <a:schemeClr val="tx2"/>
            </a:solidFill>
          </a:ln>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468408AF-E5B3-D0BE-4623-09F0B88ED600}"/>
              </a:ext>
            </a:extLst>
          </p:cNvPr>
          <p:cNvSpPr>
            <a:spLocks noGrp="1"/>
          </p:cNvSpPr>
          <p:nvPr>
            <p:ph type="sldNum" sz="quarter" idx="12"/>
          </p:nvPr>
        </p:nvSpPr>
        <p:spPr/>
        <p:txBody>
          <a:bodyPr/>
          <a:lstStyle/>
          <a:p>
            <a:fld id="{B1DCDB48-06C4-4061-8D40-7621C223FB0E}" type="slidenum">
              <a:rPr lang="en-US" smtClean="0"/>
              <a:t>28</a:t>
            </a:fld>
            <a:endParaRPr lang="en-US"/>
          </a:p>
        </p:txBody>
      </p:sp>
      <p:pic>
        <p:nvPicPr>
          <p:cNvPr id="12" name="Picture 11">
            <a:extLst>
              <a:ext uri="{FF2B5EF4-FFF2-40B4-BE49-F238E27FC236}">
                <a16:creationId xmlns:a16="http://schemas.microsoft.com/office/drawing/2014/main" id="{5F0754DA-DDDA-7681-409C-247CDFC1049F}"/>
              </a:ext>
            </a:extLst>
          </p:cNvPr>
          <p:cNvPicPr>
            <a:picLocks noChangeAspect="1"/>
          </p:cNvPicPr>
          <p:nvPr/>
        </p:nvPicPr>
        <p:blipFill>
          <a:blip r:embed="rId2"/>
          <a:stretch>
            <a:fillRect/>
          </a:stretch>
        </p:blipFill>
        <p:spPr>
          <a:xfrm>
            <a:off x="3383784" y="1498589"/>
            <a:ext cx="5607311" cy="4764024"/>
          </a:xfrm>
          <a:prstGeom prst="rect">
            <a:avLst/>
          </a:prstGeom>
        </p:spPr>
      </p:pic>
      <p:sp>
        <p:nvSpPr>
          <p:cNvPr id="13" name="TextBox 12">
            <a:extLst>
              <a:ext uri="{FF2B5EF4-FFF2-40B4-BE49-F238E27FC236}">
                <a16:creationId xmlns:a16="http://schemas.microsoft.com/office/drawing/2014/main" id="{8DE6C79E-A486-5217-57B6-F16BDFA197B2}"/>
              </a:ext>
            </a:extLst>
          </p:cNvPr>
          <p:cNvSpPr txBox="1"/>
          <p:nvPr/>
        </p:nvSpPr>
        <p:spPr>
          <a:xfrm>
            <a:off x="3161475" y="1195270"/>
            <a:ext cx="3257613" cy="369332"/>
          </a:xfrm>
          <a:prstGeom prst="rect">
            <a:avLst/>
          </a:prstGeom>
          <a:noFill/>
        </p:spPr>
        <p:txBody>
          <a:bodyPr wrap="square">
            <a:spAutoFit/>
          </a:bodyPr>
          <a:lstStyle/>
          <a:p>
            <a:pPr algn="ctr"/>
            <a:r>
              <a:rPr lang="el-GR" sz="1800" b="1" dirty="0">
                <a:solidFill>
                  <a:srgbClr val="3510BC"/>
                </a:solidFill>
              </a:rPr>
              <a:t>1989</a:t>
            </a:r>
            <a:endParaRPr lang="en-US" b="1" dirty="0">
              <a:solidFill>
                <a:srgbClr val="3510BC"/>
              </a:solidFill>
            </a:endParaRPr>
          </a:p>
        </p:txBody>
      </p:sp>
      <p:sp>
        <p:nvSpPr>
          <p:cNvPr id="14" name="TextBox 13">
            <a:extLst>
              <a:ext uri="{FF2B5EF4-FFF2-40B4-BE49-F238E27FC236}">
                <a16:creationId xmlns:a16="http://schemas.microsoft.com/office/drawing/2014/main" id="{7723CBCD-873F-3C59-45C1-DF7FBC35C9CF}"/>
              </a:ext>
            </a:extLst>
          </p:cNvPr>
          <p:cNvSpPr txBox="1"/>
          <p:nvPr/>
        </p:nvSpPr>
        <p:spPr>
          <a:xfrm>
            <a:off x="5955791" y="1181692"/>
            <a:ext cx="3257613" cy="369332"/>
          </a:xfrm>
          <a:prstGeom prst="rect">
            <a:avLst/>
          </a:prstGeom>
          <a:noFill/>
        </p:spPr>
        <p:txBody>
          <a:bodyPr wrap="square">
            <a:spAutoFit/>
          </a:bodyPr>
          <a:lstStyle/>
          <a:p>
            <a:pPr algn="ctr"/>
            <a:r>
              <a:rPr lang="el-GR" sz="1800" b="1" dirty="0">
                <a:solidFill>
                  <a:srgbClr val="3510BC"/>
                </a:solidFill>
              </a:rPr>
              <a:t>2014</a:t>
            </a:r>
            <a:endParaRPr lang="en-US" b="1" dirty="0">
              <a:solidFill>
                <a:srgbClr val="3510BC"/>
              </a:solidFill>
            </a:endParaRPr>
          </a:p>
        </p:txBody>
      </p:sp>
      <p:sp>
        <p:nvSpPr>
          <p:cNvPr id="8" name="TextBox 7">
            <a:extLst>
              <a:ext uri="{FF2B5EF4-FFF2-40B4-BE49-F238E27FC236}">
                <a16:creationId xmlns:a16="http://schemas.microsoft.com/office/drawing/2014/main" id="{D05243B1-C0C9-BB71-B3B3-A1411D63926D}"/>
              </a:ext>
            </a:extLst>
          </p:cNvPr>
          <p:cNvSpPr txBox="1"/>
          <p:nvPr/>
        </p:nvSpPr>
        <p:spPr>
          <a:xfrm>
            <a:off x="3742563" y="6262613"/>
            <a:ext cx="4706874" cy="307777"/>
          </a:xfrm>
          <a:prstGeom prst="rect">
            <a:avLst/>
          </a:prstGeom>
          <a:noFill/>
        </p:spPr>
        <p:txBody>
          <a:bodyPr wrap="square">
            <a:spAutoFit/>
          </a:bodyPr>
          <a:lstStyle/>
          <a:p>
            <a:pPr algn="ctr"/>
            <a:r>
              <a:rPr lang="el-GR" sz="1400" i="1" dirty="0"/>
              <a:t>Πηγή: Δορυφορικές Εικόνες </a:t>
            </a:r>
            <a:r>
              <a:rPr lang="en-US" sz="1400" i="1" dirty="0"/>
              <a:t>NASA</a:t>
            </a:r>
          </a:p>
        </p:txBody>
      </p:sp>
    </p:spTree>
    <p:extLst>
      <p:ext uri="{BB962C8B-B14F-4D97-AF65-F5344CB8AC3E}">
        <p14:creationId xmlns:p14="http://schemas.microsoft.com/office/powerpoint/2010/main" val="40221592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99DF28-4B48-1698-C6D3-A87F4258F172}"/>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65742B84-E751-6ECC-AFF1-5ACEB2CE895A}"/>
              </a:ext>
            </a:extLst>
          </p:cNvPr>
          <p:cNvSpPr txBox="1">
            <a:spLocks/>
          </p:cNvSpPr>
          <p:nvPr/>
        </p:nvSpPr>
        <p:spPr>
          <a:xfrm>
            <a:off x="485775" y="336551"/>
            <a:ext cx="10515600" cy="7438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3200" b="1" dirty="0">
                <a:solidFill>
                  <a:schemeClr val="tx2"/>
                </a:solidFill>
              </a:rPr>
              <a:t>Η σημασία προστασίας των υδάτινων οικοσυστημάτων</a:t>
            </a:r>
            <a:endParaRPr lang="en-GB" sz="3200" b="1" dirty="0">
              <a:solidFill>
                <a:schemeClr val="tx2"/>
              </a:solidFill>
            </a:endParaRPr>
          </a:p>
        </p:txBody>
      </p:sp>
      <p:cxnSp>
        <p:nvCxnSpPr>
          <p:cNvPr id="6" name="Straight Connector 5">
            <a:extLst>
              <a:ext uri="{FF2B5EF4-FFF2-40B4-BE49-F238E27FC236}">
                <a16:creationId xmlns:a16="http://schemas.microsoft.com/office/drawing/2014/main" id="{F4C77824-15EF-7719-DF2C-C49799159753}"/>
              </a:ext>
            </a:extLst>
          </p:cNvPr>
          <p:cNvCxnSpPr/>
          <p:nvPr/>
        </p:nvCxnSpPr>
        <p:spPr>
          <a:xfrm>
            <a:off x="476250" y="1066800"/>
            <a:ext cx="10534650" cy="0"/>
          </a:xfrm>
          <a:prstGeom prst="line">
            <a:avLst/>
          </a:prstGeom>
          <a:ln w="28575">
            <a:solidFill>
              <a:schemeClr val="tx2"/>
            </a:solidFill>
          </a:ln>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B7C4EB13-FABB-6AB5-91A8-482AEA467E7F}"/>
              </a:ext>
            </a:extLst>
          </p:cNvPr>
          <p:cNvSpPr>
            <a:spLocks noGrp="1"/>
          </p:cNvSpPr>
          <p:nvPr>
            <p:ph type="sldNum" sz="quarter" idx="12"/>
          </p:nvPr>
        </p:nvSpPr>
        <p:spPr>
          <a:xfrm>
            <a:off x="8787384" y="6353245"/>
            <a:ext cx="2743200" cy="365125"/>
          </a:xfrm>
        </p:spPr>
        <p:txBody>
          <a:bodyPr/>
          <a:lstStyle/>
          <a:p>
            <a:fld id="{B1DCDB48-06C4-4061-8D40-7621C223FB0E}" type="slidenum">
              <a:rPr lang="en-US" smtClean="0"/>
              <a:t>29</a:t>
            </a:fld>
            <a:endParaRPr lang="en-US"/>
          </a:p>
        </p:txBody>
      </p:sp>
      <p:sp>
        <p:nvSpPr>
          <p:cNvPr id="7" name="TextBox 6">
            <a:extLst>
              <a:ext uri="{FF2B5EF4-FFF2-40B4-BE49-F238E27FC236}">
                <a16:creationId xmlns:a16="http://schemas.microsoft.com/office/drawing/2014/main" id="{E0240032-42ED-619F-0BC1-B12B357BA262}"/>
              </a:ext>
            </a:extLst>
          </p:cNvPr>
          <p:cNvSpPr txBox="1"/>
          <p:nvPr/>
        </p:nvSpPr>
        <p:spPr>
          <a:xfrm>
            <a:off x="485775" y="1674674"/>
            <a:ext cx="8301609" cy="4801314"/>
          </a:xfrm>
          <a:prstGeom prst="rect">
            <a:avLst/>
          </a:prstGeom>
          <a:noFill/>
        </p:spPr>
        <p:txBody>
          <a:bodyPr wrap="square">
            <a:spAutoFit/>
          </a:bodyPr>
          <a:lstStyle/>
          <a:p>
            <a:pPr marL="285750" indent="-285750">
              <a:buFont typeface="Wingdings" panose="05000000000000000000" pitchFamily="2" charset="2"/>
              <a:buChar char="Ø"/>
            </a:pPr>
            <a:r>
              <a:rPr lang="el-GR" dirty="0"/>
              <a:t>Προμηθεύουν, καθαρίζουν και προστατεύουν τους υδάτινους πόρους</a:t>
            </a:r>
            <a:r>
              <a:rPr lang="en-US" dirty="0"/>
              <a:t>.</a:t>
            </a:r>
            <a:r>
              <a:rPr lang="el-GR" dirty="0"/>
              <a:t> Η προστασία τους διασφαλίζει την επαρκή ποσότητα και ποιότητα πόσιμου νερού.</a:t>
            </a:r>
          </a:p>
          <a:p>
            <a:pPr marL="285750" indent="-285750">
              <a:buFont typeface="Wingdings" panose="05000000000000000000" pitchFamily="2" charset="2"/>
              <a:buChar char="Ø"/>
            </a:pPr>
            <a:endParaRPr lang="el-GR" dirty="0"/>
          </a:p>
          <a:p>
            <a:pPr marL="285750" indent="-285750">
              <a:buFont typeface="Wingdings" panose="05000000000000000000" pitchFamily="2" charset="2"/>
              <a:buChar char="Ø"/>
            </a:pPr>
            <a:r>
              <a:rPr lang="el-GR" dirty="0"/>
              <a:t>Μετριάζουν τις επιπτώσεις των πλημμυρών και της ξηρασίας:</a:t>
            </a:r>
          </a:p>
          <a:p>
            <a:pPr marL="742950" lvl="1" indent="-285750">
              <a:buFont typeface="Wingdings" panose="05000000000000000000" pitchFamily="2" charset="2"/>
              <a:buChar char="§"/>
            </a:pPr>
            <a:r>
              <a:rPr lang="el-GR" dirty="0"/>
              <a:t>Τα οικοσυστήματα όπως τα παράκτια έλη και η βλάστηση στις όχθες του ποταμού προστατεύουν τη γη από τη διάβρωση και την πλημμύρα.</a:t>
            </a:r>
          </a:p>
          <a:p>
            <a:pPr marL="742950" lvl="1" indent="-285750">
              <a:buFont typeface="Wingdings" panose="05000000000000000000" pitchFamily="2" charset="2"/>
              <a:buChar char="§"/>
            </a:pPr>
            <a:r>
              <a:rPr lang="el-GR" dirty="0"/>
              <a:t>Οι υπόγειοι </a:t>
            </a:r>
            <a:r>
              <a:rPr lang="el-GR" dirty="0" err="1"/>
              <a:t>υδροφορείς</a:t>
            </a:r>
            <a:r>
              <a:rPr lang="el-GR" dirty="0"/>
              <a:t> μπορούν να λειτουργήσουν ως ρυθμιστικό απόθεμα κατά τη διάρκεια ξηρών περιόδων.</a:t>
            </a:r>
          </a:p>
          <a:p>
            <a:pPr marL="742950" lvl="1" indent="-285750">
              <a:buFont typeface="Wingdings" panose="05000000000000000000" pitchFamily="2" charset="2"/>
              <a:buChar char="§"/>
            </a:pPr>
            <a:endParaRPr lang="el-GR" dirty="0"/>
          </a:p>
          <a:p>
            <a:pPr marL="285750" indent="-285750">
              <a:buFont typeface="Wingdings" panose="05000000000000000000" pitchFamily="2" charset="2"/>
              <a:buChar char="Ø"/>
            </a:pPr>
            <a:r>
              <a:rPr lang="el-GR" dirty="0"/>
              <a:t>Αποτελούν σημαντικούς προμηθευτές τροφής για τον άνθρωπο, όταν διατηρείται ισορροπία στην βιοποικιλότητά τους.</a:t>
            </a:r>
            <a:endParaRPr lang="en-US" dirty="0"/>
          </a:p>
          <a:p>
            <a:pPr marL="285750" indent="-285750">
              <a:buFont typeface="Wingdings" panose="05000000000000000000" pitchFamily="2" charset="2"/>
              <a:buChar char="Ø"/>
            </a:pPr>
            <a:endParaRPr lang="el-GR" dirty="0"/>
          </a:p>
          <a:p>
            <a:pPr marL="285750" indent="-285750">
              <a:buFont typeface="Wingdings" panose="05000000000000000000" pitchFamily="2" charset="2"/>
              <a:buChar char="Ø"/>
            </a:pPr>
            <a:r>
              <a:rPr lang="el-GR" dirty="0"/>
              <a:t>Συμβάλλουν στον μετριασμό της κλιματικής αλλαγής, καθώς μπορούν να λειτουργήσουν ως αποθήκες άνθρακα, μειώνοντας το ατμοσφαιρικό </a:t>
            </a:r>
            <a:r>
              <a:rPr lang="en-US" dirty="0"/>
              <a:t>CO</a:t>
            </a:r>
            <a:r>
              <a:rPr lang="en-US" baseline="-25000" dirty="0"/>
              <a:t>2</a:t>
            </a:r>
            <a:r>
              <a:rPr lang="en-US" dirty="0"/>
              <a:t>.</a:t>
            </a:r>
            <a:endParaRPr lang="el-GR" dirty="0"/>
          </a:p>
          <a:p>
            <a:pPr marL="285750" indent="-285750">
              <a:buFont typeface="Wingdings" panose="05000000000000000000" pitchFamily="2" charset="2"/>
              <a:buChar char="Ø"/>
            </a:pPr>
            <a:endParaRPr lang="el-GR" dirty="0"/>
          </a:p>
          <a:p>
            <a:pPr marL="285750" indent="-285750">
              <a:buFont typeface="Wingdings" panose="05000000000000000000" pitchFamily="2" charset="2"/>
              <a:buChar char="Ø"/>
            </a:pPr>
            <a:r>
              <a:rPr lang="el-GR" dirty="0"/>
              <a:t>Αποτελούν τόπους αναψυχής, ήπιου τουρισμού ενώ συχνά συνδέονται με την τοπική πολιτιστική κληρονομιά.</a:t>
            </a:r>
            <a:endParaRPr lang="en-US" dirty="0"/>
          </a:p>
        </p:txBody>
      </p:sp>
      <p:sp>
        <p:nvSpPr>
          <p:cNvPr id="9" name="TextBox 8">
            <a:extLst>
              <a:ext uri="{FF2B5EF4-FFF2-40B4-BE49-F238E27FC236}">
                <a16:creationId xmlns:a16="http://schemas.microsoft.com/office/drawing/2014/main" id="{478728E3-B79D-1B38-07AF-13EFA51E503A}"/>
              </a:ext>
            </a:extLst>
          </p:cNvPr>
          <p:cNvSpPr txBox="1"/>
          <p:nvPr/>
        </p:nvSpPr>
        <p:spPr>
          <a:xfrm>
            <a:off x="485775" y="1199649"/>
            <a:ext cx="7632954" cy="369332"/>
          </a:xfrm>
          <a:prstGeom prst="rect">
            <a:avLst/>
          </a:prstGeom>
          <a:noFill/>
        </p:spPr>
        <p:txBody>
          <a:bodyPr wrap="square">
            <a:spAutoFit/>
          </a:bodyPr>
          <a:lstStyle/>
          <a:p>
            <a:r>
              <a:rPr lang="el-GR" b="1" dirty="0"/>
              <a:t>Υγροβιότοποι, Ποτάμια, Λίμνες, Παράκτια Ύδατα, Υπόγειοι </a:t>
            </a:r>
            <a:r>
              <a:rPr lang="el-GR" b="1" dirty="0" err="1"/>
              <a:t>Υδροφορείς</a:t>
            </a:r>
            <a:endParaRPr lang="en-US" b="1" dirty="0"/>
          </a:p>
        </p:txBody>
      </p:sp>
      <p:grpSp>
        <p:nvGrpSpPr>
          <p:cNvPr id="8" name="Group 7">
            <a:extLst>
              <a:ext uri="{FF2B5EF4-FFF2-40B4-BE49-F238E27FC236}">
                <a16:creationId xmlns:a16="http://schemas.microsoft.com/office/drawing/2014/main" id="{14ECADD0-CF5B-27EF-2A34-A51DEC367C54}"/>
              </a:ext>
            </a:extLst>
          </p:cNvPr>
          <p:cNvGrpSpPr/>
          <p:nvPr/>
        </p:nvGrpSpPr>
        <p:grpSpPr>
          <a:xfrm>
            <a:off x="9052560" y="1184519"/>
            <a:ext cx="2990088" cy="5051008"/>
            <a:chOff x="9052560" y="1305342"/>
            <a:chExt cx="2990088" cy="5051008"/>
          </a:xfrm>
        </p:grpSpPr>
        <p:pic>
          <p:nvPicPr>
            <p:cNvPr id="12" name="Picture 11">
              <a:extLst>
                <a:ext uri="{FF2B5EF4-FFF2-40B4-BE49-F238E27FC236}">
                  <a16:creationId xmlns:a16="http://schemas.microsoft.com/office/drawing/2014/main" id="{3C833215-7979-734C-8E19-0031277C6852}"/>
                </a:ext>
              </a:extLst>
            </p:cNvPr>
            <p:cNvPicPr>
              <a:picLocks noChangeAspect="1"/>
            </p:cNvPicPr>
            <p:nvPr/>
          </p:nvPicPr>
          <p:blipFill>
            <a:blip r:embed="rId2"/>
            <a:srcRect l="50329"/>
            <a:stretch/>
          </p:blipFill>
          <p:spPr>
            <a:xfrm>
              <a:off x="9052560" y="3934508"/>
              <a:ext cx="2990088" cy="2421842"/>
            </a:xfrm>
            <a:prstGeom prst="rect">
              <a:avLst/>
            </a:prstGeom>
          </p:spPr>
        </p:pic>
        <p:pic>
          <p:nvPicPr>
            <p:cNvPr id="11" name="Picture 10">
              <a:extLst>
                <a:ext uri="{FF2B5EF4-FFF2-40B4-BE49-F238E27FC236}">
                  <a16:creationId xmlns:a16="http://schemas.microsoft.com/office/drawing/2014/main" id="{73C22370-7BC5-BF0D-B852-98ED8DFDA66C}"/>
                </a:ext>
              </a:extLst>
            </p:cNvPr>
            <p:cNvPicPr>
              <a:picLocks noChangeAspect="1"/>
            </p:cNvPicPr>
            <p:nvPr/>
          </p:nvPicPr>
          <p:blipFill>
            <a:blip r:embed="rId2"/>
            <a:srcRect r="50329"/>
            <a:stretch/>
          </p:blipFill>
          <p:spPr>
            <a:xfrm>
              <a:off x="9052560" y="1568981"/>
              <a:ext cx="2990088" cy="2421842"/>
            </a:xfrm>
            <a:prstGeom prst="rect">
              <a:avLst/>
            </a:prstGeom>
          </p:spPr>
        </p:pic>
        <p:sp>
          <p:nvSpPr>
            <p:cNvPr id="5" name="TextBox 4">
              <a:extLst>
                <a:ext uri="{FF2B5EF4-FFF2-40B4-BE49-F238E27FC236}">
                  <a16:creationId xmlns:a16="http://schemas.microsoft.com/office/drawing/2014/main" id="{137FF58E-635E-C20D-697C-62263D84F1B3}"/>
                </a:ext>
              </a:extLst>
            </p:cNvPr>
            <p:cNvSpPr txBox="1"/>
            <p:nvPr/>
          </p:nvSpPr>
          <p:spPr>
            <a:xfrm>
              <a:off x="9338119" y="1305342"/>
              <a:ext cx="2418969" cy="369332"/>
            </a:xfrm>
            <a:prstGeom prst="rect">
              <a:avLst/>
            </a:prstGeom>
            <a:noFill/>
          </p:spPr>
          <p:txBody>
            <a:bodyPr wrap="square">
              <a:spAutoFit/>
            </a:bodyPr>
            <a:lstStyle/>
            <a:p>
              <a:r>
                <a:rPr lang="en-US" b="1" i="1" dirty="0">
                  <a:solidFill>
                    <a:srgbClr val="FF0000"/>
                  </a:solidFill>
                </a:rPr>
                <a:t>Ecosystem Services</a:t>
              </a:r>
            </a:p>
          </p:txBody>
        </p:sp>
      </p:grpSp>
      <p:sp>
        <p:nvSpPr>
          <p:cNvPr id="13" name="TextBox 12">
            <a:extLst>
              <a:ext uri="{FF2B5EF4-FFF2-40B4-BE49-F238E27FC236}">
                <a16:creationId xmlns:a16="http://schemas.microsoft.com/office/drawing/2014/main" id="{5550A09F-6831-62AB-BD2B-C9B35E5B2B52}"/>
              </a:ext>
            </a:extLst>
          </p:cNvPr>
          <p:cNvSpPr txBox="1"/>
          <p:nvPr/>
        </p:nvSpPr>
        <p:spPr>
          <a:xfrm>
            <a:off x="8787384" y="6201167"/>
            <a:ext cx="3541776" cy="276999"/>
          </a:xfrm>
          <a:prstGeom prst="rect">
            <a:avLst/>
          </a:prstGeom>
          <a:noFill/>
        </p:spPr>
        <p:txBody>
          <a:bodyPr wrap="square">
            <a:spAutoFit/>
          </a:bodyPr>
          <a:lstStyle/>
          <a:p>
            <a:r>
              <a:rPr lang="el-GR" sz="1200" dirty="0"/>
              <a:t>Πηγή: </a:t>
            </a:r>
            <a:r>
              <a:rPr lang="en-US" sz="1200" dirty="0"/>
              <a:t>Millennium Ecosystems Assessment (2003)</a:t>
            </a:r>
          </a:p>
        </p:txBody>
      </p:sp>
    </p:spTree>
    <p:extLst>
      <p:ext uri="{BB962C8B-B14F-4D97-AF65-F5344CB8AC3E}">
        <p14:creationId xmlns:p14="http://schemas.microsoft.com/office/powerpoint/2010/main" val="1336573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D4D1EE-704E-66BE-E1D6-01A44A8F5571}"/>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3560BD0E-837D-A805-1AC4-32B1BD62CE51}"/>
              </a:ext>
            </a:extLst>
          </p:cNvPr>
          <p:cNvSpPr txBox="1">
            <a:spLocks/>
          </p:cNvSpPr>
          <p:nvPr/>
        </p:nvSpPr>
        <p:spPr>
          <a:xfrm>
            <a:off x="485775" y="2988311"/>
            <a:ext cx="10515600" cy="7438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3200" b="1" dirty="0">
                <a:solidFill>
                  <a:schemeClr val="tx2"/>
                </a:solidFill>
              </a:rPr>
              <a:t>1. Εισαγωγικά στοιχεία</a:t>
            </a:r>
            <a:endParaRPr lang="en-GB" sz="3200" b="1" dirty="0">
              <a:solidFill>
                <a:schemeClr val="tx2"/>
              </a:solidFill>
            </a:endParaRPr>
          </a:p>
        </p:txBody>
      </p:sp>
      <p:cxnSp>
        <p:nvCxnSpPr>
          <p:cNvPr id="6" name="Straight Connector 5">
            <a:extLst>
              <a:ext uri="{FF2B5EF4-FFF2-40B4-BE49-F238E27FC236}">
                <a16:creationId xmlns:a16="http://schemas.microsoft.com/office/drawing/2014/main" id="{37699FB8-358A-863A-8D88-709C41E4C7D2}"/>
              </a:ext>
            </a:extLst>
          </p:cNvPr>
          <p:cNvCxnSpPr/>
          <p:nvPr/>
        </p:nvCxnSpPr>
        <p:spPr>
          <a:xfrm>
            <a:off x="476250" y="3718560"/>
            <a:ext cx="10534650" cy="0"/>
          </a:xfrm>
          <a:prstGeom prst="line">
            <a:avLst/>
          </a:prstGeom>
          <a:ln w="28575">
            <a:solidFill>
              <a:schemeClr val="tx2"/>
            </a:solidFill>
          </a:ln>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3BEA05DE-E82B-5465-24A3-8C083415BCE6}"/>
              </a:ext>
            </a:extLst>
          </p:cNvPr>
          <p:cNvSpPr>
            <a:spLocks noGrp="1"/>
          </p:cNvSpPr>
          <p:nvPr>
            <p:ph type="sldNum" sz="quarter" idx="12"/>
          </p:nvPr>
        </p:nvSpPr>
        <p:spPr/>
        <p:txBody>
          <a:bodyPr/>
          <a:lstStyle/>
          <a:p>
            <a:fld id="{B1DCDB48-06C4-4061-8D40-7621C223FB0E}" type="slidenum">
              <a:rPr lang="en-US" smtClean="0"/>
              <a:t>3</a:t>
            </a:fld>
            <a:endParaRPr lang="en-US"/>
          </a:p>
        </p:txBody>
      </p:sp>
    </p:spTree>
    <p:extLst>
      <p:ext uri="{BB962C8B-B14F-4D97-AF65-F5344CB8AC3E}">
        <p14:creationId xmlns:p14="http://schemas.microsoft.com/office/powerpoint/2010/main" val="8700009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594A9-AA82-FA2B-CAB3-6991ACBEC8AF}"/>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39C1C020-9B32-D7BB-D34A-D09041DF7246}"/>
              </a:ext>
            </a:extLst>
          </p:cNvPr>
          <p:cNvSpPr txBox="1">
            <a:spLocks/>
          </p:cNvSpPr>
          <p:nvPr/>
        </p:nvSpPr>
        <p:spPr>
          <a:xfrm>
            <a:off x="485775" y="336551"/>
            <a:ext cx="10515600" cy="743828"/>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3200" b="1" dirty="0">
                <a:solidFill>
                  <a:schemeClr val="tx2"/>
                </a:solidFill>
              </a:rPr>
              <a:t>Αντιμετώπιση της ρύπανσης και καταστροφής οικοσυστημάτων</a:t>
            </a:r>
            <a:endParaRPr lang="en-GB" sz="3200" b="1" dirty="0">
              <a:solidFill>
                <a:schemeClr val="tx2"/>
              </a:solidFill>
            </a:endParaRPr>
          </a:p>
        </p:txBody>
      </p:sp>
      <p:cxnSp>
        <p:nvCxnSpPr>
          <p:cNvPr id="6" name="Straight Connector 5">
            <a:extLst>
              <a:ext uri="{FF2B5EF4-FFF2-40B4-BE49-F238E27FC236}">
                <a16:creationId xmlns:a16="http://schemas.microsoft.com/office/drawing/2014/main" id="{F995FC73-4E8A-02DB-B43F-F49A92410097}"/>
              </a:ext>
            </a:extLst>
          </p:cNvPr>
          <p:cNvCxnSpPr/>
          <p:nvPr/>
        </p:nvCxnSpPr>
        <p:spPr>
          <a:xfrm>
            <a:off x="476250" y="1066800"/>
            <a:ext cx="10534650" cy="0"/>
          </a:xfrm>
          <a:prstGeom prst="line">
            <a:avLst/>
          </a:prstGeom>
          <a:ln w="28575">
            <a:solidFill>
              <a:schemeClr val="tx2"/>
            </a:solidFill>
          </a:ln>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FACB0221-EECC-D3AB-1BC1-6CE07DB0B81C}"/>
              </a:ext>
            </a:extLst>
          </p:cNvPr>
          <p:cNvSpPr>
            <a:spLocks noGrp="1"/>
          </p:cNvSpPr>
          <p:nvPr>
            <p:ph type="sldNum" sz="quarter" idx="12"/>
          </p:nvPr>
        </p:nvSpPr>
        <p:spPr/>
        <p:txBody>
          <a:bodyPr/>
          <a:lstStyle/>
          <a:p>
            <a:fld id="{B1DCDB48-06C4-4061-8D40-7621C223FB0E}" type="slidenum">
              <a:rPr lang="en-US" smtClean="0"/>
              <a:t>30</a:t>
            </a:fld>
            <a:endParaRPr lang="en-US"/>
          </a:p>
        </p:txBody>
      </p:sp>
      <p:sp>
        <p:nvSpPr>
          <p:cNvPr id="3" name="TextBox 2">
            <a:extLst>
              <a:ext uri="{FF2B5EF4-FFF2-40B4-BE49-F238E27FC236}">
                <a16:creationId xmlns:a16="http://schemas.microsoft.com/office/drawing/2014/main" id="{D8A89D64-1DEA-6F4B-6B52-C64CE1C4CD3A}"/>
              </a:ext>
            </a:extLst>
          </p:cNvPr>
          <p:cNvSpPr txBox="1"/>
          <p:nvPr/>
        </p:nvSpPr>
        <p:spPr>
          <a:xfrm>
            <a:off x="586359" y="1192935"/>
            <a:ext cx="9590914" cy="5324535"/>
          </a:xfrm>
          <a:prstGeom prst="rect">
            <a:avLst/>
          </a:prstGeom>
          <a:noFill/>
        </p:spPr>
        <p:txBody>
          <a:bodyPr wrap="square">
            <a:spAutoFit/>
          </a:bodyPr>
          <a:lstStyle/>
          <a:p>
            <a:pPr marL="285750" indent="-285750">
              <a:buFont typeface="Arial" panose="020B0604020202020204" pitchFamily="34" charset="0"/>
              <a:buChar char="•"/>
            </a:pPr>
            <a:r>
              <a:rPr lang="el-GR" sz="2000" dirty="0"/>
              <a:t>Έλεγχος γεωργικής παραγωγής</a:t>
            </a:r>
          </a:p>
          <a:p>
            <a:pPr marL="800100" lvl="1" indent="-342900">
              <a:buFont typeface="Wingdings" panose="05000000000000000000" pitchFamily="2" charset="2"/>
              <a:buChar char="Ø"/>
            </a:pPr>
            <a:r>
              <a:rPr lang="el-GR" sz="2000" dirty="0"/>
              <a:t>Χρήση λελογισμένων λιπασμάτων, αντικατάσταση με </a:t>
            </a:r>
            <a:r>
              <a:rPr lang="el-GR" sz="2000" dirty="0" err="1"/>
              <a:t>βιο</a:t>
            </a:r>
            <a:r>
              <a:rPr lang="el-GR" sz="2000" dirty="0"/>
              <a:t>-λιπάσματα, περιορισμός εντομοκτόνων, προστασία από εδαφική διάβρωση)</a:t>
            </a:r>
            <a:endParaRPr lang="en-US" sz="2000" dirty="0"/>
          </a:p>
          <a:p>
            <a:pPr marL="800100" lvl="1" indent="-342900">
              <a:buFont typeface="Wingdings" panose="05000000000000000000" pitchFamily="2" charset="2"/>
              <a:buChar char="Ø"/>
            </a:pPr>
            <a:endParaRPr lang="el-GR" sz="2000" dirty="0"/>
          </a:p>
          <a:p>
            <a:pPr marL="285750" indent="-285750">
              <a:buFont typeface="Arial" panose="020B0604020202020204" pitchFamily="34" charset="0"/>
              <a:buChar char="•"/>
            </a:pPr>
            <a:r>
              <a:rPr lang="el-GR" sz="2000" dirty="0"/>
              <a:t>Αυστηρές προδιαγραφές έως και απαγόρευση απορρίψεων από τη βιομηχανική δραστηριότητα</a:t>
            </a:r>
            <a:endParaRPr lang="en-US" sz="2000" dirty="0"/>
          </a:p>
          <a:p>
            <a:pPr marL="285750" indent="-285750">
              <a:buFont typeface="Arial" panose="020B0604020202020204" pitchFamily="34" charset="0"/>
              <a:buChar char="•"/>
            </a:pPr>
            <a:endParaRPr lang="el-GR" sz="2000" dirty="0"/>
          </a:p>
          <a:p>
            <a:pPr marL="285750" indent="-285750">
              <a:buFont typeface="Arial" panose="020B0604020202020204" pitchFamily="34" charset="0"/>
              <a:buChar char="•"/>
            </a:pPr>
            <a:r>
              <a:rPr lang="el-GR" sz="2000" dirty="0"/>
              <a:t>Επέκταση των εγκαταστάσεων επεξεργασίας λυμάτων (ΕΕΛ) και νερού (ΕΕΝ)</a:t>
            </a:r>
            <a:endParaRPr lang="en-US" sz="2000" dirty="0"/>
          </a:p>
          <a:p>
            <a:pPr marL="800100" lvl="1" indent="-342900">
              <a:buFont typeface="Wingdings" panose="05000000000000000000" pitchFamily="2" charset="2"/>
              <a:buChar char="Ø"/>
            </a:pPr>
            <a:r>
              <a:rPr lang="el-GR" sz="2000" i="1" dirty="0"/>
              <a:t>Απαραίτητο μέτρο στον αναπτυσσόμενο κόσμο</a:t>
            </a:r>
            <a:endParaRPr lang="en-US" sz="2000" i="1" dirty="0"/>
          </a:p>
          <a:p>
            <a:endParaRPr lang="el-GR" sz="2000" dirty="0"/>
          </a:p>
          <a:p>
            <a:pPr marL="285750" indent="-285750">
              <a:buFont typeface="Arial" panose="020B0604020202020204" pitchFamily="34" charset="0"/>
              <a:buChar char="•"/>
            </a:pPr>
            <a:r>
              <a:rPr lang="el-GR" sz="2000" dirty="0"/>
              <a:t>Εξασφάλιση των απαιτούμενων ροών (περιβαλλοντικών παροχών) προς τα υδατικά συστήματα</a:t>
            </a:r>
          </a:p>
          <a:p>
            <a:endParaRPr lang="el-GR" sz="2000" dirty="0"/>
          </a:p>
          <a:p>
            <a:pPr marL="285750" indent="-285750">
              <a:buFont typeface="Arial" panose="020B0604020202020204" pitchFamily="34" charset="0"/>
              <a:buChar char="•"/>
            </a:pPr>
            <a:r>
              <a:rPr lang="el-GR" sz="2000" dirty="0"/>
              <a:t>Προστασία υδάτινων οικοσυστημάτων με νομοθετικές πρωτοβουλίες</a:t>
            </a:r>
          </a:p>
          <a:p>
            <a:pPr marL="800100" lvl="1" indent="-342900">
              <a:buFont typeface="Wingdings" panose="05000000000000000000" pitchFamily="2" charset="2"/>
              <a:buChar char="Ø"/>
            </a:pPr>
            <a:r>
              <a:rPr lang="el-GR" sz="2000" dirty="0"/>
              <a:t>Ορισμός τους ως </a:t>
            </a:r>
            <a:r>
              <a:rPr lang="el-GR" sz="2000" b="1" dirty="0"/>
              <a:t>προστατευόμενες περιοχές </a:t>
            </a:r>
            <a:r>
              <a:rPr lang="el-GR" sz="2000" dirty="0"/>
              <a:t>με ορισμένη ανάπτυξη δραστηριοτήτων και λήψη ειδικών μέτρων για την αποκατάστασή τους</a:t>
            </a:r>
          </a:p>
          <a:p>
            <a:pPr marL="285750" indent="-285750">
              <a:buFont typeface="Arial" panose="020B0604020202020204" pitchFamily="34" charset="0"/>
              <a:buChar char="•"/>
            </a:pPr>
            <a:endParaRPr lang="en-US" sz="2000" dirty="0"/>
          </a:p>
        </p:txBody>
      </p:sp>
      <p:sp>
        <p:nvSpPr>
          <p:cNvPr id="9" name="AutoShape 2" descr="Environmental Impacts of Untreated Industrial Wastewater Discharge: A  Comprehensive Analysis">
            <a:extLst>
              <a:ext uri="{FF2B5EF4-FFF2-40B4-BE49-F238E27FC236}">
                <a16:creationId xmlns:a16="http://schemas.microsoft.com/office/drawing/2014/main" id="{606D95E7-11F8-88D7-7557-1AE37462085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a:extLst>
              <a:ext uri="{FF2B5EF4-FFF2-40B4-BE49-F238E27FC236}">
                <a16:creationId xmlns:a16="http://schemas.microsoft.com/office/drawing/2014/main" id="{3F5AED5E-04C3-F9A7-71B8-67DE44DA8B76}"/>
              </a:ext>
            </a:extLst>
          </p:cNvPr>
          <p:cNvPicPr>
            <a:picLocks noChangeAspect="1"/>
          </p:cNvPicPr>
          <p:nvPr/>
        </p:nvPicPr>
        <p:blipFill>
          <a:blip r:embed="rId2"/>
          <a:stretch>
            <a:fillRect/>
          </a:stretch>
        </p:blipFill>
        <p:spPr>
          <a:xfrm>
            <a:off x="10251007" y="4276698"/>
            <a:ext cx="1703424" cy="1848215"/>
          </a:xfrm>
          <a:prstGeom prst="rect">
            <a:avLst/>
          </a:prstGeom>
        </p:spPr>
      </p:pic>
    </p:spTree>
    <p:extLst>
      <p:ext uri="{BB962C8B-B14F-4D97-AF65-F5344CB8AC3E}">
        <p14:creationId xmlns:p14="http://schemas.microsoft.com/office/powerpoint/2010/main" val="26798183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6146D4-92D3-C305-5C0F-35D32286F1A3}"/>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83C63374-EA0B-D34F-FE95-BF398383DBE3}"/>
              </a:ext>
            </a:extLst>
          </p:cNvPr>
          <p:cNvSpPr txBox="1">
            <a:spLocks/>
          </p:cNvSpPr>
          <p:nvPr/>
        </p:nvSpPr>
        <p:spPr>
          <a:xfrm>
            <a:off x="485775" y="336551"/>
            <a:ext cx="10515600" cy="7438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3200" b="1" dirty="0">
                <a:solidFill>
                  <a:schemeClr val="tx2"/>
                </a:solidFill>
              </a:rPr>
              <a:t>Οδηγία Πλαίσιο 2000/60/ΕΚ για τα Ύδατα</a:t>
            </a:r>
            <a:endParaRPr lang="en-GB" sz="3200" b="1" dirty="0">
              <a:solidFill>
                <a:schemeClr val="tx2"/>
              </a:solidFill>
            </a:endParaRPr>
          </a:p>
        </p:txBody>
      </p:sp>
      <p:cxnSp>
        <p:nvCxnSpPr>
          <p:cNvPr id="6" name="Straight Connector 5">
            <a:extLst>
              <a:ext uri="{FF2B5EF4-FFF2-40B4-BE49-F238E27FC236}">
                <a16:creationId xmlns:a16="http://schemas.microsoft.com/office/drawing/2014/main" id="{F55A0497-D736-2D7F-4FA7-44393549AD2B}"/>
              </a:ext>
            </a:extLst>
          </p:cNvPr>
          <p:cNvCxnSpPr/>
          <p:nvPr/>
        </p:nvCxnSpPr>
        <p:spPr>
          <a:xfrm>
            <a:off x="476250" y="1066800"/>
            <a:ext cx="10534650" cy="0"/>
          </a:xfrm>
          <a:prstGeom prst="line">
            <a:avLst/>
          </a:prstGeom>
          <a:ln w="28575">
            <a:solidFill>
              <a:schemeClr val="tx2"/>
            </a:solidFill>
          </a:ln>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40AF0D41-EBF6-A8B9-3DDE-C92A927933F4}"/>
              </a:ext>
            </a:extLst>
          </p:cNvPr>
          <p:cNvSpPr>
            <a:spLocks noGrp="1"/>
          </p:cNvSpPr>
          <p:nvPr>
            <p:ph type="sldNum" sz="quarter" idx="12"/>
          </p:nvPr>
        </p:nvSpPr>
        <p:spPr/>
        <p:txBody>
          <a:bodyPr/>
          <a:lstStyle/>
          <a:p>
            <a:fld id="{B1DCDB48-06C4-4061-8D40-7621C223FB0E}" type="slidenum">
              <a:rPr lang="en-US" smtClean="0"/>
              <a:t>31</a:t>
            </a:fld>
            <a:endParaRPr lang="en-US"/>
          </a:p>
        </p:txBody>
      </p:sp>
      <p:sp>
        <p:nvSpPr>
          <p:cNvPr id="5" name="TextBox 4">
            <a:extLst>
              <a:ext uri="{FF2B5EF4-FFF2-40B4-BE49-F238E27FC236}">
                <a16:creationId xmlns:a16="http://schemas.microsoft.com/office/drawing/2014/main" id="{4CECF958-C907-A691-7581-6CA21A67B98C}"/>
              </a:ext>
            </a:extLst>
          </p:cNvPr>
          <p:cNvSpPr txBox="1"/>
          <p:nvPr/>
        </p:nvSpPr>
        <p:spPr>
          <a:xfrm>
            <a:off x="485774" y="6065520"/>
            <a:ext cx="8255889" cy="369332"/>
          </a:xfrm>
          <a:prstGeom prst="rect">
            <a:avLst/>
          </a:prstGeom>
          <a:noFill/>
        </p:spPr>
        <p:txBody>
          <a:bodyPr wrap="square">
            <a:spAutoFit/>
          </a:bodyPr>
          <a:lstStyle/>
          <a:p>
            <a:pPr algn="l"/>
            <a:r>
              <a:rPr lang="el-GR" sz="1800" b="0" i="0" u="none" strike="noStrike" baseline="0" dirty="0">
                <a:solidFill>
                  <a:srgbClr val="009B9B"/>
                </a:solidFill>
                <a:latin typeface="ArialMT"/>
                <a:hlinkClick r:id="rId2"/>
              </a:rPr>
              <a:t>Σύνδεσμος: </a:t>
            </a:r>
            <a:r>
              <a:rPr lang="en-US" sz="1800" b="0" i="0" u="none" strike="noStrike" baseline="0" dirty="0">
                <a:solidFill>
                  <a:srgbClr val="009B9B"/>
                </a:solidFill>
                <a:latin typeface="ArialMT"/>
                <a:hlinkClick r:id="rId2"/>
              </a:rPr>
              <a:t>http://www.ypeka.gr/Default.aspx?tabid=246&amp;language=el-GR</a:t>
            </a:r>
            <a:endParaRPr lang="en-US" dirty="0"/>
          </a:p>
        </p:txBody>
      </p:sp>
      <p:sp>
        <p:nvSpPr>
          <p:cNvPr id="8" name="TextBox 7">
            <a:extLst>
              <a:ext uri="{FF2B5EF4-FFF2-40B4-BE49-F238E27FC236}">
                <a16:creationId xmlns:a16="http://schemas.microsoft.com/office/drawing/2014/main" id="{BA0AAB55-9818-3D7D-4E8B-4E08639B1540}"/>
              </a:ext>
            </a:extLst>
          </p:cNvPr>
          <p:cNvSpPr txBox="1"/>
          <p:nvPr/>
        </p:nvSpPr>
        <p:spPr>
          <a:xfrm>
            <a:off x="485774" y="1246692"/>
            <a:ext cx="10868026" cy="4093428"/>
          </a:xfrm>
          <a:prstGeom prst="rect">
            <a:avLst/>
          </a:prstGeom>
          <a:noFill/>
        </p:spPr>
        <p:txBody>
          <a:bodyPr wrap="square">
            <a:spAutoFit/>
          </a:bodyPr>
          <a:lstStyle/>
          <a:p>
            <a:r>
              <a:rPr lang="el-GR" sz="2000" dirty="0"/>
              <a:t>• Θέτει ένα νομοθετικό πλαίσιο ολοκληρωμένης διαχείρισης και </a:t>
            </a:r>
            <a:r>
              <a:rPr lang="el-GR" sz="2000" dirty="0">
                <a:solidFill>
                  <a:srgbClr val="FF0000"/>
                </a:solidFill>
              </a:rPr>
              <a:t>προστασίας όλων των υδατικών πόρων</a:t>
            </a:r>
            <a:r>
              <a:rPr lang="el-GR" sz="2000" dirty="0"/>
              <a:t>: ποτάμια, λίμνες, παράκτια ύδατα και υπόγεια νερά.</a:t>
            </a:r>
          </a:p>
          <a:p>
            <a:r>
              <a:rPr lang="el-GR" sz="2000" dirty="0"/>
              <a:t>• Βασικός στόχος της Οδηγίας είναι η αποτροπή της περαιτέρω υποβάθμισης όλων των υδάτων και η επίτευξη μιας «</a:t>
            </a:r>
            <a:r>
              <a:rPr lang="el-GR" sz="2000" dirty="0">
                <a:solidFill>
                  <a:srgbClr val="FF0000"/>
                </a:solidFill>
              </a:rPr>
              <a:t>καλής οικολογικής και χημικής κατάστασης» μέχρι το 2030</a:t>
            </a:r>
            <a:r>
              <a:rPr lang="el-GR" sz="2000" dirty="0"/>
              <a:t>.</a:t>
            </a:r>
          </a:p>
          <a:p>
            <a:r>
              <a:rPr lang="el-GR" sz="2000" dirty="0"/>
              <a:t>• Δημιουργεί σύστημα διαχείρισης σε </a:t>
            </a:r>
            <a:r>
              <a:rPr lang="el-GR" sz="2000" dirty="0">
                <a:solidFill>
                  <a:srgbClr val="FF0000"/>
                </a:solidFill>
              </a:rPr>
              <a:t>επίπεδο λεκάνης απορροής ποταμού</a:t>
            </a:r>
            <a:r>
              <a:rPr lang="el-GR" sz="2000" dirty="0"/>
              <a:t>.</a:t>
            </a:r>
          </a:p>
          <a:p>
            <a:r>
              <a:rPr lang="el-GR" sz="2000" dirty="0"/>
              <a:t>• Απαιτεί </a:t>
            </a:r>
            <a:r>
              <a:rPr lang="el-GR" sz="2000" dirty="0">
                <a:solidFill>
                  <a:srgbClr val="FF0000"/>
                </a:solidFill>
              </a:rPr>
              <a:t>διασυνοριακή συνεργασία </a:t>
            </a:r>
            <a:r>
              <a:rPr lang="el-GR" sz="2000" dirty="0"/>
              <a:t>μεταξύ χωρών και όλων των εμπλεκομένων μερών (στην περίπτωση των διεθνών περιοχών λεκάνης απορροής ποταμού).</a:t>
            </a:r>
          </a:p>
          <a:p>
            <a:r>
              <a:rPr lang="el-GR" sz="2000" dirty="0"/>
              <a:t>• Εξασφαλίζει </a:t>
            </a:r>
            <a:r>
              <a:rPr lang="el-GR" sz="2000" dirty="0">
                <a:solidFill>
                  <a:srgbClr val="FF0000"/>
                </a:solidFill>
              </a:rPr>
              <a:t>ενεργό συμμετοχή όλων των φορέων</a:t>
            </a:r>
            <a:r>
              <a:rPr lang="el-GR" sz="2000" dirty="0"/>
              <a:t>, συμπεριλαμβανομένων των μη κυβερνητικών οργανισμών και των τοπικών αρχών, στις δραστηριότητες της διαχείρισης των υδάτων.</a:t>
            </a:r>
          </a:p>
          <a:p>
            <a:r>
              <a:rPr lang="el-GR" sz="2000" dirty="0"/>
              <a:t>• Εξασφαλίζει </a:t>
            </a:r>
            <a:r>
              <a:rPr lang="el-GR" sz="2000" dirty="0">
                <a:solidFill>
                  <a:srgbClr val="FF0000"/>
                </a:solidFill>
              </a:rPr>
              <a:t>μείωση και έλεγχο της ρύπανσης </a:t>
            </a:r>
            <a:r>
              <a:rPr lang="el-GR" sz="2000" dirty="0"/>
              <a:t>από όλες τις πηγές όπως η γεωργία, η βιομηχανική δραστηριότητα, οι αστικές περιοχές, κ.λπ.</a:t>
            </a:r>
          </a:p>
          <a:p>
            <a:r>
              <a:rPr lang="el-GR" sz="2000" dirty="0"/>
              <a:t>• Απαιτεί </a:t>
            </a:r>
            <a:r>
              <a:rPr lang="el-GR" sz="2000" dirty="0">
                <a:solidFill>
                  <a:srgbClr val="FF0000"/>
                </a:solidFill>
              </a:rPr>
              <a:t>πολιτικές τιμολόγησης του νερού </a:t>
            </a:r>
            <a:r>
              <a:rPr lang="el-GR" sz="2000" dirty="0"/>
              <a:t>και εξασφαλίζει ότι ο </a:t>
            </a:r>
            <a:r>
              <a:rPr lang="el-GR" sz="2000" dirty="0" err="1"/>
              <a:t>ρυπαίνων</a:t>
            </a:r>
            <a:r>
              <a:rPr lang="el-GR" sz="2000" dirty="0"/>
              <a:t> πληρώνει.</a:t>
            </a:r>
            <a:endParaRPr lang="en-US" sz="2000" dirty="0"/>
          </a:p>
        </p:txBody>
      </p:sp>
    </p:spTree>
    <p:extLst>
      <p:ext uri="{BB962C8B-B14F-4D97-AF65-F5344CB8AC3E}">
        <p14:creationId xmlns:p14="http://schemas.microsoft.com/office/powerpoint/2010/main" val="1004141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7A7098-8078-348A-D79B-D986AD1CDAAB}"/>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94AA2B95-A9DB-F2D2-E173-BCBB6F0B290C}"/>
              </a:ext>
            </a:extLst>
          </p:cNvPr>
          <p:cNvSpPr txBox="1">
            <a:spLocks/>
          </p:cNvSpPr>
          <p:nvPr/>
        </p:nvSpPr>
        <p:spPr>
          <a:xfrm>
            <a:off x="485775" y="2988311"/>
            <a:ext cx="10515600" cy="7438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3200" b="1" dirty="0">
                <a:solidFill>
                  <a:schemeClr val="tx2"/>
                </a:solidFill>
              </a:rPr>
              <a:t>Γ) Πλημμύρες</a:t>
            </a:r>
            <a:endParaRPr lang="en-GB" sz="3200" b="1" dirty="0">
              <a:solidFill>
                <a:schemeClr val="tx2"/>
              </a:solidFill>
            </a:endParaRPr>
          </a:p>
        </p:txBody>
      </p:sp>
      <p:cxnSp>
        <p:nvCxnSpPr>
          <p:cNvPr id="6" name="Straight Connector 5">
            <a:extLst>
              <a:ext uri="{FF2B5EF4-FFF2-40B4-BE49-F238E27FC236}">
                <a16:creationId xmlns:a16="http://schemas.microsoft.com/office/drawing/2014/main" id="{BF4FA0FC-8730-0429-6AA8-78903B25FF7D}"/>
              </a:ext>
            </a:extLst>
          </p:cNvPr>
          <p:cNvCxnSpPr/>
          <p:nvPr/>
        </p:nvCxnSpPr>
        <p:spPr>
          <a:xfrm>
            <a:off x="476250" y="3718560"/>
            <a:ext cx="10534650" cy="0"/>
          </a:xfrm>
          <a:prstGeom prst="line">
            <a:avLst/>
          </a:prstGeom>
          <a:ln w="28575">
            <a:solidFill>
              <a:schemeClr val="tx2"/>
            </a:solidFill>
          </a:ln>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D2AE4142-FEDF-3A96-9AFB-160AD0E21E0E}"/>
              </a:ext>
            </a:extLst>
          </p:cNvPr>
          <p:cNvSpPr>
            <a:spLocks noGrp="1"/>
          </p:cNvSpPr>
          <p:nvPr>
            <p:ph type="sldNum" sz="quarter" idx="12"/>
          </p:nvPr>
        </p:nvSpPr>
        <p:spPr/>
        <p:txBody>
          <a:bodyPr/>
          <a:lstStyle/>
          <a:p>
            <a:fld id="{B1DCDB48-06C4-4061-8D40-7621C223FB0E}" type="slidenum">
              <a:rPr lang="en-US" smtClean="0"/>
              <a:t>32</a:t>
            </a:fld>
            <a:endParaRPr lang="en-US"/>
          </a:p>
        </p:txBody>
      </p:sp>
    </p:spTree>
    <p:extLst>
      <p:ext uri="{BB962C8B-B14F-4D97-AF65-F5344CB8AC3E}">
        <p14:creationId xmlns:p14="http://schemas.microsoft.com/office/powerpoint/2010/main" val="10947956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D040D-1919-480D-71BF-3305355E51E5}"/>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54549C2B-6303-C7B1-7F15-3B05C99267D6}"/>
              </a:ext>
            </a:extLst>
          </p:cNvPr>
          <p:cNvSpPr txBox="1">
            <a:spLocks/>
          </p:cNvSpPr>
          <p:nvPr/>
        </p:nvSpPr>
        <p:spPr>
          <a:xfrm>
            <a:off x="485775" y="336551"/>
            <a:ext cx="10515600" cy="7438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3200" b="1" dirty="0">
                <a:solidFill>
                  <a:schemeClr val="tx2"/>
                </a:solidFill>
              </a:rPr>
              <a:t>Πλημμύρες</a:t>
            </a:r>
            <a:endParaRPr lang="en-GB" sz="3200" b="1" dirty="0">
              <a:solidFill>
                <a:schemeClr val="tx2"/>
              </a:solidFill>
            </a:endParaRPr>
          </a:p>
        </p:txBody>
      </p:sp>
      <p:cxnSp>
        <p:nvCxnSpPr>
          <p:cNvPr id="6" name="Straight Connector 5">
            <a:extLst>
              <a:ext uri="{FF2B5EF4-FFF2-40B4-BE49-F238E27FC236}">
                <a16:creationId xmlns:a16="http://schemas.microsoft.com/office/drawing/2014/main" id="{3A540ACF-FE30-E2A6-4EE8-26C8631842A5}"/>
              </a:ext>
            </a:extLst>
          </p:cNvPr>
          <p:cNvCxnSpPr/>
          <p:nvPr/>
        </p:nvCxnSpPr>
        <p:spPr>
          <a:xfrm>
            <a:off x="476250" y="1066800"/>
            <a:ext cx="10534650" cy="0"/>
          </a:xfrm>
          <a:prstGeom prst="line">
            <a:avLst/>
          </a:prstGeom>
          <a:ln w="28575">
            <a:solidFill>
              <a:schemeClr val="tx2"/>
            </a:solidFill>
          </a:ln>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E9C0CC8F-0D73-A3F3-DC44-5488516B3361}"/>
              </a:ext>
            </a:extLst>
          </p:cNvPr>
          <p:cNvSpPr>
            <a:spLocks noGrp="1"/>
          </p:cNvSpPr>
          <p:nvPr>
            <p:ph type="sldNum" sz="quarter" idx="12"/>
          </p:nvPr>
        </p:nvSpPr>
        <p:spPr/>
        <p:txBody>
          <a:bodyPr/>
          <a:lstStyle/>
          <a:p>
            <a:fld id="{B1DCDB48-06C4-4061-8D40-7621C223FB0E}" type="slidenum">
              <a:rPr lang="en-US" smtClean="0"/>
              <a:t>33</a:t>
            </a:fld>
            <a:endParaRPr lang="en-US"/>
          </a:p>
        </p:txBody>
      </p:sp>
      <p:sp>
        <p:nvSpPr>
          <p:cNvPr id="9" name="TextBox 8">
            <a:extLst>
              <a:ext uri="{FF2B5EF4-FFF2-40B4-BE49-F238E27FC236}">
                <a16:creationId xmlns:a16="http://schemas.microsoft.com/office/drawing/2014/main" id="{08ED924C-1839-53BC-D4EE-44FDD9B546C9}"/>
              </a:ext>
            </a:extLst>
          </p:cNvPr>
          <p:cNvSpPr txBox="1"/>
          <p:nvPr/>
        </p:nvSpPr>
        <p:spPr>
          <a:xfrm>
            <a:off x="485775" y="1258418"/>
            <a:ext cx="10534650" cy="3170099"/>
          </a:xfrm>
          <a:prstGeom prst="rect">
            <a:avLst/>
          </a:prstGeom>
          <a:noFill/>
        </p:spPr>
        <p:txBody>
          <a:bodyPr wrap="square">
            <a:spAutoFit/>
          </a:bodyPr>
          <a:lstStyle/>
          <a:p>
            <a:pPr marL="285750" indent="-285750" algn="l">
              <a:buFont typeface="Wingdings" panose="05000000000000000000" pitchFamily="2" charset="2"/>
              <a:buChar char="Ø"/>
            </a:pPr>
            <a:r>
              <a:rPr lang="el-GR" sz="2000" b="0" i="0" u="none" strike="noStrike" baseline="0" dirty="0">
                <a:solidFill>
                  <a:srgbClr val="000000"/>
                </a:solidFill>
              </a:rPr>
              <a:t>Πλημμύρα ονομάζεται η κατάσταση κατά την οποία περιοχές, που συνήθως</a:t>
            </a:r>
            <a:r>
              <a:rPr lang="en-US" sz="2000" b="0" i="0" u="none" strike="noStrike" baseline="0" dirty="0">
                <a:solidFill>
                  <a:srgbClr val="000000"/>
                </a:solidFill>
              </a:rPr>
              <a:t> </a:t>
            </a:r>
            <a:r>
              <a:rPr lang="el-GR" sz="2000" b="0" i="0" u="none" strike="noStrike" baseline="0" dirty="0">
                <a:solidFill>
                  <a:srgbClr val="000000"/>
                </a:solidFill>
              </a:rPr>
              <a:t>είναι στεγνές, καλύπτονται από ποσότητες νερού για συγκεκριμένο χρονικό</a:t>
            </a:r>
            <a:r>
              <a:rPr lang="en-US" sz="2000" b="0" i="0" u="none" strike="noStrike" baseline="0" dirty="0">
                <a:solidFill>
                  <a:srgbClr val="000000"/>
                </a:solidFill>
              </a:rPr>
              <a:t> </a:t>
            </a:r>
            <a:r>
              <a:rPr lang="el-GR" sz="2000" b="0" i="0" u="none" strike="noStrike" baseline="0" dirty="0">
                <a:solidFill>
                  <a:srgbClr val="000000"/>
                </a:solidFill>
              </a:rPr>
              <a:t>διάστημα.</a:t>
            </a:r>
            <a:endParaRPr lang="en-US" sz="2000" b="0" i="0" u="none" strike="noStrike" baseline="0" dirty="0">
              <a:solidFill>
                <a:srgbClr val="000000"/>
              </a:solidFill>
            </a:endParaRPr>
          </a:p>
          <a:p>
            <a:pPr algn="l"/>
            <a:endParaRPr lang="el-GR" sz="2000" b="0" i="0" u="none" strike="noStrike" baseline="0" dirty="0">
              <a:solidFill>
                <a:srgbClr val="000000"/>
              </a:solidFill>
            </a:endParaRPr>
          </a:p>
          <a:p>
            <a:pPr marL="285750" indent="-285750" algn="l">
              <a:buFont typeface="Wingdings" panose="05000000000000000000" pitchFamily="2" charset="2"/>
              <a:buChar char="Ø"/>
            </a:pPr>
            <a:r>
              <a:rPr lang="el-GR" sz="2000" b="0" i="0" u="none" strike="noStrike" baseline="0" dirty="0">
                <a:solidFill>
                  <a:srgbClr val="000000"/>
                </a:solidFill>
              </a:rPr>
              <a:t>Στους μεγάλους ποταμούς οι πλημμύρες μπορεί να εμφανιστούν αρκετό</a:t>
            </a:r>
            <a:r>
              <a:rPr lang="en-US" sz="2000" b="0" i="0" u="none" strike="noStrike" baseline="0" dirty="0">
                <a:solidFill>
                  <a:srgbClr val="000000"/>
                </a:solidFill>
              </a:rPr>
              <a:t> </a:t>
            </a:r>
            <a:r>
              <a:rPr lang="el-GR" sz="2000" b="0" i="0" u="none" strike="noStrike" baseline="0" dirty="0">
                <a:solidFill>
                  <a:srgbClr val="000000"/>
                </a:solidFill>
              </a:rPr>
              <a:t>χρόνο μετά τη βροχόπτωση και να διαρκέσουν ημέρες, εβδομάδες ή ακόμη</a:t>
            </a:r>
            <a:r>
              <a:rPr lang="en-US" sz="2000" b="0" i="0" u="none" strike="noStrike" baseline="0" dirty="0">
                <a:solidFill>
                  <a:srgbClr val="000000"/>
                </a:solidFill>
              </a:rPr>
              <a:t> </a:t>
            </a:r>
            <a:r>
              <a:rPr lang="el-GR" sz="2000" b="0" i="0" u="none" strike="noStrike" baseline="0" dirty="0">
                <a:solidFill>
                  <a:srgbClr val="000000"/>
                </a:solidFill>
              </a:rPr>
              <a:t>και μήνες.</a:t>
            </a:r>
            <a:endParaRPr lang="en-US" sz="2000" b="0" i="0" u="none" strike="noStrike" baseline="0" dirty="0">
              <a:solidFill>
                <a:srgbClr val="000000"/>
              </a:solidFill>
            </a:endParaRPr>
          </a:p>
          <a:p>
            <a:pPr marL="285750" indent="-285750" algn="l">
              <a:buFont typeface="Wingdings" panose="05000000000000000000" pitchFamily="2" charset="2"/>
              <a:buChar char="Ø"/>
            </a:pPr>
            <a:endParaRPr lang="en-US" sz="2000" dirty="0">
              <a:solidFill>
                <a:srgbClr val="000000"/>
              </a:solidFill>
            </a:endParaRPr>
          </a:p>
          <a:p>
            <a:pPr marL="285750" indent="-285750" algn="l">
              <a:buFont typeface="Wingdings" panose="05000000000000000000" pitchFamily="2" charset="2"/>
              <a:buChar char="Ø"/>
            </a:pPr>
            <a:r>
              <a:rPr lang="el-GR" sz="2000" b="0" i="0" u="none" strike="noStrike" baseline="0" dirty="0">
                <a:solidFill>
                  <a:srgbClr val="000000"/>
                </a:solidFill>
              </a:rPr>
              <a:t>Σε μικρότερα ποτάμια είναι δυνατόν να εμφανιστούν </a:t>
            </a:r>
            <a:r>
              <a:rPr lang="el-GR" sz="2000" b="0" i="0" u="none" strike="noStrike" baseline="0" dirty="0">
                <a:solidFill>
                  <a:srgbClr val="CD0000"/>
                </a:solidFill>
              </a:rPr>
              <a:t>στιγμιαίες πλημμύρες</a:t>
            </a:r>
            <a:r>
              <a:rPr lang="en-US" sz="2000" b="0" i="0" u="none" strike="noStrike" baseline="0" dirty="0">
                <a:solidFill>
                  <a:srgbClr val="CD0000"/>
                </a:solidFill>
              </a:rPr>
              <a:t> </a:t>
            </a:r>
            <a:r>
              <a:rPr lang="el-GR" sz="2000" b="0" i="0" u="none" strike="noStrike" baseline="0" dirty="0">
                <a:solidFill>
                  <a:srgbClr val="CD0000"/>
                </a:solidFill>
              </a:rPr>
              <a:t>(flash </a:t>
            </a:r>
            <a:r>
              <a:rPr lang="el-GR" sz="2000" b="0" i="0" u="none" strike="noStrike" baseline="0" dirty="0" err="1">
                <a:solidFill>
                  <a:srgbClr val="CD0000"/>
                </a:solidFill>
              </a:rPr>
              <a:t>floods</a:t>
            </a:r>
            <a:r>
              <a:rPr lang="el-GR" sz="2000" b="0" i="0" u="none" strike="noStrike" baseline="0" dirty="0">
                <a:solidFill>
                  <a:srgbClr val="CD0000"/>
                </a:solidFill>
              </a:rPr>
              <a:t>) </a:t>
            </a:r>
            <a:r>
              <a:rPr lang="el-GR" sz="2000" b="0" i="0" u="none" strike="noStrike" baseline="0" dirty="0">
                <a:solidFill>
                  <a:srgbClr val="000000"/>
                </a:solidFill>
              </a:rPr>
              <a:t>που συνήθως οφείλονται σε πολύ έντονη τοπική βροχόπτωση.</a:t>
            </a:r>
            <a:r>
              <a:rPr lang="en-US" sz="2000" b="0" i="0" u="none" strike="noStrike" baseline="0" dirty="0">
                <a:solidFill>
                  <a:srgbClr val="000000"/>
                </a:solidFill>
              </a:rPr>
              <a:t> </a:t>
            </a:r>
            <a:r>
              <a:rPr lang="el-GR" sz="2000" b="0" i="0" u="none" strike="noStrike" baseline="0" dirty="0">
                <a:solidFill>
                  <a:srgbClr val="000000"/>
                </a:solidFill>
              </a:rPr>
              <a:t>Αυτές είναι λιγότερο προβλέψιμες και μπορεί να προκαλέσουν εκτεταμένες</a:t>
            </a:r>
            <a:r>
              <a:rPr lang="en-US" sz="2000" b="0" i="0" u="none" strike="noStrike" baseline="0" dirty="0">
                <a:solidFill>
                  <a:srgbClr val="000000"/>
                </a:solidFill>
              </a:rPr>
              <a:t> </a:t>
            </a:r>
            <a:r>
              <a:rPr lang="el-GR" sz="2000" b="0" i="0" u="none" strike="noStrike" baseline="0" dirty="0">
                <a:solidFill>
                  <a:srgbClr val="000000"/>
                </a:solidFill>
              </a:rPr>
              <a:t>καταστροφές. Δεδομένου ότι συμβαίνουν ξαφνικά και με ελάχιστη</a:t>
            </a:r>
            <a:r>
              <a:rPr lang="en-US" sz="2000" b="0" i="0" u="none" strike="noStrike" baseline="0" dirty="0">
                <a:solidFill>
                  <a:srgbClr val="000000"/>
                </a:solidFill>
              </a:rPr>
              <a:t> </a:t>
            </a:r>
            <a:r>
              <a:rPr lang="el-GR" sz="2000" b="0" i="0" u="none" strike="noStrike" baseline="0" dirty="0">
                <a:solidFill>
                  <a:srgbClr val="000000"/>
                </a:solidFill>
              </a:rPr>
              <a:t>προειδοποίηση είναι ιδιαίτερα επικίνδυνες για τους ανθρώπους.</a:t>
            </a:r>
            <a:endParaRPr lang="en-US" sz="2000" dirty="0"/>
          </a:p>
        </p:txBody>
      </p:sp>
      <p:pic>
        <p:nvPicPr>
          <p:cNvPr id="5124" name="Picture 4" descr="Κακοκαιρία «Daniel»: Δέκα οι νεκροί από τις πλημμύρες-Τέσσερις οι  αγνοούμενοι">
            <a:extLst>
              <a:ext uri="{FF2B5EF4-FFF2-40B4-BE49-F238E27FC236}">
                <a16:creationId xmlns:a16="http://schemas.microsoft.com/office/drawing/2014/main" id="{6B07F5E4-DF28-1B11-9445-3025CD9BE4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35240" y="4428517"/>
            <a:ext cx="3264408" cy="2173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96557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7B6F3F-495F-AB9B-9117-BB84AAAEDCDE}"/>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371A180A-C64B-4937-7579-2E9DB7BA9E2D}"/>
              </a:ext>
            </a:extLst>
          </p:cNvPr>
          <p:cNvSpPr txBox="1">
            <a:spLocks/>
          </p:cNvSpPr>
          <p:nvPr/>
        </p:nvSpPr>
        <p:spPr>
          <a:xfrm>
            <a:off x="485775" y="336551"/>
            <a:ext cx="10515600" cy="7438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3200" b="1" dirty="0">
                <a:solidFill>
                  <a:schemeClr val="tx2"/>
                </a:solidFill>
              </a:rPr>
              <a:t>Πλημμύρες</a:t>
            </a:r>
            <a:r>
              <a:rPr lang="en-US" sz="3200" b="1" dirty="0">
                <a:solidFill>
                  <a:schemeClr val="tx2"/>
                </a:solidFill>
              </a:rPr>
              <a:t>: </a:t>
            </a:r>
            <a:r>
              <a:rPr lang="el-GR" sz="3200" b="1" dirty="0">
                <a:solidFill>
                  <a:schemeClr val="tx2"/>
                </a:solidFill>
              </a:rPr>
              <a:t>φυσική ή ανθρωπογενής καταστροφή ;</a:t>
            </a:r>
            <a:endParaRPr lang="en-GB" sz="3200" b="1" dirty="0">
              <a:solidFill>
                <a:schemeClr val="tx2"/>
              </a:solidFill>
            </a:endParaRPr>
          </a:p>
        </p:txBody>
      </p:sp>
      <p:cxnSp>
        <p:nvCxnSpPr>
          <p:cNvPr id="6" name="Straight Connector 5">
            <a:extLst>
              <a:ext uri="{FF2B5EF4-FFF2-40B4-BE49-F238E27FC236}">
                <a16:creationId xmlns:a16="http://schemas.microsoft.com/office/drawing/2014/main" id="{71078913-1C98-EB1F-FEB6-B6742BDE55B8}"/>
              </a:ext>
            </a:extLst>
          </p:cNvPr>
          <p:cNvCxnSpPr/>
          <p:nvPr/>
        </p:nvCxnSpPr>
        <p:spPr>
          <a:xfrm>
            <a:off x="476250" y="1066800"/>
            <a:ext cx="10534650" cy="0"/>
          </a:xfrm>
          <a:prstGeom prst="line">
            <a:avLst/>
          </a:prstGeom>
          <a:ln w="28575">
            <a:solidFill>
              <a:schemeClr val="tx2"/>
            </a:solidFill>
          </a:ln>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81FBBD59-2CD0-BB1F-6E73-66ABEC6B4491}"/>
              </a:ext>
            </a:extLst>
          </p:cNvPr>
          <p:cNvSpPr>
            <a:spLocks noGrp="1"/>
          </p:cNvSpPr>
          <p:nvPr>
            <p:ph type="sldNum" sz="quarter" idx="12"/>
          </p:nvPr>
        </p:nvSpPr>
        <p:spPr/>
        <p:txBody>
          <a:bodyPr/>
          <a:lstStyle/>
          <a:p>
            <a:fld id="{B1DCDB48-06C4-4061-8D40-7621C223FB0E}" type="slidenum">
              <a:rPr lang="en-US" smtClean="0"/>
              <a:t>34</a:t>
            </a:fld>
            <a:endParaRPr lang="en-US"/>
          </a:p>
        </p:txBody>
      </p:sp>
      <p:sp>
        <p:nvSpPr>
          <p:cNvPr id="7" name="TextBox 6">
            <a:extLst>
              <a:ext uri="{FF2B5EF4-FFF2-40B4-BE49-F238E27FC236}">
                <a16:creationId xmlns:a16="http://schemas.microsoft.com/office/drawing/2014/main" id="{497CBD32-D813-61C5-1992-16B7999CBBD6}"/>
              </a:ext>
            </a:extLst>
          </p:cNvPr>
          <p:cNvSpPr txBox="1"/>
          <p:nvPr/>
        </p:nvSpPr>
        <p:spPr>
          <a:xfrm>
            <a:off x="485775" y="1146086"/>
            <a:ext cx="10651617" cy="4093428"/>
          </a:xfrm>
          <a:prstGeom prst="rect">
            <a:avLst/>
          </a:prstGeom>
          <a:noFill/>
        </p:spPr>
        <p:txBody>
          <a:bodyPr wrap="square">
            <a:spAutoFit/>
          </a:bodyPr>
          <a:lstStyle/>
          <a:p>
            <a:pPr algn="l"/>
            <a:r>
              <a:rPr lang="el-GR" sz="2000" b="0" i="0" u="none" strike="noStrike" baseline="0" dirty="0">
                <a:solidFill>
                  <a:srgbClr val="000000"/>
                </a:solidFill>
                <a:latin typeface="+mj-lt"/>
              </a:rPr>
              <a:t>Οι καταστροφές από πλημμύρες προέρχονται από την αλληλεπίδραση:</a:t>
            </a:r>
          </a:p>
          <a:p>
            <a:pPr algn="l"/>
            <a:endParaRPr lang="el-GR" sz="2000" b="0" i="0" u="none" strike="noStrike" baseline="0" dirty="0">
              <a:solidFill>
                <a:srgbClr val="000000"/>
              </a:solidFill>
              <a:latin typeface="+mj-lt"/>
            </a:endParaRPr>
          </a:p>
          <a:p>
            <a:pPr algn="l"/>
            <a:r>
              <a:rPr lang="el-GR" sz="2000" b="0" i="0" u="none" strike="noStrike" baseline="0" dirty="0">
                <a:solidFill>
                  <a:srgbClr val="000000"/>
                </a:solidFill>
                <a:latin typeface="+mj-lt"/>
              </a:rPr>
              <a:t>(α) </a:t>
            </a:r>
            <a:r>
              <a:rPr lang="el-GR" sz="2000" dirty="0">
                <a:solidFill>
                  <a:srgbClr val="000000"/>
                </a:solidFill>
                <a:latin typeface="+mj-lt"/>
              </a:rPr>
              <a:t>της </a:t>
            </a:r>
            <a:r>
              <a:rPr lang="el-GR" sz="2000" b="1" dirty="0">
                <a:solidFill>
                  <a:srgbClr val="000000"/>
                </a:solidFill>
                <a:latin typeface="+mj-lt"/>
              </a:rPr>
              <a:t>έντασης της βροχόπτωσης </a:t>
            </a:r>
            <a:r>
              <a:rPr lang="el-GR" sz="2000" dirty="0">
                <a:solidFill>
                  <a:srgbClr val="000000"/>
                </a:solidFill>
                <a:latin typeface="+mj-lt"/>
              </a:rPr>
              <a:t>(πόσο νερό θα «πέσει» στη μονάδα του χρόνου)</a:t>
            </a:r>
          </a:p>
          <a:p>
            <a:pPr algn="l"/>
            <a:endParaRPr lang="el-GR" sz="2000" b="0" i="0" u="none" strike="noStrike" baseline="0" dirty="0">
              <a:solidFill>
                <a:srgbClr val="000000"/>
              </a:solidFill>
              <a:latin typeface="+mj-lt"/>
            </a:endParaRPr>
          </a:p>
          <a:p>
            <a:r>
              <a:rPr lang="el-GR" sz="2000" b="0" i="0" u="none" strike="noStrike" baseline="0" dirty="0">
                <a:solidFill>
                  <a:srgbClr val="000000"/>
                </a:solidFill>
                <a:latin typeface="+mj-lt"/>
              </a:rPr>
              <a:t>(β) των </a:t>
            </a:r>
            <a:r>
              <a:rPr lang="el-GR" sz="2000" b="1" i="0" u="none" strike="noStrike" baseline="0" dirty="0">
                <a:solidFill>
                  <a:srgbClr val="000000"/>
                </a:solidFill>
                <a:latin typeface="+mj-lt"/>
              </a:rPr>
              <a:t>συνθηκών της λεκάνης απορροής </a:t>
            </a:r>
            <a:r>
              <a:rPr lang="el-GR" sz="2000" b="0" i="0" u="none" strike="noStrike" baseline="0" dirty="0">
                <a:solidFill>
                  <a:srgbClr val="000000"/>
                </a:solidFill>
                <a:latin typeface="+mj-lt"/>
              </a:rPr>
              <a:t>(πόσ</a:t>
            </a:r>
            <a:r>
              <a:rPr lang="el-GR" sz="2000" dirty="0">
                <a:solidFill>
                  <a:srgbClr val="000000"/>
                </a:solidFill>
                <a:latin typeface="+mj-lt"/>
              </a:rPr>
              <a:t>ο νερό θα απορροφήσει το έδαφος</a:t>
            </a:r>
            <a:r>
              <a:rPr lang="el-GR" sz="2000" b="0" i="0" u="none" strike="noStrike" baseline="0" dirty="0">
                <a:solidFill>
                  <a:srgbClr val="000000"/>
                </a:solidFill>
                <a:latin typeface="+mj-lt"/>
              </a:rPr>
              <a:t>)</a:t>
            </a:r>
          </a:p>
          <a:p>
            <a:endParaRPr lang="el-GR" sz="2000" b="0" i="0" u="none" strike="noStrike" baseline="0" dirty="0">
              <a:solidFill>
                <a:srgbClr val="000000"/>
              </a:solidFill>
              <a:latin typeface="+mj-lt"/>
            </a:endParaRPr>
          </a:p>
          <a:p>
            <a:r>
              <a:rPr lang="el-GR" sz="2000" dirty="0">
                <a:solidFill>
                  <a:srgbClr val="000000"/>
                </a:solidFill>
                <a:latin typeface="+mj-lt"/>
              </a:rPr>
              <a:t>(γ) του </a:t>
            </a:r>
            <a:r>
              <a:rPr lang="el-GR" sz="2000" b="1" dirty="0">
                <a:solidFill>
                  <a:srgbClr val="000000"/>
                </a:solidFill>
                <a:latin typeface="+mj-lt"/>
              </a:rPr>
              <a:t>χρόνου συγκέντρωσης </a:t>
            </a:r>
            <a:r>
              <a:rPr lang="el-GR" sz="2000" dirty="0">
                <a:solidFill>
                  <a:srgbClr val="000000"/>
                </a:solidFill>
                <a:latin typeface="+mj-lt"/>
              </a:rPr>
              <a:t>(πόσο γρήγορα το νερό θα φτάσει σε ένα δεδομένο σημείο) </a:t>
            </a:r>
            <a:r>
              <a:rPr lang="el-GR" sz="2000" b="0" i="0" u="none" strike="noStrike" baseline="0" dirty="0">
                <a:solidFill>
                  <a:srgbClr val="000000"/>
                </a:solidFill>
                <a:latin typeface="+mj-lt"/>
              </a:rPr>
              <a:t>και</a:t>
            </a:r>
          </a:p>
          <a:p>
            <a:endParaRPr lang="el-GR" sz="2000" b="0" i="0" u="none" strike="noStrike" baseline="0" dirty="0">
              <a:solidFill>
                <a:srgbClr val="000000"/>
              </a:solidFill>
              <a:latin typeface="+mj-lt"/>
            </a:endParaRPr>
          </a:p>
          <a:p>
            <a:pPr algn="l"/>
            <a:r>
              <a:rPr lang="el-GR" sz="2000" b="0" i="0" u="none" strike="noStrike" baseline="0" dirty="0">
                <a:solidFill>
                  <a:srgbClr val="000000"/>
                </a:solidFill>
                <a:latin typeface="+mj-lt"/>
              </a:rPr>
              <a:t>(δ) τη </a:t>
            </a:r>
            <a:r>
              <a:rPr lang="el-GR" sz="2000" b="1" i="0" u="none" strike="noStrike" baseline="0" dirty="0">
                <a:solidFill>
                  <a:srgbClr val="000000"/>
                </a:solidFill>
                <a:latin typeface="+mj-lt"/>
              </a:rPr>
              <a:t>χωρητικότητα του συστήματος αποστράγγισης </a:t>
            </a:r>
            <a:r>
              <a:rPr lang="el-GR" sz="2000" b="0" i="0" u="none" strike="noStrike" baseline="0" dirty="0">
                <a:solidFill>
                  <a:srgbClr val="000000"/>
                </a:solidFill>
                <a:latin typeface="+mj-lt"/>
              </a:rPr>
              <a:t>(πόσο νερό «χωράνε» τα φυσικά ρέματα-ποτάμια ή τα τεχνητά αντιπλημμυρικά έργα)</a:t>
            </a:r>
          </a:p>
          <a:p>
            <a:pPr algn="l"/>
            <a:endParaRPr lang="el-GR" sz="2000" dirty="0">
              <a:solidFill>
                <a:srgbClr val="000000"/>
              </a:solidFill>
              <a:latin typeface="+mj-lt"/>
            </a:endParaRPr>
          </a:p>
          <a:p>
            <a:pPr algn="l"/>
            <a:r>
              <a:rPr lang="el-GR" sz="2000" b="0" i="0" u="none" strike="noStrike" baseline="0" dirty="0">
                <a:solidFill>
                  <a:srgbClr val="000000"/>
                </a:solidFill>
                <a:latin typeface="+mj-lt"/>
              </a:rPr>
              <a:t>(ε) την κοινωνική, περιβαλλοντική, πολιτιστική και οικονομική σημασία των </a:t>
            </a:r>
            <a:r>
              <a:rPr lang="el-GR" sz="2000" b="1" i="0" u="none" strike="noStrike" baseline="0" dirty="0">
                <a:solidFill>
                  <a:srgbClr val="000000"/>
                </a:solidFill>
                <a:latin typeface="+mj-lt"/>
              </a:rPr>
              <a:t>χρήσεων γης και δραστηριοτήτων που </a:t>
            </a:r>
            <a:r>
              <a:rPr lang="el-GR" sz="2000" b="0" i="0" u="none" strike="noStrike" baseline="0" dirty="0">
                <a:solidFill>
                  <a:srgbClr val="000000"/>
                </a:solidFill>
                <a:latin typeface="+mj-lt"/>
              </a:rPr>
              <a:t>κατακλύζονται.</a:t>
            </a:r>
            <a:endParaRPr lang="en-US" sz="2000" b="0" i="0" u="none" strike="noStrike" baseline="0" dirty="0">
              <a:solidFill>
                <a:srgbClr val="000000"/>
              </a:solidFill>
              <a:latin typeface="+mj-lt"/>
            </a:endParaRPr>
          </a:p>
        </p:txBody>
      </p:sp>
      <p:sp>
        <p:nvSpPr>
          <p:cNvPr id="9" name="Rectangle 8">
            <a:extLst>
              <a:ext uri="{FF2B5EF4-FFF2-40B4-BE49-F238E27FC236}">
                <a16:creationId xmlns:a16="http://schemas.microsoft.com/office/drawing/2014/main" id="{AE8E4719-3481-EA5D-52AE-7F44D2BA5A96}"/>
              </a:ext>
            </a:extLst>
          </p:cNvPr>
          <p:cNvSpPr/>
          <p:nvPr/>
        </p:nvSpPr>
        <p:spPr>
          <a:xfrm>
            <a:off x="630936" y="5413248"/>
            <a:ext cx="10003536" cy="768096"/>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l-GR" dirty="0"/>
              <a:t>Από τα παραπάνω μόνο το (α) δεν επηρεάζεται από τον άνθρωπο και αυτό ελέγχεται λόγω της επίδρασης της ανθρωπογενούς κλιματικής αλλαγής στις βροχοπτώσεις.</a:t>
            </a:r>
            <a:endParaRPr lang="en-US" dirty="0"/>
          </a:p>
        </p:txBody>
      </p:sp>
    </p:spTree>
    <p:extLst>
      <p:ext uri="{BB962C8B-B14F-4D97-AF65-F5344CB8AC3E}">
        <p14:creationId xmlns:p14="http://schemas.microsoft.com/office/powerpoint/2010/main" val="91485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30208A-B341-3327-A685-840E32747FEF}"/>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A8C0D7E8-9D3B-2183-6D91-E2AC77BDCA66}"/>
              </a:ext>
            </a:extLst>
          </p:cNvPr>
          <p:cNvSpPr txBox="1">
            <a:spLocks/>
          </p:cNvSpPr>
          <p:nvPr/>
        </p:nvSpPr>
        <p:spPr>
          <a:xfrm>
            <a:off x="485775" y="336551"/>
            <a:ext cx="10515600" cy="7438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3200" b="1" dirty="0">
                <a:solidFill>
                  <a:schemeClr val="tx2"/>
                </a:solidFill>
              </a:rPr>
              <a:t>Πλημμύρες</a:t>
            </a:r>
            <a:r>
              <a:rPr lang="en-US" sz="3200" b="1" dirty="0">
                <a:solidFill>
                  <a:schemeClr val="tx2"/>
                </a:solidFill>
              </a:rPr>
              <a:t>: </a:t>
            </a:r>
            <a:r>
              <a:rPr lang="el-GR" sz="3200" b="1" dirty="0">
                <a:solidFill>
                  <a:schemeClr val="tx2"/>
                </a:solidFill>
              </a:rPr>
              <a:t>φυσική ή ανθρωπογενής καταστροφή ;</a:t>
            </a:r>
            <a:endParaRPr lang="en-GB" sz="3200" b="1" dirty="0">
              <a:solidFill>
                <a:schemeClr val="tx2"/>
              </a:solidFill>
            </a:endParaRPr>
          </a:p>
        </p:txBody>
      </p:sp>
      <p:cxnSp>
        <p:nvCxnSpPr>
          <p:cNvPr id="6" name="Straight Connector 5">
            <a:extLst>
              <a:ext uri="{FF2B5EF4-FFF2-40B4-BE49-F238E27FC236}">
                <a16:creationId xmlns:a16="http://schemas.microsoft.com/office/drawing/2014/main" id="{4913C11A-B15E-15D1-0680-A3C5C37E039C}"/>
              </a:ext>
            </a:extLst>
          </p:cNvPr>
          <p:cNvCxnSpPr/>
          <p:nvPr/>
        </p:nvCxnSpPr>
        <p:spPr>
          <a:xfrm>
            <a:off x="476250" y="1066800"/>
            <a:ext cx="10534650" cy="0"/>
          </a:xfrm>
          <a:prstGeom prst="line">
            <a:avLst/>
          </a:prstGeom>
          <a:ln w="28575">
            <a:solidFill>
              <a:schemeClr val="tx2"/>
            </a:solidFill>
          </a:ln>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045FB570-618A-F8DC-4569-AA8386A3633E}"/>
              </a:ext>
            </a:extLst>
          </p:cNvPr>
          <p:cNvSpPr>
            <a:spLocks noGrp="1"/>
          </p:cNvSpPr>
          <p:nvPr>
            <p:ph type="sldNum" sz="quarter" idx="12"/>
          </p:nvPr>
        </p:nvSpPr>
        <p:spPr/>
        <p:txBody>
          <a:bodyPr/>
          <a:lstStyle/>
          <a:p>
            <a:fld id="{B1DCDB48-06C4-4061-8D40-7621C223FB0E}" type="slidenum">
              <a:rPr lang="en-US" smtClean="0"/>
              <a:t>35</a:t>
            </a:fld>
            <a:endParaRPr lang="en-US"/>
          </a:p>
        </p:txBody>
      </p:sp>
      <p:pic>
        <p:nvPicPr>
          <p:cNvPr id="3" name="Picture 2">
            <a:extLst>
              <a:ext uri="{FF2B5EF4-FFF2-40B4-BE49-F238E27FC236}">
                <a16:creationId xmlns:a16="http://schemas.microsoft.com/office/drawing/2014/main" id="{5C5ED72D-40F8-7366-8FF6-4B7CD2CFA6D5}"/>
              </a:ext>
            </a:extLst>
          </p:cNvPr>
          <p:cNvPicPr>
            <a:picLocks noChangeAspect="1"/>
          </p:cNvPicPr>
          <p:nvPr/>
        </p:nvPicPr>
        <p:blipFill>
          <a:blip r:embed="rId2"/>
          <a:stretch>
            <a:fillRect/>
          </a:stretch>
        </p:blipFill>
        <p:spPr>
          <a:xfrm>
            <a:off x="5852981" y="1345945"/>
            <a:ext cx="5011615" cy="3429000"/>
          </a:xfrm>
          <a:prstGeom prst="rect">
            <a:avLst/>
          </a:prstGeom>
        </p:spPr>
      </p:pic>
      <p:pic>
        <p:nvPicPr>
          <p:cNvPr id="7" name="Picture 2">
            <a:extLst>
              <a:ext uri="{FF2B5EF4-FFF2-40B4-BE49-F238E27FC236}">
                <a16:creationId xmlns:a16="http://schemas.microsoft.com/office/drawing/2014/main" id="{730C41B7-F5CA-887D-A632-1B14A6C4FE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214" y="1461339"/>
            <a:ext cx="4762500" cy="325755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96742A1-83D4-C18D-4776-2EE0B3A4B681}"/>
              </a:ext>
            </a:extLst>
          </p:cNvPr>
          <p:cNvSpPr txBox="1"/>
          <p:nvPr/>
        </p:nvSpPr>
        <p:spPr>
          <a:xfrm>
            <a:off x="710214" y="1461339"/>
            <a:ext cx="4762500" cy="369332"/>
          </a:xfrm>
          <a:prstGeom prst="rect">
            <a:avLst/>
          </a:prstGeom>
          <a:noFill/>
        </p:spPr>
        <p:txBody>
          <a:bodyPr wrap="square">
            <a:spAutoFit/>
          </a:bodyPr>
          <a:lstStyle/>
          <a:p>
            <a:r>
              <a:rPr lang="el-GR" sz="1800" b="1" dirty="0">
                <a:solidFill>
                  <a:srgbClr val="FFC000"/>
                </a:solidFill>
              </a:rPr>
              <a:t>Πλημμύρες στη Μάνδρα, 2017, 25 νεκροί</a:t>
            </a:r>
            <a:endParaRPr lang="en-US" b="1" dirty="0">
              <a:solidFill>
                <a:srgbClr val="FFC000"/>
              </a:solidFill>
            </a:endParaRPr>
          </a:p>
        </p:txBody>
      </p:sp>
      <p:sp>
        <p:nvSpPr>
          <p:cNvPr id="8" name="TextBox 7">
            <a:extLst>
              <a:ext uri="{FF2B5EF4-FFF2-40B4-BE49-F238E27FC236}">
                <a16:creationId xmlns:a16="http://schemas.microsoft.com/office/drawing/2014/main" id="{C1933C40-BE28-6CA5-0F10-BE87783540A8}"/>
              </a:ext>
            </a:extLst>
          </p:cNvPr>
          <p:cNvSpPr txBox="1"/>
          <p:nvPr/>
        </p:nvSpPr>
        <p:spPr>
          <a:xfrm>
            <a:off x="5852981" y="4774945"/>
            <a:ext cx="5011615" cy="307777"/>
          </a:xfrm>
          <a:prstGeom prst="rect">
            <a:avLst/>
          </a:prstGeom>
          <a:noFill/>
        </p:spPr>
        <p:txBody>
          <a:bodyPr wrap="square">
            <a:spAutoFit/>
          </a:bodyPr>
          <a:lstStyle/>
          <a:p>
            <a:pPr algn="ctr"/>
            <a:r>
              <a:rPr lang="el-GR" sz="1400" i="1" dirty="0"/>
              <a:t>Πηγή: </a:t>
            </a:r>
            <a:r>
              <a:rPr lang="en-US" sz="1400" i="1" dirty="0"/>
              <a:t>Merz et al., 2010</a:t>
            </a:r>
          </a:p>
        </p:txBody>
      </p:sp>
    </p:spTree>
    <p:extLst>
      <p:ext uri="{BB962C8B-B14F-4D97-AF65-F5344CB8AC3E}">
        <p14:creationId xmlns:p14="http://schemas.microsoft.com/office/powerpoint/2010/main" val="22147868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A50DB1-A9A9-72B0-0039-9E4AE54E2E7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0FDF3436-B088-1A8A-2127-D1ABB1A4B898}"/>
              </a:ext>
            </a:extLst>
          </p:cNvPr>
          <p:cNvSpPr txBox="1"/>
          <p:nvPr/>
        </p:nvSpPr>
        <p:spPr>
          <a:xfrm>
            <a:off x="8062912" y="1211367"/>
            <a:ext cx="3915728" cy="5355312"/>
          </a:xfrm>
          <a:prstGeom prst="rect">
            <a:avLst/>
          </a:prstGeom>
          <a:noFill/>
        </p:spPr>
        <p:txBody>
          <a:bodyPr wrap="square">
            <a:spAutoFit/>
          </a:bodyPr>
          <a:lstStyle/>
          <a:p>
            <a:pPr marL="285750" indent="-285750" algn="l">
              <a:buFont typeface="Wingdings" panose="05000000000000000000" pitchFamily="2" charset="2"/>
              <a:buChar char="Ø"/>
            </a:pPr>
            <a:r>
              <a:rPr lang="el-GR" sz="1800" b="0" i="0" u="none" strike="noStrike" baseline="0" dirty="0">
                <a:solidFill>
                  <a:srgbClr val="000000"/>
                </a:solidFill>
                <a:latin typeface="+mj-lt"/>
              </a:rPr>
              <a:t>5-7 Σεπτεμβρίου 2023</a:t>
            </a:r>
          </a:p>
          <a:p>
            <a:pPr marL="285750" indent="-285750" algn="l">
              <a:buFont typeface="Wingdings" panose="05000000000000000000" pitchFamily="2" charset="2"/>
              <a:buChar char="Ø"/>
            </a:pPr>
            <a:r>
              <a:rPr lang="el-GR" sz="1800" b="0" i="0" u="none" strike="noStrike" baseline="0" dirty="0">
                <a:solidFill>
                  <a:srgbClr val="000000"/>
                </a:solidFill>
                <a:latin typeface="+mj-lt"/>
              </a:rPr>
              <a:t>17 νεκροί</a:t>
            </a:r>
          </a:p>
          <a:p>
            <a:pPr marL="285750" indent="-285750" algn="l">
              <a:buFont typeface="Wingdings" panose="05000000000000000000" pitchFamily="2" charset="2"/>
              <a:buChar char="Ø"/>
            </a:pPr>
            <a:r>
              <a:rPr lang="el-GR" dirty="0">
                <a:solidFill>
                  <a:srgbClr val="000000"/>
                </a:solidFill>
                <a:latin typeface="+mj-lt"/>
              </a:rPr>
              <a:t>Ανυπολόγιστες καταστροφές σε ιδιωτικές περιουσίες και δημόσιες υποδομές</a:t>
            </a:r>
          </a:p>
          <a:p>
            <a:pPr marL="285750" indent="-285750" algn="l">
              <a:buFont typeface="Wingdings" panose="05000000000000000000" pitchFamily="2" charset="2"/>
              <a:buChar char="Ø"/>
            </a:pPr>
            <a:r>
              <a:rPr lang="el-GR" sz="1800" b="0" i="0" u="none" strike="noStrike" baseline="0" dirty="0">
                <a:solidFill>
                  <a:srgbClr val="000000"/>
                </a:solidFill>
                <a:latin typeface="+mj-lt"/>
              </a:rPr>
              <a:t>Καταστροφή αγροτικής παραγωγής</a:t>
            </a:r>
            <a:endParaRPr lang="en-US" sz="1800" b="0" i="0" u="none" strike="noStrike" baseline="0" dirty="0">
              <a:solidFill>
                <a:srgbClr val="000000"/>
              </a:solidFill>
              <a:latin typeface="+mj-lt"/>
            </a:endParaRPr>
          </a:p>
          <a:p>
            <a:pPr algn="l"/>
            <a:endParaRPr lang="en-US" sz="1800" b="0" i="0" u="none" strike="noStrike" baseline="0" dirty="0">
              <a:solidFill>
                <a:srgbClr val="000000"/>
              </a:solidFill>
              <a:latin typeface="+mj-lt"/>
            </a:endParaRPr>
          </a:p>
          <a:p>
            <a:pPr marL="285750" indent="-285750" algn="l">
              <a:buFont typeface="Wingdings" panose="05000000000000000000" pitchFamily="2" charset="2"/>
              <a:buChar char="Ø"/>
            </a:pPr>
            <a:r>
              <a:rPr lang="el-GR" sz="1800" b="0" i="0" u="none" strike="noStrike" baseline="0" dirty="0">
                <a:solidFill>
                  <a:srgbClr val="000000"/>
                </a:solidFill>
                <a:latin typeface="+mj-lt"/>
              </a:rPr>
              <a:t>Θεωρήθηκε </a:t>
            </a:r>
            <a:r>
              <a:rPr lang="el-GR" dirty="0">
                <a:solidFill>
                  <a:srgbClr val="000000"/>
                </a:solidFill>
                <a:latin typeface="+mj-lt"/>
              </a:rPr>
              <a:t>αναπάντεχο και ακραίο φαινόμενο το οποίο κανένας μηχανισμός δε θα ήταν έτοιμος να το αντιμετωπίσει</a:t>
            </a:r>
          </a:p>
          <a:p>
            <a:pPr marL="285750" indent="-285750" algn="l">
              <a:buFont typeface="Wingdings" panose="05000000000000000000" pitchFamily="2" charset="2"/>
              <a:buChar char="Ø"/>
            </a:pPr>
            <a:r>
              <a:rPr lang="el-GR" dirty="0">
                <a:solidFill>
                  <a:srgbClr val="000000"/>
                </a:solidFill>
                <a:latin typeface="+mj-lt"/>
              </a:rPr>
              <a:t>Λέχθηκε μάλιστα ότι ένα τέτοιο φαινόμενο συμβαίνει μία φορά κάθε χιλιάδες χρόνια (έως και 16.000 !!!)</a:t>
            </a:r>
          </a:p>
          <a:p>
            <a:pPr marL="285750" indent="-285750" algn="l">
              <a:buFont typeface="Wingdings" panose="05000000000000000000" pitchFamily="2" charset="2"/>
              <a:buChar char="Ø"/>
            </a:pPr>
            <a:r>
              <a:rPr lang="el-GR" dirty="0">
                <a:solidFill>
                  <a:srgbClr val="000000"/>
                </a:solidFill>
                <a:latin typeface="+mj-lt"/>
              </a:rPr>
              <a:t>Όμως η έκταση που πλημμύρισε υπάρχει από το 2018 σε χάρτες του ΥΠΕΝ ως </a:t>
            </a:r>
            <a:r>
              <a:rPr lang="el-GR" dirty="0" err="1">
                <a:solidFill>
                  <a:srgbClr val="000000"/>
                </a:solidFill>
                <a:latin typeface="+mj-lt"/>
              </a:rPr>
              <a:t>πλημμυρικά</a:t>
            </a:r>
            <a:r>
              <a:rPr lang="el-GR" dirty="0">
                <a:solidFill>
                  <a:srgbClr val="000000"/>
                </a:solidFill>
                <a:latin typeface="+mj-lt"/>
              </a:rPr>
              <a:t> επικίνδυνη περιοχή </a:t>
            </a:r>
            <a:r>
              <a:rPr lang="el-GR" b="1" dirty="0">
                <a:solidFill>
                  <a:srgbClr val="000000"/>
                </a:solidFill>
                <a:latin typeface="+mj-lt"/>
              </a:rPr>
              <a:t>περιόδου επαναφοράς 100ετίας</a:t>
            </a:r>
            <a:endParaRPr lang="en-US" sz="1800" b="1" i="0" u="none" strike="noStrike" baseline="0" dirty="0">
              <a:solidFill>
                <a:srgbClr val="000000"/>
              </a:solidFill>
              <a:latin typeface="+mj-lt"/>
            </a:endParaRPr>
          </a:p>
        </p:txBody>
      </p:sp>
      <p:sp>
        <p:nvSpPr>
          <p:cNvPr id="4" name="Title 1">
            <a:extLst>
              <a:ext uri="{FF2B5EF4-FFF2-40B4-BE49-F238E27FC236}">
                <a16:creationId xmlns:a16="http://schemas.microsoft.com/office/drawing/2014/main" id="{A1A241F5-26F1-2CE5-1ECC-B50C63FB7B02}"/>
              </a:ext>
            </a:extLst>
          </p:cNvPr>
          <p:cNvSpPr txBox="1">
            <a:spLocks/>
          </p:cNvSpPr>
          <p:nvPr/>
        </p:nvSpPr>
        <p:spPr>
          <a:xfrm>
            <a:off x="485775" y="336551"/>
            <a:ext cx="10515600" cy="7438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3200" b="1" dirty="0">
                <a:solidFill>
                  <a:schemeClr val="tx2"/>
                </a:solidFill>
              </a:rPr>
              <a:t>Πλημμύρες στη Θεσσαλία λόγω </a:t>
            </a:r>
            <a:r>
              <a:rPr lang="en-US" sz="3200" b="1" dirty="0">
                <a:solidFill>
                  <a:schemeClr val="tx2"/>
                </a:solidFill>
              </a:rPr>
              <a:t>Daniel</a:t>
            </a:r>
            <a:r>
              <a:rPr lang="el-GR" sz="3200" b="1" dirty="0">
                <a:solidFill>
                  <a:schemeClr val="tx2"/>
                </a:solidFill>
              </a:rPr>
              <a:t>: Θεομηνία ή όχι ;</a:t>
            </a:r>
            <a:endParaRPr lang="en-GB" sz="3200" b="1" dirty="0">
              <a:solidFill>
                <a:schemeClr val="tx2"/>
              </a:solidFill>
            </a:endParaRPr>
          </a:p>
        </p:txBody>
      </p:sp>
      <p:cxnSp>
        <p:nvCxnSpPr>
          <p:cNvPr id="6" name="Straight Connector 5">
            <a:extLst>
              <a:ext uri="{FF2B5EF4-FFF2-40B4-BE49-F238E27FC236}">
                <a16:creationId xmlns:a16="http://schemas.microsoft.com/office/drawing/2014/main" id="{9B3D6E07-5844-9040-E3B2-22FD0013F8B3}"/>
              </a:ext>
            </a:extLst>
          </p:cNvPr>
          <p:cNvCxnSpPr/>
          <p:nvPr/>
        </p:nvCxnSpPr>
        <p:spPr>
          <a:xfrm>
            <a:off x="476250" y="1066800"/>
            <a:ext cx="10534650" cy="0"/>
          </a:xfrm>
          <a:prstGeom prst="line">
            <a:avLst/>
          </a:prstGeom>
          <a:ln w="28575">
            <a:solidFill>
              <a:schemeClr val="tx2"/>
            </a:solidFill>
          </a:ln>
        </p:spPr>
        <p:style>
          <a:lnRef idx="2">
            <a:schemeClr val="accent1"/>
          </a:lnRef>
          <a:fillRef idx="0">
            <a:schemeClr val="accent1"/>
          </a:fillRef>
          <a:effectRef idx="1">
            <a:schemeClr val="accent1"/>
          </a:effectRef>
          <a:fontRef idx="minor">
            <a:schemeClr val="tx1"/>
          </a:fontRef>
        </p:style>
      </p:cxnSp>
      <p:pic>
        <p:nvPicPr>
          <p:cNvPr id="1026" name="Picture 2" descr="Δεν υπάρχει διαθέσιμη περιγραφή για τη φωτογραφία.">
            <a:extLst>
              <a:ext uri="{FF2B5EF4-FFF2-40B4-BE49-F238E27FC236}">
                <a16:creationId xmlns:a16="http://schemas.microsoft.com/office/drawing/2014/main" id="{55221939-4DD5-6A95-7938-AA2969CC06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775" y="1224945"/>
            <a:ext cx="7577137" cy="5131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5703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2B2AB4-09D9-F19D-86F4-717DBD175892}"/>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B0D59071-ED9F-DFC6-8C4C-07663595923A}"/>
              </a:ext>
            </a:extLst>
          </p:cNvPr>
          <p:cNvSpPr txBox="1">
            <a:spLocks/>
          </p:cNvSpPr>
          <p:nvPr/>
        </p:nvSpPr>
        <p:spPr>
          <a:xfrm>
            <a:off x="485775" y="336551"/>
            <a:ext cx="10515600" cy="743828"/>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20000"/>
              </a:lnSpc>
            </a:pPr>
            <a:r>
              <a:rPr lang="el-GR" sz="3200" b="1" dirty="0">
                <a:solidFill>
                  <a:schemeClr val="tx2"/>
                </a:solidFill>
                <a:latin typeface="+mn-lt"/>
              </a:rPr>
              <a:t>Τι σημαίνει πλημμύρα με περίοδο επαναφοράς 100 ετών;</a:t>
            </a:r>
          </a:p>
        </p:txBody>
      </p:sp>
      <p:cxnSp>
        <p:nvCxnSpPr>
          <p:cNvPr id="6" name="Straight Connector 5">
            <a:extLst>
              <a:ext uri="{FF2B5EF4-FFF2-40B4-BE49-F238E27FC236}">
                <a16:creationId xmlns:a16="http://schemas.microsoft.com/office/drawing/2014/main" id="{D0DAD570-59D0-E1F6-6373-1B838A3BAC96}"/>
              </a:ext>
            </a:extLst>
          </p:cNvPr>
          <p:cNvCxnSpPr/>
          <p:nvPr/>
        </p:nvCxnSpPr>
        <p:spPr>
          <a:xfrm>
            <a:off x="476250" y="1066800"/>
            <a:ext cx="10534650" cy="0"/>
          </a:xfrm>
          <a:prstGeom prst="line">
            <a:avLst/>
          </a:prstGeom>
          <a:ln w="28575">
            <a:solidFill>
              <a:schemeClr val="tx2"/>
            </a:solidFill>
          </a:ln>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92229EEB-1887-728E-E9A7-F651A772D2DE}"/>
              </a:ext>
            </a:extLst>
          </p:cNvPr>
          <p:cNvSpPr>
            <a:spLocks noGrp="1"/>
          </p:cNvSpPr>
          <p:nvPr>
            <p:ph type="sldNum" sz="quarter" idx="12"/>
          </p:nvPr>
        </p:nvSpPr>
        <p:spPr/>
        <p:txBody>
          <a:bodyPr/>
          <a:lstStyle/>
          <a:p>
            <a:fld id="{B1DCDB48-06C4-4061-8D40-7621C223FB0E}" type="slidenum">
              <a:rPr lang="en-US" smtClean="0"/>
              <a:t>37</a:t>
            </a:fld>
            <a:endParaRPr lang="en-US"/>
          </a:p>
        </p:txBody>
      </p:sp>
      <p:sp>
        <p:nvSpPr>
          <p:cNvPr id="3" name="Title 1">
            <a:extLst>
              <a:ext uri="{FF2B5EF4-FFF2-40B4-BE49-F238E27FC236}">
                <a16:creationId xmlns:a16="http://schemas.microsoft.com/office/drawing/2014/main" id="{94EAE45D-8E5D-A020-E60C-242C711BD9DE}"/>
              </a:ext>
            </a:extLst>
          </p:cNvPr>
          <p:cNvSpPr txBox="1">
            <a:spLocks/>
          </p:cNvSpPr>
          <p:nvPr/>
        </p:nvSpPr>
        <p:spPr>
          <a:xfrm>
            <a:off x="476250" y="1120003"/>
            <a:ext cx="11465668" cy="463867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20000"/>
              </a:lnSpc>
            </a:pPr>
            <a:endParaRPr lang="el-GR" sz="2000" dirty="0">
              <a:solidFill>
                <a:schemeClr val="tx2"/>
              </a:solidFill>
              <a:latin typeface="+mn-lt"/>
            </a:endParaRPr>
          </a:p>
          <a:p>
            <a:pPr marL="342900" indent="-342900" algn="just">
              <a:lnSpc>
                <a:spcPct val="120000"/>
              </a:lnSpc>
              <a:buFont typeface="Wingdings" panose="05000000000000000000" pitchFamily="2" charset="2"/>
              <a:buChar char="Ø"/>
            </a:pPr>
            <a:r>
              <a:rPr lang="el-GR" sz="2000" dirty="0">
                <a:solidFill>
                  <a:schemeClr val="tx2"/>
                </a:solidFill>
                <a:latin typeface="+mn-lt"/>
              </a:rPr>
              <a:t>ΔΕ ΣΗΜΑΙΝΕΙ ότι το φαινόμενο συμβαίνει μία φορά κάθε εκατό χρόνια</a:t>
            </a:r>
          </a:p>
          <a:p>
            <a:pPr marL="342900" indent="-342900" algn="just">
              <a:lnSpc>
                <a:spcPct val="120000"/>
              </a:lnSpc>
              <a:buFont typeface="Wingdings" panose="05000000000000000000" pitchFamily="2" charset="2"/>
              <a:buChar char="Ø"/>
            </a:pPr>
            <a:r>
              <a:rPr lang="el-GR" sz="2000" dirty="0">
                <a:solidFill>
                  <a:schemeClr val="tx2"/>
                </a:solidFill>
                <a:latin typeface="+mn-lt"/>
              </a:rPr>
              <a:t>ΔΕ ΣΗΜΑΙΝΕΙ ότι το φαινόμενο θα συμβεί ξανά σε 100 χρόνια</a:t>
            </a:r>
          </a:p>
          <a:p>
            <a:pPr marL="342900" indent="-342900" algn="just">
              <a:lnSpc>
                <a:spcPct val="120000"/>
              </a:lnSpc>
              <a:buFont typeface="Wingdings" panose="05000000000000000000" pitchFamily="2" charset="2"/>
              <a:buChar char="Ø"/>
            </a:pPr>
            <a:endParaRPr lang="el-GR" sz="2000" dirty="0">
              <a:solidFill>
                <a:schemeClr val="tx2"/>
              </a:solidFill>
              <a:latin typeface="+mn-lt"/>
            </a:endParaRPr>
          </a:p>
          <a:p>
            <a:pPr marL="342900" indent="-342900" algn="just">
              <a:lnSpc>
                <a:spcPct val="120000"/>
              </a:lnSpc>
              <a:buFont typeface="Wingdings" panose="05000000000000000000" pitchFamily="2" charset="2"/>
              <a:buChar char="Ø"/>
            </a:pPr>
            <a:r>
              <a:rPr lang="el-GR" sz="2000" dirty="0">
                <a:solidFill>
                  <a:schemeClr val="tx2"/>
                </a:solidFill>
                <a:latin typeface="+mn-lt"/>
              </a:rPr>
              <a:t>Είναι </a:t>
            </a:r>
            <a:r>
              <a:rPr lang="el-GR" sz="2000" u="sng" dirty="0">
                <a:solidFill>
                  <a:schemeClr val="tx2"/>
                </a:solidFill>
                <a:latin typeface="+mn-lt"/>
              </a:rPr>
              <a:t>ΣΤΑΤΙΣΤΙΚΟ ΜΕΓΕΘΟΣ </a:t>
            </a:r>
            <a:r>
              <a:rPr lang="el-GR" sz="2000" dirty="0">
                <a:solidFill>
                  <a:schemeClr val="tx2"/>
                </a:solidFill>
                <a:latin typeface="+mn-lt"/>
              </a:rPr>
              <a:t>και ΣΗΜΑΙΝΕΙ ότι το φαινόμενο έχει πιθανότητα 1 διά 100 (δηλαδή 1%) να συμβεί κάθε χρόνο κατά μέσο όρο</a:t>
            </a:r>
            <a:endParaRPr lang="en-GB" sz="2000" dirty="0">
              <a:solidFill>
                <a:schemeClr val="accent2">
                  <a:lumMod val="75000"/>
                </a:schemeClr>
              </a:solidFill>
              <a:latin typeface="+mn-lt"/>
            </a:endParaRPr>
          </a:p>
        </p:txBody>
      </p:sp>
      <p:pic>
        <p:nvPicPr>
          <p:cNvPr id="16386" name="Picture 2" descr="Καταιγίδα Elias: Στο έλεος της θεομηνίας ο Βόλος – Τεράστιο ύψος βροχής στην Εύβοια">
            <a:extLst>
              <a:ext uri="{FF2B5EF4-FFF2-40B4-BE49-F238E27FC236}">
                <a16:creationId xmlns:a16="http://schemas.microsoft.com/office/drawing/2014/main" id="{19ECA672-FF59-D4F1-0A70-5A7092373A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1575" y="3538001"/>
            <a:ext cx="5676202" cy="298344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5E32408-9ECF-A40C-DC58-C151382045BB}"/>
              </a:ext>
            </a:extLst>
          </p:cNvPr>
          <p:cNvSpPr txBox="1"/>
          <p:nvPr/>
        </p:nvSpPr>
        <p:spPr>
          <a:xfrm>
            <a:off x="3461574" y="3609883"/>
            <a:ext cx="5676202" cy="369332"/>
          </a:xfrm>
          <a:prstGeom prst="rect">
            <a:avLst/>
          </a:prstGeom>
          <a:noFill/>
        </p:spPr>
        <p:txBody>
          <a:bodyPr wrap="square">
            <a:spAutoFit/>
          </a:bodyPr>
          <a:lstStyle/>
          <a:p>
            <a:r>
              <a:rPr lang="el-GR" sz="1800" b="1" dirty="0">
                <a:solidFill>
                  <a:srgbClr val="FFC000"/>
                </a:solidFill>
              </a:rPr>
              <a:t>Κακοκαιρία </a:t>
            </a:r>
            <a:r>
              <a:rPr lang="en-US" sz="1800" b="1" dirty="0">
                <a:solidFill>
                  <a:srgbClr val="FFC000"/>
                </a:solidFill>
              </a:rPr>
              <a:t>Elias </a:t>
            </a:r>
            <a:r>
              <a:rPr lang="el-GR" sz="1800" b="1" dirty="0">
                <a:solidFill>
                  <a:srgbClr val="FFC000"/>
                </a:solidFill>
              </a:rPr>
              <a:t>στο Βόλο λίγες μέρες μετά το </a:t>
            </a:r>
            <a:r>
              <a:rPr lang="en-US" sz="1800" b="1" dirty="0">
                <a:solidFill>
                  <a:srgbClr val="FFC000"/>
                </a:solidFill>
              </a:rPr>
              <a:t>Daniel</a:t>
            </a:r>
            <a:endParaRPr lang="en-US" b="1" dirty="0">
              <a:solidFill>
                <a:srgbClr val="FFC000"/>
              </a:solidFill>
            </a:endParaRPr>
          </a:p>
        </p:txBody>
      </p:sp>
    </p:spTree>
    <p:extLst>
      <p:ext uri="{BB962C8B-B14F-4D97-AF65-F5344CB8AC3E}">
        <p14:creationId xmlns:p14="http://schemas.microsoft.com/office/powerpoint/2010/main" val="1524420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7628DC-B68E-1040-36B1-EBB849B58CDC}"/>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19E0CA3E-BC8A-6745-D4F2-18D6DA1ECC0B}"/>
              </a:ext>
            </a:extLst>
          </p:cNvPr>
          <p:cNvPicPr>
            <a:picLocks noChangeAspect="1"/>
          </p:cNvPicPr>
          <p:nvPr/>
        </p:nvPicPr>
        <p:blipFill>
          <a:blip r:embed="rId2"/>
          <a:stretch>
            <a:fillRect/>
          </a:stretch>
        </p:blipFill>
        <p:spPr>
          <a:xfrm>
            <a:off x="431842" y="1197864"/>
            <a:ext cx="5201675" cy="4141755"/>
          </a:xfrm>
          <a:prstGeom prst="rect">
            <a:avLst/>
          </a:prstGeom>
        </p:spPr>
      </p:pic>
      <p:sp>
        <p:nvSpPr>
          <p:cNvPr id="4" name="Title 1">
            <a:extLst>
              <a:ext uri="{FF2B5EF4-FFF2-40B4-BE49-F238E27FC236}">
                <a16:creationId xmlns:a16="http://schemas.microsoft.com/office/drawing/2014/main" id="{CE86B86E-697B-D5F1-7ED6-8225B83C8518}"/>
              </a:ext>
            </a:extLst>
          </p:cNvPr>
          <p:cNvSpPr txBox="1">
            <a:spLocks/>
          </p:cNvSpPr>
          <p:nvPr/>
        </p:nvSpPr>
        <p:spPr>
          <a:xfrm>
            <a:off x="485775" y="336551"/>
            <a:ext cx="10515600" cy="7438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3200" b="1" dirty="0">
                <a:solidFill>
                  <a:schemeClr val="tx2"/>
                </a:solidFill>
              </a:rPr>
              <a:t>Πλημμύρες στη Βαλένθια</a:t>
            </a:r>
            <a:endParaRPr lang="en-GB" sz="3200" b="1" dirty="0">
              <a:solidFill>
                <a:schemeClr val="tx2"/>
              </a:solidFill>
            </a:endParaRPr>
          </a:p>
        </p:txBody>
      </p:sp>
      <p:cxnSp>
        <p:nvCxnSpPr>
          <p:cNvPr id="6" name="Straight Connector 5">
            <a:extLst>
              <a:ext uri="{FF2B5EF4-FFF2-40B4-BE49-F238E27FC236}">
                <a16:creationId xmlns:a16="http://schemas.microsoft.com/office/drawing/2014/main" id="{D1B05BB4-5E41-7111-59A9-A439C37068F0}"/>
              </a:ext>
            </a:extLst>
          </p:cNvPr>
          <p:cNvCxnSpPr/>
          <p:nvPr/>
        </p:nvCxnSpPr>
        <p:spPr>
          <a:xfrm>
            <a:off x="476250" y="1066800"/>
            <a:ext cx="10534650" cy="0"/>
          </a:xfrm>
          <a:prstGeom prst="line">
            <a:avLst/>
          </a:prstGeom>
          <a:ln w="28575">
            <a:solidFill>
              <a:schemeClr val="tx2"/>
            </a:solidFill>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6C248DD9-62C2-3602-9EBC-1913587D6FF8}"/>
              </a:ext>
            </a:extLst>
          </p:cNvPr>
          <p:cNvSpPr txBox="1"/>
          <p:nvPr/>
        </p:nvSpPr>
        <p:spPr>
          <a:xfrm>
            <a:off x="496937" y="1232834"/>
            <a:ext cx="2401711" cy="646331"/>
          </a:xfrm>
          <a:prstGeom prst="rect">
            <a:avLst/>
          </a:prstGeom>
          <a:noFill/>
        </p:spPr>
        <p:txBody>
          <a:bodyPr wrap="square">
            <a:spAutoFit/>
          </a:bodyPr>
          <a:lstStyle/>
          <a:p>
            <a:pPr marL="285750" indent="-285750" algn="l">
              <a:buFont typeface="Wingdings" panose="05000000000000000000" pitchFamily="2" charset="2"/>
              <a:buChar char="Ø"/>
            </a:pPr>
            <a:r>
              <a:rPr lang="en-US" dirty="0">
                <a:solidFill>
                  <a:srgbClr val="000000"/>
                </a:solidFill>
                <a:latin typeface="+mj-lt"/>
              </a:rPr>
              <a:t>29</a:t>
            </a:r>
            <a:r>
              <a:rPr lang="el-GR" sz="1800" b="0" i="0" u="none" strike="noStrike" baseline="0" dirty="0">
                <a:solidFill>
                  <a:srgbClr val="000000"/>
                </a:solidFill>
                <a:latin typeface="+mj-lt"/>
              </a:rPr>
              <a:t> Οκτωβρίου 202</a:t>
            </a:r>
            <a:r>
              <a:rPr lang="en-US" sz="1800" b="0" i="0" u="none" strike="noStrike" baseline="0" dirty="0">
                <a:solidFill>
                  <a:srgbClr val="000000"/>
                </a:solidFill>
                <a:latin typeface="+mj-lt"/>
              </a:rPr>
              <a:t>4</a:t>
            </a:r>
            <a:endParaRPr lang="el-GR" sz="1800" b="0" i="0" u="none" strike="noStrike" baseline="0" dirty="0">
              <a:solidFill>
                <a:srgbClr val="000000"/>
              </a:solidFill>
              <a:latin typeface="+mj-lt"/>
            </a:endParaRPr>
          </a:p>
          <a:p>
            <a:pPr marL="285750" indent="-285750" algn="l">
              <a:buFont typeface="Wingdings" panose="05000000000000000000" pitchFamily="2" charset="2"/>
              <a:buChar char="Ø"/>
            </a:pPr>
            <a:r>
              <a:rPr lang="en-US" dirty="0">
                <a:solidFill>
                  <a:srgbClr val="000000"/>
                </a:solidFill>
                <a:latin typeface="+mj-lt"/>
              </a:rPr>
              <a:t>230</a:t>
            </a:r>
            <a:r>
              <a:rPr lang="el-GR" sz="1800" b="0" i="0" u="none" strike="noStrike" baseline="0" dirty="0">
                <a:solidFill>
                  <a:srgbClr val="000000"/>
                </a:solidFill>
                <a:latin typeface="+mj-lt"/>
              </a:rPr>
              <a:t> νεκροί</a:t>
            </a:r>
          </a:p>
        </p:txBody>
      </p:sp>
      <p:pic>
        <p:nvPicPr>
          <p:cNvPr id="6146" name="Picture 2" descr="Τραγωδία χωρίς τέλος: Στους 158 οι νεκροί από τις πλημμύρες στη Βαλένθια - Αναζητούν αγνοούμενους">
            <a:extLst>
              <a:ext uri="{FF2B5EF4-FFF2-40B4-BE49-F238E27FC236}">
                <a16:creationId xmlns:a16="http://schemas.microsoft.com/office/drawing/2014/main" id="{C7626F2D-4741-FC5A-F381-1FD03165AF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668" y="1879165"/>
            <a:ext cx="2474588" cy="138957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undefined">
            <a:extLst>
              <a:ext uri="{FF2B5EF4-FFF2-40B4-BE49-F238E27FC236}">
                <a16:creationId xmlns:a16="http://schemas.microsoft.com/office/drawing/2014/main" id="{2BDB2C82-BE3F-FF37-FB63-90BA85EE2D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4488" y="3386226"/>
            <a:ext cx="2288168" cy="171612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588C17C0-710D-FEB9-E85A-123CAD0043AA}"/>
              </a:ext>
            </a:extLst>
          </p:cNvPr>
          <p:cNvPicPr>
            <a:picLocks noChangeAspect="1"/>
          </p:cNvPicPr>
          <p:nvPr/>
        </p:nvPicPr>
        <p:blipFill>
          <a:blip r:embed="rId5"/>
          <a:stretch>
            <a:fillRect/>
          </a:stretch>
        </p:blipFill>
        <p:spPr>
          <a:xfrm>
            <a:off x="5804343" y="1307594"/>
            <a:ext cx="5867287" cy="3447285"/>
          </a:xfrm>
          <a:prstGeom prst="rect">
            <a:avLst/>
          </a:prstGeom>
        </p:spPr>
      </p:pic>
      <p:sp>
        <p:nvSpPr>
          <p:cNvPr id="16" name="Callout: Double Bent Line 15">
            <a:extLst>
              <a:ext uri="{FF2B5EF4-FFF2-40B4-BE49-F238E27FC236}">
                <a16:creationId xmlns:a16="http://schemas.microsoft.com/office/drawing/2014/main" id="{2D9C0A45-2A9F-DC59-67E5-7C1368E2CFAB}"/>
              </a:ext>
            </a:extLst>
          </p:cNvPr>
          <p:cNvSpPr/>
          <p:nvPr/>
        </p:nvSpPr>
        <p:spPr>
          <a:xfrm>
            <a:off x="4331151" y="3151256"/>
            <a:ext cx="667512" cy="590027"/>
          </a:xfrm>
          <a:prstGeom prst="borderCallout3">
            <a:avLst>
              <a:gd name="adj1" fmla="val 45096"/>
              <a:gd name="adj2" fmla="val 103996"/>
              <a:gd name="adj3" fmla="val -35492"/>
              <a:gd name="adj4" fmla="val 418949"/>
              <a:gd name="adj5" fmla="val -135563"/>
              <a:gd name="adj6" fmla="val 528539"/>
              <a:gd name="adj7" fmla="val -175292"/>
              <a:gd name="adj8" fmla="val 590297"/>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99591E8-9099-3FE0-C4A2-C045D3C081EC}"/>
              </a:ext>
            </a:extLst>
          </p:cNvPr>
          <p:cNvSpPr txBox="1"/>
          <p:nvPr/>
        </p:nvSpPr>
        <p:spPr>
          <a:xfrm>
            <a:off x="696006" y="5339619"/>
            <a:ext cx="4762500" cy="369332"/>
          </a:xfrm>
          <a:prstGeom prst="rect">
            <a:avLst/>
          </a:prstGeom>
          <a:noFill/>
        </p:spPr>
        <p:txBody>
          <a:bodyPr wrap="square">
            <a:spAutoFit/>
          </a:bodyPr>
          <a:lstStyle/>
          <a:p>
            <a:r>
              <a:rPr lang="el-GR" b="1" dirty="0">
                <a:solidFill>
                  <a:srgbClr val="FFC000"/>
                </a:solidFill>
              </a:rPr>
              <a:t>Τι πλημμύρισε ;</a:t>
            </a:r>
            <a:endParaRPr lang="en-US" b="1" dirty="0">
              <a:solidFill>
                <a:srgbClr val="FFC000"/>
              </a:solidFill>
            </a:endParaRPr>
          </a:p>
        </p:txBody>
      </p:sp>
      <p:sp>
        <p:nvSpPr>
          <p:cNvPr id="18" name="TextBox 17">
            <a:extLst>
              <a:ext uri="{FF2B5EF4-FFF2-40B4-BE49-F238E27FC236}">
                <a16:creationId xmlns:a16="http://schemas.microsoft.com/office/drawing/2014/main" id="{128B29CB-B29F-6BE9-F52E-DC18D6B7E9A1}"/>
              </a:ext>
            </a:extLst>
          </p:cNvPr>
          <p:cNvSpPr txBox="1"/>
          <p:nvPr/>
        </p:nvSpPr>
        <p:spPr>
          <a:xfrm>
            <a:off x="5804342" y="4733020"/>
            <a:ext cx="5867287" cy="646331"/>
          </a:xfrm>
          <a:prstGeom prst="rect">
            <a:avLst/>
          </a:prstGeom>
          <a:noFill/>
        </p:spPr>
        <p:txBody>
          <a:bodyPr wrap="square">
            <a:spAutoFit/>
          </a:bodyPr>
          <a:lstStyle/>
          <a:p>
            <a:r>
              <a:rPr lang="el-GR" b="1" dirty="0">
                <a:solidFill>
                  <a:srgbClr val="FFC000"/>
                </a:solidFill>
              </a:rPr>
              <a:t>Τι είχε προβλεφθεί ότι θα πλημμυρίσει στην πλημμύρα 100ετίας ;</a:t>
            </a:r>
            <a:endParaRPr lang="en-US" b="1" dirty="0">
              <a:solidFill>
                <a:srgbClr val="FFC000"/>
              </a:solidFill>
            </a:endParaRPr>
          </a:p>
        </p:txBody>
      </p:sp>
    </p:spTree>
    <p:extLst>
      <p:ext uri="{BB962C8B-B14F-4D97-AF65-F5344CB8AC3E}">
        <p14:creationId xmlns:p14="http://schemas.microsoft.com/office/powerpoint/2010/main" val="4090276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515AFB-602B-E7E8-5FDC-1204F2693D6B}"/>
            </a:ext>
          </a:extLst>
        </p:cNvPr>
        <p:cNvGrpSpPr/>
        <p:nvPr/>
      </p:nvGrpSpPr>
      <p:grpSpPr>
        <a:xfrm>
          <a:off x="0" y="0"/>
          <a:ext cx="0" cy="0"/>
          <a:chOff x="0" y="0"/>
          <a:chExt cx="0" cy="0"/>
        </a:xfrm>
      </p:grpSpPr>
      <p:pic>
        <p:nvPicPr>
          <p:cNvPr id="4110" name="Picture 14" descr="prasino sto da 1">
            <a:extLst>
              <a:ext uri="{FF2B5EF4-FFF2-40B4-BE49-F238E27FC236}">
                <a16:creationId xmlns:a16="http://schemas.microsoft.com/office/drawing/2014/main" id="{4F140A40-5AEF-3684-08D7-FF29CE103B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0912" y="2965876"/>
            <a:ext cx="3938778" cy="338416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2FB99C7E-4359-2035-9854-80D2A2200D6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44" r="844"/>
          <a:stretch/>
        </p:blipFill>
        <p:spPr bwMode="auto">
          <a:xfrm>
            <a:off x="476250" y="1848620"/>
            <a:ext cx="3467606" cy="415078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9A149AF7-CB95-B540-B289-1FF7AA8C721F}"/>
              </a:ext>
            </a:extLst>
          </p:cNvPr>
          <p:cNvSpPr txBox="1">
            <a:spLocks/>
          </p:cNvSpPr>
          <p:nvPr/>
        </p:nvSpPr>
        <p:spPr>
          <a:xfrm>
            <a:off x="485775" y="336551"/>
            <a:ext cx="10515600" cy="7438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3200" b="1" dirty="0" err="1">
                <a:solidFill>
                  <a:schemeClr val="tx2"/>
                </a:solidFill>
              </a:rPr>
              <a:t>Πλημμυρικός</a:t>
            </a:r>
            <a:r>
              <a:rPr lang="el-GR" sz="3200" b="1" dirty="0">
                <a:solidFill>
                  <a:schemeClr val="tx2"/>
                </a:solidFill>
              </a:rPr>
              <a:t> κίνδυνος στην Αττική</a:t>
            </a:r>
            <a:endParaRPr lang="en-GB" sz="3200" b="1" dirty="0">
              <a:solidFill>
                <a:schemeClr val="tx2"/>
              </a:solidFill>
            </a:endParaRPr>
          </a:p>
        </p:txBody>
      </p:sp>
      <p:cxnSp>
        <p:nvCxnSpPr>
          <p:cNvPr id="6" name="Straight Connector 5">
            <a:extLst>
              <a:ext uri="{FF2B5EF4-FFF2-40B4-BE49-F238E27FC236}">
                <a16:creationId xmlns:a16="http://schemas.microsoft.com/office/drawing/2014/main" id="{D9E86945-96AC-6564-6EB3-2B55AE3C4FF3}"/>
              </a:ext>
            </a:extLst>
          </p:cNvPr>
          <p:cNvCxnSpPr/>
          <p:nvPr/>
        </p:nvCxnSpPr>
        <p:spPr>
          <a:xfrm>
            <a:off x="476250" y="1066800"/>
            <a:ext cx="10534650" cy="0"/>
          </a:xfrm>
          <a:prstGeom prst="line">
            <a:avLst/>
          </a:prstGeom>
          <a:ln w="28575">
            <a:solidFill>
              <a:schemeClr val="tx2"/>
            </a:solidFill>
          </a:ln>
        </p:spPr>
        <p:style>
          <a:lnRef idx="2">
            <a:schemeClr val="accent1"/>
          </a:lnRef>
          <a:fillRef idx="0">
            <a:schemeClr val="accent1"/>
          </a:fillRef>
          <a:effectRef idx="1">
            <a:schemeClr val="accent1"/>
          </a:effectRef>
          <a:fontRef idx="minor">
            <a:schemeClr val="tx1"/>
          </a:fontRef>
        </p:style>
      </p:cxnSp>
      <p:grpSp>
        <p:nvGrpSpPr>
          <p:cNvPr id="13" name="Group 12">
            <a:extLst>
              <a:ext uri="{FF2B5EF4-FFF2-40B4-BE49-F238E27FC236}">
                <a16:creationId xmlns:a16="http://schemas.microsoft.com/office/drawing/2014/main" id="{F8E4CB73-00DF-CF2B-C18A-E89BEE087CED}"/>
              </a:ext>
            </a:extLst>
          </p:cNvPr>
          <p:cNvGrpSpPr/>
          <p:nvPr/>
        </p:nvGrpSpPr>
        <p:grpSpPr>
          <a:xfrm>
            <a:off x="6887704" y="1316236"/>
            <a:ext cx="4988690" cy="2720471"/>
            <a:chOff x="7141463" y="1220593"/>
            <a:chExt cx="4765553" cy="2572353"/>
          </a:xfrm>
        </p:grpSpPr>
        <p:pic>
          <p:nvPicPr>
            <p:cNvPr id="4098" name="Picture 2">
              <a:extLst>
                <a:ext uri="{FF2B5EF4-FFF2-40B4-BE49-F238E27FC236}">
                  <a16:creationId xmlns:a16="http://schemas.microsoft.com/office/drawing/2014/main" id="{CD21119D-EB4C-8588-31C2-58281C6A83C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7015"/>
            <a:stretch/>
          </p:blipFill>
          <p:spPr bwMode="auto">
            <a:xfrm>
              <a:off x="7141463" y="1220593"/>
              <a:ext cx="4765553" cy="251015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EC62263-D076-C44A-F8FD-492F12142458}"/>
                </a:ext>
              </a:extLst>
            </p:cNvPr>
            <p:cNvSpPr txBox="1"/>
            <p:nvPr/>
          </p:nvSpPr>
          <p:spPr>
            <a:xfrm>
              <a:off x="8101665" y="3423614"/>
              <a:ext cx="2805081" cy="369332"/>
            </a:xfrm>
            <a:prstGeom prst="rect">
              <a:avLst/>
            </a:prstGeom>
            <a:noFill/>
          </p:spPr>
          <p:txBody>
            <a:bodyPr wrap="square">
              <a:spAutoFit/>
            </a:bodyPr>
            <a:lstStyle/>
            <a:p>
              <a:r>
                <a:rPr lang="el-GR" b="1" dirty="0">
                  <a:solidFill>
                    <a:srgbClr val="FFC000"/>
                  </a:solidFill>
                </a:rPr>
                <a:t>37% των δασών έχει καεί</a:t>
              </a:r>
              <a:endParaRPr lang="en-US" b="1" dirty="0">
                <a:solidFill>
                  <a:srgbClr val="FFC000"/>
                </a:solidFill>
              </a:endParaRPr>
            </a:p>
          </p:txBody>
        </p:sp>
      </p:grpSp>
      <p:sp>
        <p:nvSpPr>
          <p:cNvPr id="7" name="TextBox 6">
            <a:extLst>
              <a:ext uri="{FF2B5EF4-FFF2-40B4-BE49-F238E27FC236}">
                <a16:creationId xmlns:a16="http://schemas.microsoft.com/office/drawing/2014/main" id="{F5DFDA76-87A6-634C-D510-E19051EA1937}"/>
              </a:ext>
            </a:extLst>
          </p:cNvPr>
          <p:cNvSpPr txBox="1"/>
          <p:nvPr/>
        </p:nvSpPr>
        <p:spPr>
          <a:xfrm>
            <a:off x="488930" y="1150719"/>
            <a:ext cx="3541900" cy="646331"/>
          </a:xfrm>
          <a:prstGeom prst="rect">
            <a:avLst/>
          </a:prstGeom>
          <a:noFill/>
        </p:spPr>
        <p:txBody>
          <a:bodyPr wrap="square">
            <a:spAutoFit/>
          </a:bodyPr>
          <a:lstStyle/>
          <a:p>
            <a:pPr algn="ctr"/>
            <a:r>
              <a:rPr lang="el-GR" b="1" dirty="0">
                <a:solidFill>
                  <a:srgbClr val="FFC000"/>
                </a:solidFill>
              </a:rPr>
              <a:t>Καλυμμένα ρέματα και μεγάλοι ποταμοί (Κηφισός-Ιλισός)</a:t>
            </a:r>
            <a:endParaRPr lang="en-US" b="1" dirty="0">
              <a:solidFill>
                <a:srgbClr val="FFC000"/>
              </a:solidFill>
            </a:endParaRPr>
          </a:p>
        </p:txBody>
      </p:sp>
      <p:grpSp>
        <p:nvGrpSpPr>
          <p:cNvPr id="15" name="Group 14">
            <a:extLst>
              <a:ext uri="{FF2B5EF4-FFF2-40B4-BE49-F238E27FC236}">
                <a16:creationId xmlns:a16="http://schemas.microsoft.com/office/drawing/2014/main" id="{00F3F2B0-4EB6-8218-1D40-6AC87D560431}"/>
              </a:ext>
            </a:extLst>
          </p:cNvPr>
          <p:cNvGrpSpPr/>
          <p:nvPr/>
        </p:nvGrpSpPr>
        <p:grpSpPr>
          <a:xfrm>
            <a:off x="8765417" y="4083610"/>
            <a:ext cx="3331773" cy="2916308"/>
            <a:chOff x="8320330" y="4087780"/>
            <a:chExt cx="3164534" cy="2916308"/>
          </a:xfrm>
        </p:grpSpPr>
        <p:pic>
          <p:nvPicPr>
            <p:cNvPr id="4108" name="Picture 12" descr="Κακοκαιρία Daniel – Τρομακτικό βίντεο από τον Ευαγγελισμό: Ο χείμαρρος  παρασέρνει τους ανθρώπους στο κέντρο της Αθήνας | Έθνος">
              <a:extLst>
                <a:ext uri="{FF2B5EF4-FFF2-40B4-BE49-F238E27FC236}">
                  <a16:creationId xmlns:a16="http://schemas.microsoft.com/office/drawing/2014/main" id="{270D926D-B368-A61B-2ABF-DDD297F11B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20330" y="4087780"/>
              <a:ext cx="2952560" cy="199297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DA4A88F0-BBA4-78D5-8379-03C9CCFD6666}"/>
                </a:ext>
              </a:extLst>
            </p:cNvPr>
            <p:cNvSpPr txBox="1"/>
            <p:nvPr/>
          </p:nvSpPr>
          <p:spPr>
            <a:xfrm>
              <a:off x="8320330" y="6080758"/>
              <a:ext cx="3164534" cy="923330"/>
            </a:xfrm>
            <a:prstGeom prst="rect">
              <a:avLst/>
            </a:prstGeom>
            <a:noFill/>
          </p:spPr>
          <p:txBody>
            <a:bodyPr wrap="square">
              <a:spAutoFit/>
            </a:bodyPr>
            <a:lstStyle/>
            <a:p>
              <a:pPr algn="ctr"/>
              <a:r>
                <a:rPr lang="el-GR" b="1" dirty="0">
                  <a:solidFill>
                    <a:srgbClr val="FFC000"/>
                  </a:solidFill>
                </a:rPr>
                <a:t>Κακοσχεδιασμένο και μη συντηρημένο δίκτυο </a:t>
              </a:r>
              <a:r>
                <a:rPr lang="el-GR" b="1" dirty="0" err="1">
                  <a:solidFill>
                    <a:srgbClr val="FFC000"/>
                  </a:solidFill>
                </a:rPr>
                <a:t>ομβρίων</a:t>
              </a:r>
              <a:endParaRPr lang="en-US" b="1" dirty="0">
                <a:solidFill>
                  <a:srgbClr val="FFC000"/>
                </a:solidFill>
              </a:endParaRPr>
            </a:p>
          </p:txBody>
        </p:sp>
      </p:grpSp>
      <p:pic>
        <p:nvPicPr>
          <p:cNvPr id="16" name="Picture 15">
            <a:extLst>
              <a:ext uri="{FF2B5EF4-FFF2-40B4-BE49-F238E27FC236}">
                <a16:creationId xmlns:a16="http://schemas.microsoft.com/office/drawing/2014/main" id="{1F226C2A-AF10-B481-36F0-AEA561D8BA90}"/>
              </a:ext>
            </a:extLst>
          </p:cNvPr>
          <p:cNvPicPr>
            <a:picLocks noChangeAspect="1"/>
          </p:cNvPicPr>
          <p:nvPr/>
        </p:nvPicPr>
        <p:blipFill>
          <a:blip r:embed="rId6"/>
          <a:stretch>
            <a:fillRect/>
          </a:stretch>
        </p:blipFill>
        <p:spPr>
          <a:xfrm>
            <a:off x="4094326" y="1316236"/>
            <a:ext cx="2652433" cy="1586615"/>
          </a:xfrm>
          <a:prstGeom prst="rect">
            <a:avLst/>
          </a:prstGeom>
        </p:spPr>
      </p:pic>
      <p:sp>
        <p:nvSpPr>
          <p:cNvPr id="17" name="TextBox 16">
            <a:extLst>
              <a:ext uri="{FF2B5EF4-FFF2-40B4-BE49-F238E27FC236}">
                <a16:creationId xmlns:a16="http://schemas.microsoft.com/office/drawing/2014/main" id="{DD785D30-8016-952C-30D8-58C5C2945F8C}"/>
              </a:ext>
            </a:extLst>
          </p:cNvPr>
          <p:cNvSpPr txBox="1"/>
          <p:nvPr/>
        </p:nvSpPr>
        <p:spPr>
          <a:xfrm>
            <a:off x="4094326" y="6198283"/>
            <a:ext cx="3541900" cy="646331"/>
          </a:xfrm>
          <a:prstGeom prst="rect">
            <a:avLst/>
          </a:prstGeom>
          <a:noFill/>
        </p:spPr>
        <p:txBody>
          <a:bodyPr wrap="square">
            <a:spAutoFit/>
          </a:bodyPr>
          <a:lstStyle/>
          <a:p>
            <a:pPr algn="ctr"/>
            <a:r>
              <a:rPr lang="el-GR" b="1" dirty="0">
                <a:solidFill>
                  <a:srgbClr val="FFC000"/>
                </a:solidFill>
              </a:rPr>
              <a:t>Τσιμεντοποίηση – Ελάχιστο πράσινο</a:t>
            </a:r>
            <a:endParaRPr lang="en-US" b="1" dirty="0">
              <a:solidFill>
                <a:srgbClr val="FFC000"/>
              </a:solidFill>
            </a:endParaRPr>
          </a:p>
        </p:txBody>
      </p:sp>
    </p:spTree>
    <p:extLst>
      <p:ext uri="{BB962C8B-B14F-4D97-AF65-F5344CB8AC3E}">
        <p14:creationId xmlns:p14="http://schemas.microsoft.com/office/powerpoint/2010/main" val="5115560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CF819D-A78C-40F7-48E7-7B13B26E8E78}"/>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E3131711-C06B-3606-96F1-40159165DD87}"/>
              </a:ext>
            </a:extLst>
          </p:cNvPr>
          <p:cNvSpPr txBox="1">
            <a:spLocks/>
          </p:cNvSpPr>
          <p:nvPr/>
        </p:nvSpPr>
        <p:spPr>
          <a:xfrm>
            <a:off x="485775" y="336551"/>
            <a:ext cx="10515600" cy="7438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3200" b="1" dirty="0">
                <a:solidFill>
                  <a:schemeClr val="tx2"/>
                </a:solidFill>
              </a:rPr>
              <a:t>Νερό και γενικό επιστημονικό και τεχνολογικό πλαίσιο</a:t>
            </a:r>
            <a:endParaRPr lang="en-GB" sz="3200" b="1" dirty="0">
              <a:solidFill>
                <a:schemeClr val="tx2"/>
              </a:solidFill>
            </a:endParaRPr>
          </a:p>
        </p:txBody>
      </p:sp>
      <p:cxnSp>
        <p:nvCxnSpPr>
          <p:cNvPr id="6" name="Straight Connector 5">
            <a:extLst>
              <a:ext uri="{FF2B5EF4-FFF2-40B4-BE49-F238E27FC236}">
                <a16:creationId xmlns:a16="http://schemas.microsoft.com/office/drawing/2014/main" id="{1C859FFF-3380-4C34-E472-44E8D249684A}"/>
              </a:ext>
            </a:extLst>
          </p:cNvPr>
          <p:cNvCxnSpPr/>
          <p:nvPr/>
        </p:nvCxnSpPr>
        <p:spPr>
          <a:xfrm>
            <a:off x="476250" y="1066800"/>
            <a:ext cx="10534650" cy="0"/>
          </a:xfrm>
          <a:prstGeom prst="line">
            <a:avLst/>
          </a:prstGeom>
          <a:ln w="28575">
            <a:solidFill>
              <a:schemeClr val="tx2"/>
            </a:solidFill>
          </a:ln>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E4543635-9006-604D-71C6-F63349D9466B}"/>
              </a:ext>
            </a:extLst>
          </p:cNvPr>
          <p:cNvSpPr>
            <a:spLocks noGrp="1"/>
          </p:cNvSpPr>
          <p:nvPr>
            <p:ph type="sldNum" sz="quarter" idx="12"/>
          </p:nvPr>
        </p:nvSpPr>
        <p:spPr/>
        <p:txBody>
          <a:bodyPr/>
          <a:lstStyle/>
          <a:p>
            <a:fld id="{B1DCDB48-06C4-4061-8D40-7621C223FB0E}" type="slidenum">
              <a:rPr lang="en-US" smtClean="0"/>
              <a:t>4</a:t>
            </a:fld>
            <a:endParaRPr lang="en-US"/>
          </a:p>
        </p:txBody>
      </p:sp>
      <p:pic>
        <p:nvPicPr>
          <p:cNvPr id="5" name="Picture 4">
            <a:extLst>
              <a:ext uri="{FF2B5EF4-FFF2-40B4-BE49-F238E27FC236}">
                <a16:creationId xmlns:a16="http://schemas.microsoft.com/office/drawing/2014/main" id="{A8F567DC-7B36-BAE3-8D21-C4C9E9550DA6}"/>
              </a:ext>
            </a:extLst>
          </p:cNvPr>
          <p:cNvPicPr>
            <a:picLocks noChangeAspect="1"/>
          </p:cNvPicPr>
          <p:nvPr/>
        </p:nvPicPr>
        <p:blipFill>
          <a:blip r:embed="rId2"/>
          <a:srcRect b="17212"/>
          <a:stretch/>
        </p:blipFill>
        <p:spPr>
          <a:xfrm>
            <a:off x="1835862" y="1216470"/>
            <a:ext cx="8520276" cy="4132770"/>
          </a:xfrm>
          <a:prstGeom prst="rect">
            <a:avLst/>
          </a:prstGeom>
        </p:spPr>
      </p:pic>
      <p:sp>
        <p:nvSpPr>
          <p:cNvPr id="3" name="TextBox 2">
            <a:extLst>
              <a:ext uri="{FF2B5EF4-FFF2-40B4-BE49-F238E27FC236}">
                <a16:creationId xmlns:a16="http://schemas.microsoft.com/office/drawing/2014/main" id="{85D572C8-501D-5043-FAC4-9A728DB30245}"/>
              </a:ext>
            </a:extLst>
          </p:cNvPr>
          <p:cNvSpPr txBox="1"/>
          <p:nvPr/>
        </p:nvSpPr>
        <p:spPr>
          <a:xfrm>
            <a:off x="2063496" y="5200452"/>
            <a:ext cx="8065008" cy="307777"/>
          </a:xfrm>
          <a:prstGeom prst="rect">
            <a:avLst/>
          </a:prstGeom>
          <a:noFill/>
        </p:spPr>
        <p:txBody>
          <a:bodyPr wrap="square" rtlCol="0">
            <a:spAutoFit/>
          </a:bodyPr>
          <a:lstStyle/>
          <a:p>
            <a:pPr algn="ctr"/>
            <a:r>
              <a:rPr lang="el-GR" sz="1400" i="1" dirty="0"/>
              <a:t>Σημειώσεις μαθήματος «Αστικά Υδραυλικά Έργα», Σχολή Πολιτικών Μηχανικών ΕΜΠ</a:t>
            </a:r>
            <a:endParaRPr lang="en-US" sz="1400" i="1" dirty="0"/>
          </a:p>
        </p:txBody>
      </p:sp>
    </p:spTree>
    <p:extLst>
      <p:ext uri="{BB962C8B-B14F-4D97-AF65-F5344CB8AC3E}">
        <p14:creationId xmlns:p14="http://schemas.microsoft.com/office/powerpoint/2010/main" val="41126052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BFF198-6667-9F75-CBB0-7D3CAAD5C061}"/>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9E137082-7EAD-7E87-5879-B422CB07267D}"/>
              </a:ext>
            </a:extLst>
          </p:cNvPr>
          <p:cNvSpPr txBox="1">
            <a:spLocks/>
          </p:cNvSpPr>
          <p:nvPr/>
        </p:nvSpPr>
        <p:spPr>
          <a:xfrm>
            <a:off x="485775" y="336551"/>
            <a:ext cx="10515600" cy="7438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3200" b="1" dirty="0" err="1">
                <a:solidFill>
                  <a:schemeClr val="tx2"/>
                </a:solidFill>
              </a:rPr>
              <a:t>Πλημμυρικός</a:t>
            </a:r>
            <a:r>
              <a:rPr lang="el-GR" sz="3200" b="1" dirty="0">
                <a:solidFill>
                  <a:schemeClr val="tx2"/>
                </a:solidFill>
              </a:rPr>
              <a:t> κίνδυνος στην Αττική</a:t>
            </a:r>
            <a:endParaRPr lang="en-GB" sz="3200" b="1" dirty="0">
              <a:solidFill>
                <a:schemeClr val="tx2"/>
              </a:solidFill>
            </a:endParaRPr>
          </a:p>
        </p:txBody>
      </p:sp>
      <p:cxnSp>
        <p:nvCxnSpPr>
          <p:cNvPr id="3" name="Straight Connector 2">
            <a:extLst>
              <a:ext uri="{FF2B5EF4-FFF2-40B4-BE49-F238E27FC236}">
                <a16:creationId xmlns:a16="http://schemas.microsoft.com/office/drawing/2014/main" id="{45043491-0CD7-9BF2-6AD8-0FA6A785B507}"/>
              </a:ext>
            </a:extLst>
          </p:cNvPr>
          <p:cNvCxnSpPr/>
          <p:nvPr/>
        </p:nvCxnSpPr>
        <p:spPr>
          <a:xfrm>
            <a:off x="476250" y="1066800"/>
            <a:ext cx="10534650" cy="0"/>
          </a:xfrm>
          <a:prstGeom prst="line">
            <a:avLst/>
          </a:prstGeom>
          <a:ln w="28575">
            <a:solidFill>
              <a:schemeClr val="tx2"/>
            </a:solidFill>
          </a:ln>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8A79F9E6-35C1-B17B-1C9E-4F698FA09431}"/>
              </a:ext>
            </a:extLst>
          </p:cNvPr>
          <p:cNvPicPr>
            <a:picLocks noChangeAspect="1"/>
          </p:cNvPicPr>
          <p:nvPr/>
        </p:nvPicPr>
        <p:blipFill>
          <a:blip r:embed="rId2"/>
          <a:stretch>
            <a:fillRect/>
          </a:stretch>
        </p:blipFill>
        <p:spPr>
          <a:xfrm>
            <a:off x="576072" y="1644719"/>
            <a:ext cx="9363456" cy="4650137"/>
          </a:xfrm>
          <a:prstGeom prst="rect">
            <a:avLst/>
          </a:prstGeom>
        </p:spPr>
      </p:pic>
      <p:sp>
        <p:nvSpPr>
          <p:cNvPr id="10" name="TextBox 9">
            <a:extLst>
              <a:ext uri="{FF2B5EF4-FFF2-40B4-BE49-F238E27FC236}">
                <a16:creationId xmlns:a16="http://schemas.microsoft.com/office/drawing/2014/main" id="{22311ACC-0A3E-CCDC-9D3E-52B443FEA24E}"/>
              </a:ext>
            </a:extLst>
          </p:cNvPr>
          <p:cNvSpPr txBox="1"/>
          <p:nvPr/>
        </p:nvSpPr>
        <p:spPr>
          <a:xfrm>
            <a:off x="485775" y="6294856"/>
            <a:ext cx="7989570" cy="369332"/>
          </a:xfrm>
          <a:prstGeom prst="rect">
            <a:avLst/>
          </a:prstGeom>
          <a:noFill/>
        </p:spPr>
        <p:txBody>
          <a:bodyPr wrap="square">
            <a:spAutoFit/>
          </a:bodyPr>
          <a:lstStyle/>
          <a:p>
            <a:r>
              <a:rPr lang="el-GR" dirty="0"/>
              <a:t>Σύνδεσμος: </a:t>
            </a:r>
            <a:r>
              <a:rPr lang="en-US" dirty="0">
                <a:hlinkClick r:id="rId3"/>
              </a:rPr>
              <a:t>https://floods.ypeka.gr/sdkp-lap/maps-2round/sdkp-el06-2round/</a:t>
            </a:r>
            <a:endParaRPr lang="en-US" dirty="0"/>
          </a:p>
        </p:txBody>
      </p:sp>
      <p:sp>
        <p:nvSpPr>
          <p:cNvPr id="11" name="TextBox 10">
            <a:extLst>
              <a:ext uri="{FF2B5EF4-FFF2-40B4-BE49-F238E27FC236}">
                <a16:creationId xmlns:a16="http://schemas.microsoft.com/office/drawing/2014/main" id="{3DAAD1AF-D6B0-8979-435E-D0EDD8D2406A}"/>
              </a:ext>
            </a:extLst>
          </p:cNvPr>
          <p:cNvSpPr txBox="1"/>
          <p:nvPr/>
        </p:nvSpPr>
        <p:spPr>
          <a:xfrm>
            <a:off x="485774" y="1177883"/>
            <a:ext cx="10989946" cy="369332"/>
          </a:xfrm>
          <a:prstGeom prst="rect">
            <a:avLst/>
          </a:prstGeom>
          <a:noFill/>
        </p:spPr>
        <p:txBody>
          <a:bodyPr wrap="square">
            <a:spAutoFit/>
          </a:bodyPr>
          <a:lstStyle/>
          <a:p>
            <a:r>
              <a:rPr lang="el-GR" b="1" dirty="0"/>
              <a:t>Χάρτης Επικινδυνότητας 100ετίας – Σχέδια Διαχείρισης Κινδύνων Πλημμύρας (Οδηγία 2007/60/ΕΚ)</a:t>
            </a:r>
            <a:endParaRPr lang="en-US" b="1" dirty="0"/>
          </a:p>
        </p:txBody>
      </p:sp>
    </p:spTree>
    <p:extLst>
      <p:ext uri="{BB962C8B-B14F-4D97-AF65-F5344CB8AC3E}">
        <p14:creationId xmlns:p14="http://schemas.microsoft.com/office/powerpoint/2010/main" val="27265747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64E741-C5E6-7B0B-03F3-6B99CA445722}"/>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C45DE331-1758-24ED-31A0-4137DB0EFEDF}"/>
              </a:ext>
            </a:extLst>
          </p:cNvPr>
          <p:cNvSpPr txBox="1">
            <a:spLocks/>
          </p:cNvSpPr>
          <p:nvPr/>
        </p:nvSpPr>
        <p:spPr>
          <a:xfrm>
            <a:off x="485775" y="336551"/>
            <a:ext cx="10515600" cy="7438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3200" b="1" dirty="0">
                <a:solidFill>
                  <a:schemeClr val="tx2"/>
                </a:solidFill>
              </a:rPr>
              <a:t>Στρατηγικές αντιμετώπισης πλημμυρών</a:t>
            </a:r>
            <a:endParaRPr lang="en-GB" sz="3200" b="1" dirty="0">
              <a:solidFill>
                <a:schemeClr val="tx2"/>
              </a:solidFill>
            </a:endParaRPr>
          </a:p>
        </p:txBody>
      </p:sp>
      <p:cxnSp>
        <p:nvCxnSpPr>
          <p:cNvPr id="6" name="Straight Connector 5">
            <a:extLst>
              <a:ext uri="{FF2B5EF4-FFF2-40B4-BE49-F238E27FC236}">
                <a16:creationId xmlns:a16="http://schemas.microsoft.com/office/drawing/2014/main" id="{6DD9BC8A-9280-00B1-5D0F-F07075E57AB2}"/>
              </a:ext>
            </a:extLst>
          </p:cNvPr>
          <p:cNvCxnSpPr/>
          <p:nvPr/>
        </p:nvCxnSpPr>
        <p:spPr>
          <a:xfrm>
            <a:off x="476250" y="1066800"/>
            <a:ext cx="10534650" cy="0"/>
          </a:xfrm>
          <a:prstGeom prst="line">
            <a:avLst/>
          </a:prstGeom>
          <a:ln w="28575">
            <a:solidFill>
              <a:schemeClr val="tx2"/>
            </a:solidFill>
          </a:ln>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F5951F2C-B708-B137-8A14-13B3813AB075}"/>
              </a:ext>
            </a:extLst>
          </p:cNvPr>
          <p:cNvSpPr>
            <a:spLocks noGrp="1"/>
          </p:cNvSpPr>
          <p:nvPr>
            <p:ph type="sldNum" sz="quarter" idx="12"/>
          </p:nvPr>
        </p:nvSpPr>
        <p:spPr/>
        <p:txBody>
          <a:bodyPr/>
          <a:lstStyle/>
          <a:p>
            <a:fld id="{B1DCDB48-06C4-4061-8D40-7621C223FB0E}" type="slidenum">
              <a:rPr lang="en-US" smtClean="0"/>
              <a:t>41</a:t>
            </a:fld>
            <a:endParaRPr lang="en-US"/>
          </a:p>
        </p:txBody>
      </p:sp>
      <p:sp>
        <p:nvSpPr>
          <p:cNvPr id="5" name="TextBox 4">
            <a:extLst>
              <a:ext uri="{FF2B5EF4-FFF2-40B4-BE49-F238E27FC236}">
                <a16:creationId xmlns:a16="http://schemas.microsoft.com/office/drawing/2014/main" id="{C89651A9-6064-B264-1FB7-91CDFBFF0169}"/>
              </a:ext>
            </a:extLst>
          </p:cNvPr>
          <p:cNvSpPr txBox="1"/>
          <p:nvPr/>
        </p:nvSpPr>
        <p:spPr>
          <a:xfrm>
            <a:off x="485774" y="1202079"/>
            <a:ext cx="10534649" cy="4708981"/>
          </a:xfrm>
          <a:prstGeom prst="rect">
            <a:avLst/>
          </a:prstGeom>
          <a:noFill/>
        </p:spPr>
        <p:txBody>
          <a:bodyPr wrap="square">
            <a:spAutoFit/>
          </a:bodyPr>
          <a:lstStyle/>
          <a:p>
            <a:pPr marL="285750" indent="-285750">
              <a:buFont typeface="Arial" panose="020B0604020202020204" pitchFamily="34" charset="0"/>
              <a:buChar char="•"/>
            </a:pPr>
            <a:r>
              <a:rPr lang="el-GR" sz="2000" dirty="0"/>
              <a:t>Εκπόνηση </a:t>
            </a:r>
            <a:r>
              <a:rPr lang="el-GR" sz="2000" b="1" dirty="0"/>
              <a:t>αντιπλημμυρικών έργων σε επίπεδο λεκάνης απορροής ποταμού </a:t>
            </a:r>
            <a:r>
              <a:rPr lang="el-GR" sz="2000" dirty="0"/>
              <a:t>και όχι αποσπασματικά έργα</a:t>
            </a:r>
            <a:r>
              <a:rPr lang="en-US" sz="2000" dirty="0"/>
              <a:t> </a:t>
            </a:r>
            <a:r>
              <a:rPr lang="el-GR" sz="2000" dirty="0"/>
              <a:t>που δημιουργούν πρόβλημα στις </a:t>
            </a:r>
            <a:r>
              <a:rPr lang="el-GR" sz="2000" dirty="0" err="1"/>
              <a:t>κατάντη</a:t>
            </a:r>
            <a:r>
              <a:rPr lang="el-GR" sz="2000" dirty="0"/>
              <a:t> περιοχές </a:t>
            </a:r>
            <a:endParaRPr lang="en-US" sz="2000" dirty="0"/>
          </a:p>
          <a:p>
            <a:pPr marL="285750" indent="-285750">
              <a:buFont typeface="Arial" panose="020B0604020202020204" pitchFamily="34" charset="0"/>
              <a:buChar char="•"/>
            </a:pPr>
            <a:r>
              <a:rPr lang="el-GR" sz="2000" b="1" dirty="0"/>
              <a:t>Αντιμετώπιση των ρεμάτων</a:t>
            </a:r>
            <a:r>
              <a:rPr lang="el-GR" sz="2000" dirty="0"/>
              <a:t> και των </a:t>
            </a:r>
            <a:r>
              <a:rPr lang="el-GR" sz="2000" dirty="0" err="1"/>
              <a:t>παραρεμάτιων</a:t>
            </a:r>
            <a:r>
              <a:rPr lang="el-GR" sz="2000" dirty="0"/>
              <a:t> περιοχών όχι ως διαθέσιμου χώρου για ανάπτυξη αλλά ως </a:t>
            </a:r>
            <a:r>
              <a:rPr lang="el-GR" sz="2000" b="1" dirty="0"/>
              <a:t>περιοχές ιδιαίτερης περιβαλλοντικής αξίας</a:t>
            </a:r>
            <a:r>
              <a:rPr lang="el-GR" sz="2000" dirty="0"/>
              <a:t> που εξυπηρετούν και τη φυσική εκτόνωση των </a:t>
            </a:r>
            <a:r>
              <a:rPr lang="el-GR" sz="2000" dirty="0" err="1"/>
              <a:t>πλημμυρικών</a:t>
            </a:r>
            <a:r>
              <a:rPr lang="el-GR" sz="2000" dirty="0"/>
              <a:t> φαινομένων</a:t>
            </a:r>
          </a:p>
          <a:p>
            <a:pPr marL="285750" indent="-285750">
              <a:buFont typeface="Arial" panose="020B0604020202020204" pitchFamily="34" charset="0"/>
              <a:buChar char="•"/>
            </a:pPr>
            <a:r>
              <a:rPr lang="el-GR" sz="2000" b="1" dirty="0"/>
              <a:t>Εγκατάλειψη</a:t>
            </a:r>
            <a:r>
              <a:rPr lang="el-GR" sz="2000" dirty="0"/>
              <a:t> της λογικής υλοποίησης ακριβών αντιπλημμυρικών έργων με </a:t>
            </a:r>
            <a:r>
              <a:rPr lang="el-GR" sz="2000" b="1" dirty="0"/>
              <a:t>επεμβάσεις στις κοίτες των ρεμάτων</a:t>
            </a:r>
            <a:r>
              <a:rPr lang="el-GR" sz="2000" dirty="0"/>
              <a:t>, που έχουν και σοβαρές περιβαλλοντικές επιπτώσεις</a:t>
            </a:r>
          </a:p>
          <a:p>
            <a:pPr marL="285750" indent="-285750">
              <a:buFont typeface="Arial" panose="020B0604020202020204" pitchFamily="34" charset="0"/>
              <a:buChar char="•"/>
            </a:pPr>
            <a:r>
              <a:rPr lang="el-GR" sz="2000" dirty="0"/>
              <a:t>Στροφή στις </a:t>
            </a:r>
            <a:r>
              <a:rPr lang="el-GR" sz="2000" b="1" dirty="0"/>
              <a:t>σ</a:t>
            </a:r>
            <a:r>
              <a:rPr lang="el-GR" sz="2000" b="1" i="0" dirty="0">
                <a:solidFill>
                  <a:srgbClr val="333333"/>
                </a:solidFill>
                <a:effectLst/>
              </a:rPr>
              <a:t>ύγχρονες οικολογικές πρακτικές </a:t>
            </a:r>
            <a:r>
              <a:rPr lang="el-GR" sz="2000" b="0" i="0" dirty="0">
                <a:solidFill>
                  <a:srgbClr val="333333"/>
                </a:solidFill>
                <a:effectLst/>
              </a:rPr>
              <a:t>που υπαγορεύουν την προστασία της </a:t>
            </a:r>
            <a:r>
              <a:rPr lang="el-GR" sz="2000" b="1" i="0" dirty="0">
                <a:solidFill>
                  <a:srgbClr val="333333"/>
                </a:solidFill>
                <a:effectLst/>
              </a:rPr>
              <a:t>παρόχθιας βλάστησης </a:t>
            </a:r>
            <a:r>
              <a:rPr lang="el-GR" sz="2000" b="0" i="0" dirty="0">
                <a:solidFill>
                  <a:srgbClr val="333333"/>
                </a:solidFill>
                <a:effectLst/>
              </a:rPr>
              <a:t>που έχει και αντιπλημμυρική λειτουργία, την </a:t>
            </a:r>
            <a:r>
              <a:rPr lang="el-GR" sz="2000" b="1" i="0" dirty="0">
                <a:solidFill>
                  <a:srgbClr val="333333"/>
                </a:solidFill>
                <a:effectLst/>
              </a:rPr>
              <a:t>αποκατάσταση των φυσικών διαδρομών</a:t>
            </a:r>
            <a:r>
              <a:rPr lang="el-GR" sz="2000" b="0" i="0" dirty="0">
                <a:solidFill>
                  <a:srgbClr val="333333"/>
                </a:solidFill>
                <a:effectLst/>
              </a:rPr>
              <a:t> του νερού, τη διαμόρφωση </a:t>
            </a:r>
            <a:r>
              <a:rPr lang="el-GR" sz="2000" b="1" i="0" dirty="0">
                <a:solidFill>
                  <a:srgbClr val="333333"/>
                </a:solidFill>
                <a:effectLst/>
              </a:rPr>
              <a:t>λεκανών </a:t>
            </a:r>
            <a:r>
              <a:rPr lang="el-GR" sz="2000" b="1" i="0" dirty="0" err="1">
                <a:solidFill>
                  <a:srgbClr val="333333"/>
                </a:solidFill>
                <a:effectLst/>
              </a:rPr>
              <a:t>κατάκλυσης</a:t>
            </a:r>
            <a:r>
              <a:rPr lang="el-GR" sz="2000" b="1" i="0" dirty="0">
                <a:solidFill>
                  <a:srgbClr val="333333"/>
                </a:solidFill>
                <a:effectLst/>
              </a:rPr>
              <a:t> </a:t>
            </a:r>
            <a:r>
              <a:rPr lang="el-GR" sz="2000" b="0" i="0" dirty="0">
                <a:solidFill>
                  <a:srgbClr val="333333"/>
                </a:solidFill>
                <a:effectLst/>
              </a:rPr>
              <a:t>για την έκτακτη αποθήκευση νερού, την </a:t>
            </a:r>
            <a:r>
              <a:rPr lang="el-GR" sz="2000" b="1" i="0" dirty="0">
                <a:solidFill>
                  <a:srgbClr val="333333"/>
                </a:solidFill>
                <a:effectLst/>
              </a:rPr>
              <a:t>αύξηση του πρασίνου </a:t>
            </a:r>
            <a:r>
              <a:rPr lang="el-GR" sz="2000" b="0" i="0" dirty="0">
                <a:solidFill>
                  <a:srgbClr val="333333"/>
                </a:solidFill>
                <a:effectLst/>
              </a:rPr>
              <a:t>και τις </a:t>
            </a:r>
            <a:r>
              <a:rPr lang="el-GR" sz="2000" b="0" i="0" dirty="0" err="1">
                <a:solidFill>
                  <a:srgbClr val="333333"/>
                </a:solidFill>
                <a:effectLst/>
              </a:rPr>
              <a:t>υδατοπερατές</a:t>
            </a:r>
            <a:r>
              <a:rPr lang="el-GR" sz="2000" b="0" i="0" dirty="0">
                <a:solidFill>
                  <a:srgbClr val="333333"/>
                </a:solidFill>
                <a:effectLst/>
              </a:rPr>
              <a:t> επιφάνειες της πόλης, την κατασκευή </a:t>
            </a:r>
            <a:r>
              <a:rPr lang="el-GR" sz="2000" b="1" i="0" dirty="0">
                <a:solidFill>
                  <a:srgbClr val="333333"/>
                </a:solidFill>
                <a:effectLst/>
              </a:rPr>
              <a:t>πολλών έργων μικρής κλίμακας ειδικά στα ορεινά </a:t>
            </a:r>
            <a:r>
              <a:rPr lang="el-GR" sz="2000" b="0" i="0" dirty="0">
                <a:solidFill>
                  <a:srgbClr val="333333"/>
                </a:solidFill>
                <a:effectLst/>
              </a:rPr>
              <a:t>με φυσικά υλικά που θα μειώνουν τις επιπτώσεις των </a:t>
            </a:r>
            <a:r>
              <a:rPr lang="el-GR" sz="2000" b="0" i="0" dirty="0" err="1">
                <a:solidFill>
                  <a:srgbClr val="333333"/>
                </a:solidFill>
                <a:effectLst/>
              </a:rPr>
              <a:t>πλημμυρικών</a:t>
            </a:r>
            <a:r>
              <a:rPr lang="el-GR" sz="2000" b="0" i="0" dirty="0">
                <a:solidFill>
                  <a:srgbClr val="333333"/>
                </a:solidFill>
                <a:effectLst/>
              </a:rPr>
              <a:t> κυμάτων</a:t>
            </a:r>
            <a:endParaRPr lang="el-GR" sz="2000" dirty="0"/>
          </a:p>
          <a:p>
            <a:pPr marL="285750" indent="-285750">
              <a:buFont typeface="Arial" panose="020B0604020202020204" pitchFamily="34" charset="0"/>
              <a:buChar char="•"/>
            </a:pPr>
            <a:r>
              <a:rPr lang="el-GR" sz="2000" dirty="0"/>
              <a:t>Υλοποίηση </a:t>
            </a:r>
            <a:r>
              <a:rPr lang="el-GR" sz="2000" b="1" dirty="0"/>
              <a:t>αποτελεσματικού συστήματος </a:t>
            </a:r>
            <a:r>
              <a:rPr lang="el-GR" sz="2000" b="1" dirty="0" err="1"/>
              <a:t>πλημμυρικής</a:t>
            </a:r>
            <a:r>
              <a:rPr lang="el-GR" sz="2000" b="1" dirty="0"/>
              <a:t> πρόγνωσης </a:t>
            </a:r>
            <a:r>
              <a:rPr lang="el-GR" sz="2000" dirty="0"/>
              <a:t>και προειδοποίησης, ενταγμένου στις ευρύτερες τεχνικές και διαχειριστικές αντιπλημμυρικές παρεμβάσεις</a:t>
            </a:r>
            <a:endParaRPr lang="en-US" sz="2000" dirty="0"/>
          </a:p>
        </p:txBody>
      </p:sp>
    </p:spTree>
    <p:extLst>
      <p:ext uri="{BB962C8B-B14F-4D97-AF65-F5344CB8AC3E}">
        <p14:creationId xmlns:p14="http://schemas.microsoft.com/office/powerpoint/2010/main" val="36222371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30CE5C-BF25-FFC5-4347-910C423A89BA}"/>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EE514B13-E8E5-984C-5DD7-0075C1CFB5DC}"/>
              </a:ext>
            </a:extLst>
          </p:cNvPr>
          <p:cNvSpPr txBox="1">
            <a:spLocks/>
          </p:cNvSpPr>
          <p:nvPr/>
        </p:nvSpPr>
        <p:spPr>
          <a:xfrm>
            <a:off x="485775" y="2988311"/>
            <a:ext cx="10515600" cy="7438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tx2"/>
                </a:solidFill>
              </a:rPr>
              <a:t>3</a:t>
            </a:r>
            <a:r>
              <a:rPr lang="el-GR" sz="3200" b="1" dirty="0">
                <a:solidFill>
                  <a:schemeClr val="tx2"/>
                </a:solidFill>
              </a:rPr>
              <a:t>. Προς μία παγκόσμια κρίση νερού ;</a:t>
            </a:r>
            <a:endParaRPr lang="en-GB" sz="3200" b="1" dirty="0">
              <a:solidFill>
                <a:schemeClr val="tx2"/>
              </a:solidFill>
            </a:endParaRPr>
          </a:p>
        </p:txBody>
      </p:sp>
      <p:cxnSp>
        <p:nvCxnSpPr>
          <p:cNvPr id="6" name="Straight Connector 5">
            <a:extLst>
              <a:ext uri="{FF2B5EF4-FFF2-40B4-BE49-F238E27FC236}">
                <a16:creationId xmlns:a16="http://schemas.microsoft.com/office/drawing/2014/main" id="{41E64C95-E743-0236-8A78-70B43663AEA6}"/>
              </a:ext>
            </a:extLst>
          </p:cNvPr>
          <p:cNvCxnSpPr/>
          <p:nvPr/>
        </p:nvCxnSpPr>
        <p:spPr>
          <a:xfrm>
            <a:off x="476250" y="3718560"/>
            <a:ext cx="10534650" cy="0"/>
          </a:xfrm>
          <a:prstGeom prst="line">
            <a:avLst/>
          </a:prstGeom>
          <a:ln w="28575">
            <a:solidFill>
              <a:schemeClr val="tx2"/>
            </a:solidFill>
          </a:ln>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A76F0D72-E7E5-BDD3-C311-35F648C7B705}"/>
              </a:ext>
            </a:extLst>
          </p:cNvPr>
          <p:cNvSpPr>
            <a:spLocks noGrp="1"/>
          </p:cNvSpPr>
          <p:nvPr>
            <p:ph type="sldNum" sz="quarter" idx="12"/>
          </p:nvPr>
        </p:nvSpPr>
        <p:spPr/>
        <p:txBody>
          <a:bodyPr/>
          <a:lstStyle/>
          <a:p>
            <a:fld id="{B1DCDB48-06C4-4061-8D40-7621C223FB0E}" type="slidenum">
              <a:rPr lang="en-US" smtClean="0"/>
              <a:t>42</a:t>
            </a:fld>
            <a:endParaRPr lang="en-US"/>
          </a:p>
        </p:txBody>
      </p:sp>
    </p:spTree>
    <p:extLst>
      <p:ext uri="{BB962C8B-B14F-4D97-AF65-F5344CB8AC3E}">
        <p14:creationId xmlns:p14="http://schemas.microsoft.com/office/powerpoint/2010/main" val="22086063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6171F6-A75F-F86E-FA57-3B05FCA07199}"/>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B2CCECA2-8558-B45B-205D-CC0377FFBB0E}"/>
              </a:ext>
            </a:extLst>
          </p:cNvPr>
          <p:cNvSpPr txBox="1">
            <a:spLocks/>
          </p:cNvSpPr>
          <p:nvPr/>
        </p:nvSpPr>
        <p:spPr>
          <a:xfrm>
            <a:off x="485775" y="336551"/>
            <a:ext cx="10515600" cy="7438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3200" b="1" dirty="0">
                <a:solidFill>
                  <a:schemeClr val="tx2"/>
                </a:solidFill>
              </a:rPr>
              <a:t>Προς μία παγκόσμια κρίση νερού ;</a:t>
            </a:r>
            <a:endParaRPr lang="en-GB" sz="3200" b="1" dirty="0">
              <a:solidFill>
                <a:schemeClr val="tx2"/>
              </a:solidFill>
            </a:endParaRPr>
          </a:p>
        </p:txBody>
      </p:sp>
      <p:cxnSp>
        <p:nvCxnSpPr>
          <p:cNvPr id="6" name="Straight Connector 5">
            <a:extLst>
              <a:ext uri="{FF2B5EF4-FFF2-40B4-BE49-F238E27FC236}">
                <a16:creationId xmlns:a16="http://schemas.microsoft.com/office/drawing/2014/main" id="{38C6F8E6-45B6-9D2E-DC61-D87E03DB5BD3}"/>
              </a:ext>
            </a:extLst>
          </p:cNvPr>
          <p:cNvCxnSpPr/>
          <p:nvPr/>
        </p:nvCxnSpPr>
        <p:spPr>
          <a:xfrm>
            <a:off x="476250" y="1066800"/>
            <a:ext cx="10534650" cy="0"/>
          </a:xfrm>
          <a:prstGeom prst="line">
            <a:avLst/>
          </a:prstGeom>
          <a:ln w="28575">
            <a:solidFill>
              <a:schemeClr val="tx2"/>
            </a:solidFill>
          </a:ln>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2505B98A-7F6A-D5FF-00E5-26293C362A16}"/>
              </a:ext>
            </a:extLst>
          </p:cNvPr>
          <p:cNvSpPr>
            <a:spLocks noGrp="1"/>
          </p:cNvSpPr>
          <p:nvPr>
            <p:ph type="sldNum" sz="quarter" idx="12"/>
          </p:nvPr>
        </p:nvSpPr>
        <p:spPr/>
        <p:txBody>
          <a:bodyPr/>
          <a:lstStyle/>
          <a:p>
            <a:fld id="{B1DCDB48-06C4-4061-8D40-7621C223FB0E}" type="slidenum">
              <a:rPr lang="en-US" smtClean="0"/>
              <a:t>43</a:t>
            </a:fld>
            <a:endParaRPr lang="en-US"/>
          </a:p>
        </p:txBody>
      </p:sp>
      <p:sp>
        <p:nvSpPr>
          <p:cNvPr id="5" name="TextBox 4">
            <a:extLst>
              <a:ext uri="{FF2B5EF4-FFF2-40B4-BE49-F238E27FC236}">
                <a16:creationId xmlns:a16="http://schemas.microsoft.com/office/drawing/2014/main" id="{CD3F2B50-FF63-A6AD-16A2-4F35454EDBFB}"/>
              </a:ext>
            </a:extLst>
          </p:cNvPr>
          <p:cNvSpPr txBox="1"/>
          <p:nvPr/>
        </p:nvSpPr>
        <p:spPr>
          <a:xfrm>
            <a:off x="485774" y="1267891"/>
            <a:ext cx="10413873" cy="369332"/>
          </a:xfrm>
          <a:prstGeom prst="rect">
            <a:avLst/>
          </a:prstGeom>
          <a:noFill/>
        </p:spPr>
        <p:txBody>
          <a:bodyPr wrap="square">
            <a:spAutoFit/>
          </a:bodyPr>
          <a:lstStyle/>
          <a:p>
            <a:r>
              <a:rPr lang="en-US" b="1" i="1" dirty="0">
                <a:solidFill>
                  <a:schemeClr val="accent6">
                    <a:lumMod val="75000"/>
                  </a:schemeClr>
                </a:solidFill>
              </a:rPr>
              <a:t>Will the water shape this new century, as oil did the last one?</a:t>
            </a:r>
            <a:r>
              <a:rPr lang="el-GR" i="1" dirty="0">
                <a:solidFill>
                  <a:schemeClr val="accent6">
                    <a:lumMod val="75000"/>
                  </a:schemeClr>
                </a:solidFill>
              </a:rPr>
              <a:t> </a:t>
            </a:r>
            <a:endParaRPr lang="en-US" i="1" dirty="0"/>
          </a:p>
        </p:txBody>
      </p:sp>
      <p:sp>
        <p:nvSpPr>
          <p:cNvPr id="7" name="Title 1">
            <a:extLst>
              <a:ext uri="{FF2B5EF4-FFF2-40B4-BE49-F238E27FC236}">
                <a16:creationId xmlns:a16="http://schemas.microsoft.com/office/drawing/2014/main" id="{6014B7FA-46D5-ECEC-7636-DA99AFDF7335}"/>
              </a:ext>
            </a:extLst>
          </p:cNvPr>
          <p:cNvSpPr txBox="1">
            <a:spLocks/>
          </p:cNvSpPr>
          <p:nvPr/>
        </p:nvSpPr>
        <p:spPr>
          <a:xfrm>
            <a:off x="476251" y="1637223"/>
            <a:ext cx="5765058" cy="411111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gn="just">
              <a:lnSpc>
                <a:spcPct val="120000"/>
              </a:lnSpc>
              <a:buFont typeface="Arial" panose="020B0604020202020204" pitchFamily="34" charset="0"/>
              <a:buChar char="•"/>
            </a:pPr>
            <a:r>
              <a:rPr lang="el-GR" sz="2000" dirty="0">
                <a:solidFill>
                  <a:schemeClr val="tx2"/>
                </a:solidFill>
                <a:latin typeface="+mn-lt"/>
              </a:rPr>
              <a:t>Ενώ ο πληθυσμός της γης τριπλασιάστηκε τον προηγούμενο αιώνα, η κατανάλωση νερού για όλες τις χρήσεις εξαπλασιάστηκε.</a:t>
            </a:r>
          </a:p>
          <a:p>
            <a:pPr marL="342900" indent="-342900" algn="just">
              <a:lnSpc>
                <a:spcPct val="120000"/>
              </a:lnSpc>
              <a:buFont typeface="Arial" panose="020B0604020202020204" pitchFamily="34" charset="0"/>
              <a:buChar char="•"/>
            </a:pPr>
            <a:r>
              <a:rPr lang="el-GR" sz="2000" dirty="0">
                <a:solidFill>
                  <a:schemeClr val="tx2"/>
                </a:solidFill>
                <a:latin typeface="+mn-lt"/>
              </a:rPr>
              <a:t>Κάθε χρόνο 7 εκατομμύρια άνθρωποι πεθαίνουν από ασθένειες συνδεόμενες με την ανεπαρκή ποσότητα ή κακή ποιότητα του νερού.</a:t>
            </a:r>
          </a:p>
          <a:p>
            <a:pPr marL="342900" indent="-342900" algn="just">
              <a:lnSpc>
                <a:spcPct val="120000"/>
              </a:lnSpc>
              <a:buFont typeface="Arial" panose="020B0604020202020204" pitchFamily="34" charset="0"/>
              <a:buChar char="•"/>
            </a:pPr>
            <a:r>
              <a:rPr lang="el-GR" sz="2000" dirty="0">
                <a:solidFill>
                  <a:schemeClr val="tx2"/>
                </a:solidFill>
                <a:latin typeface="+mn-lt"/>
              </a:rPr>
              <a:t>30% του παγκόσμιου πληθυσμού αντιμετωπίζει ανεπάρκεια σε ποιοτικό νερό με την τάση το ποσοστό αυτό να ανέλθει στο 50% τα επόμενα χρόνια.</a:t>
            </a:r>
            <a:endParaRPr lang="en-US" sz="2000" dirty="0">
              <a:solidFill>
                <a:schemeClr val="tx2"/>
              </a:solidFill>
              <a:latin typeface="+mn-lt"/>
            </a:endParaRPr>
          </a:p>
          <a:p>
            <a:pPr marL="342900" indent="-342900" algn="just">
              <a:lnSpc>
                <a:spcPct val="120000"/>
              </a:lnSpc>
              <a:buFont typeface="Arial" panose="020B0604020202020204" pitchFamily="34" charset="0"/>
              <a:buChar char="•"/>
            </a:pPr>
            <a:r>
              <a:rPr lang="el-GR" sz="2000" dirty="0">
                <a:solidFill>
                  <a:schemeClr val="tx2"/>
                </a:solidFill>
                <a:latin typeface="+mn-lt"/>
              </a:rPr>
              <a:t>Παραπάνω από το ένα τρίτο του πλανήτη δεν έχει πρόσβαση σε ικανοποιητική αποχέτευση.</a:t>
            </a:r>
            <a:endParaRPr lang="en-GB" sz="2000" dirty="0">
              <a:solidFill>
                <a:schemeClr val="accent2">
                  <a:lumMod val="75000"/>
                </a:schemeClr>
              </a:solidFill>
              <a:latin typeface="+mn-lt"/>
            </a:endParaRPr>
          </a:p>
        </p:txBody>
      </p:sp>
      <p:pic>
        <p:nvPicPr>
          <p:cNvPr id="4098" name="Picture 2" descr="undefined">
            <a:extLst>
              <a:ext uri="{FF2B5EF4-FFF2-40B4-BE49-F238E27FC236}">
                <a16:creationId xmlns:a16="http://schemas.microsoft.com/office/drawing/2014/main" id="{6822164D-D2E7-0427-66C5-FD6324F53F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9512" y="1181170"/>
            <a:ext cx="4000735" cy="3171225"/>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Billions still lack access to safe drinking water – this is a global human  rights catastrophe">
            <a:extLst>
              <a:ext uri="{FF2B5EF4-FFF2-40B4-BE49-F238E27FC236}">
                <a16:creationId xmlns:a16="http://schemas.microsoft.com/office/drawing/2014/main" id="{D4880D9C-A40E-F08A-1A66-1D282E0725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8432" y="4676483"/>
            <a:ext cx="2523744" cy="167986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07BB6E3-E3A2-CED8-5F38-90EAA7AD6CDC}"/>
              </a:ext>
            </a:extLst>
          </p:cNvPr>
          <p:cNvSpPr txBox="1"/>
          <p:nvPr/>
        </p:nvSpPr>
        <p:spPr>
          <a:xfrm>
            <a:off x="7543800" y="4184040"/>
            <a:ext cx="3457575" cy="307777"/>
          </a:xfrm>
          <a:prstGeom prst="rect">
            <a:avLst/>
          </a:prstGeom>
          <a:noFill/>
        </p:spPr>
        <p:txBody>
          <a:bodyPr wrap="square">
            <a:spAutoFit/>
          </a:bodyPr>
          <a:lstStyle/>
          <a:p>
            <a:pPr algn="ctr"/>
            <a:r>
              <a:rPr lang="el-GR" sz="1400" i="1" dirty="0"/>
              <a:t>Πηγή: </a:t>
            </a:r>
            <a:r>
              <a:rPr lang="en-US" sz="1400" i="1" dirty="0"/>
              <a:t>World Resources </a:t>
            </a:r>
            <a:r>
              <a:rPr lang="en-US" sz="1400" i="1" dirty="0" err="1"/>
              <a:t>SimCenter</a:t>
            </a:r>
            <a:endParaRPr lang="en-US" sz="1400" i="1" dirty="0"/>
          </a:p>
        </p:txBody>
      </p:sp>
    </p:spTree>
    <p:extLst>
      <p:ext uri="{BB962C8B-B14F-4D97-AF65-F5344CB8AC3E}">
        <p14:creationId xmlns:p14="http://schemas.microsoft.com/office/powerpoint/2010/main" val="36802644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985313-385D-F3BC-B04A-E2A26D7345B2}"/>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89C1CCB9-1D43-B69B-4F9F-45A2F0E1B509}"/>
              </a:ext>
            </a:extLst>
          </p:cNvPr>
          <p:cNvSpPr txBox="1">
            <a:spLocks/>
          </p:cNvSpPr>
          <p:nvPr/>
        </p:nvSpPr>
        <p:spPr>
          <a:xfrm>
            <a:off x="485775" y="336551"/>
            <a:ext cx="10515600" cy="7438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3200" b="1" dirty="0">
                <a:solidFill>
                  <a:schemeClr val="tx2"/>
                </a:solidFill>
              </a:rPr>
              <a:t>Προς μία παγκόσμια κρίση νερού ;</a:t>
            </a:r>
            <a:endParaRPr lang="en-GB" sz="3200" b="1" dirty="0">
              <a:solidFill>
                <a:schemeClr val="tx2"/>
              </a:solidFill>
            </a:endParaRPr>
          </a:p>
        </p:txBody>
      </p:sp>
      <p:cxnSp>
        <p:nvCxnSpPr>
          <p:cNvPr id="6" name="Straight Connector 5">
            <a:extLst>
              <a:ext uri="{FF2B5EF4-FFF2-40B4-BE49-F238E27FC236}">
                <a16:creationId xmlns:a16="http://schemas.microsoft.com/office/drawing/2014/main" id="{7BE12A3B-9A55-665E-FA6D-94660EA755B0}"/>
              </a:ext>
            </a:extLst>
          </p:cNvPr>
          <p:cNvCxnSpPr/>
          <p:nvPr/>
        </p:nvCxnSpPr>
        <p:spPr>
          <a:xfrm>
            <a:off x="476250" y="1066800"/>
            <a:ext cx="10534650" cy="0"/>
          </a:xfrm>
          <a:prstGeom prst="line">
            <a:avLst/>
          </a:prstGeom>
          <a:ln w="28575">
            <a:solidFill>
              <a:schemeClr val="tx2"/>
            </a:solidFill>
          </a:ln>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594D3E5A-BC44-8D5A-ADEE-2472CF19EFF4}"/>
              </a:ext>
            </a:extLst>
          </p:cNvPr>
          <p:cNvSpPr>
            <a:spLocks noGrp="1"/>
          </p:cNvSpPr>
          <p:nvPr>
            <p:ph type="sldNum" sz="quarter" idx="12"/>
          </p:nvPr>
        </p:nvSpPr>
        <p:spPr/>
        <p:txBody>
          <a:bodyPr/>
          <a:lstStyle/>
          <a:p>
            <a:fld id="{B1DCDB48-06C4-4061-8D40-7621C223FB0E}" type="slidenum">
              <a:rPr lang="en-US" smtClean="0"/>
              <a:t>44</a:t>
            </a:fld>
            <a:endParaRPr lang="en-US"/>
          </a:p>
        </p:txBody>
      </p:sp>
      <p:pic>
        <p:nvPicPr>
          <p:cNvPr id="17410" name="Picture 2">
            <a:extLst>
              <a:ext uri="{FF2B5EF4-FFF2-40B4-BE49-F238E27FC236}">
                <a16:creationId xmlns:a16="http://schemas.microsoft.com/office/drawing/2014/main" id="{1A62A2DD-2B10-51D4-CFAB-8C9963CE55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680" y="1455268"/>
            <a:ext cx="10290048" cy="451261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4D8A925-46C3-CC5E-409D-EFAF8E0D3B2C}"/>
              </a:ext>
            </a:extLst>
          </p:cNvPr>
          <p:cNvSpPr txBox="1"/>
          <p:nvPr/>
        </p:nvSpPr>
        <p:spPr>
          <a:xfrm>
            <a:off x="3598985" y="5967883"/>
            <a:ext cx="5011615" cy="307777"/>
          </a:xfrm>
          <a:prstGeom prst="rect">
            <a:avLst/>
          </a:prstGeom>
          <a:noFill/>
        </p:spPr>
        <p:txBody>
          <a:bodyPr wrap="square">
            <a:spAutoFit/>
          </a:bodyPr>
          <a:lstStyle/>
          <a:p>
            <a:pPr algn="ctr"/>
            <a:r>
              <a:rPr lang="el-GR" sz="1400" i="1" dirty="0"/>
              <a:t>Πηγή: </a:t>
            </a:r>
            <a:r>
              <a:rPr lang="en-US" sz="1400" i="1" dirty="0"/>
              <a:t>Water Resources Institute, 2015</a:t>
            </a:r>
          </a:p>
        </p:txBody>
      </p:sp>
    </p:spTree>
    <p:extLst>
      <p:ext uri="{BB962C8B-B14F-4D97-AF65-F5344CB8AC3E}">
        <p14:creationId xmlns:p14="http://schemas.microsoft.com/office/powerpoint/2010/main" val="14542608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F57D75-9B57-DD49-1B4F-FC99AB35A223}"/>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3633F554-A094-3592-08F3-30CC76F35C93}"/>
              </a:ext>
            </a:extLst>
          </p:cNvPr>
          <p:cNvSpPr txBox="1">
            <a:spLocks/>
          </p:cNvSpPr>
          <p:nvPr/>
        </p:nvSpPr>
        <p:spPr>
          <a:xfrm>
            <a:off x="485775" y="336551"/>
            <a:ext cx="10515600" cy="7438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3200" b="1" dirty="0">
                <a:solidFill>
                  <a:schemeClr val="tx2"/>
                </a:solidFill>
              </a:rPr>
              <a:t>Υδατικές προκλήσεις και κλιματική αλλαγή</a:t>
            </a:r>
            <a:endParaRPr lang="en-GB" sz="3200" b="1" dirty="0">
              <a:solidFill>
                <a:schemeClr val="tx2"/>
              </a:solidFill>
            </a:endParaRPr>
          </a:p>
        </p:txBody>
      </p:sp>
      <p:cxnSp>
        <p:nvCxnSpPr>
          <p:cNvPr id="6" name="Straight Connector 5">
            <a:extLst>
              <a:ext uri="{FF2B5EF4-FFF2-40B4-BE49-F238E27FC236}">
                <a16:creationId xmlns:a16="http://schemas.microsoft.com/office/drawing/2014/main" id="{5B5D5C36-521A-02DB-62C6-33EE83E59350}"/>
              </a:ext>
            </a:extLst>
          </p:cNvPr>
          <p:cNvCxnSpPr/>
          <p:nvPr/>
        </p:nvCxnSpPr>
        <p:spPr>
          <a:xfrm>
            <a:off x="476250" y="1066800"/>
            <a:ext cx="10534650" cy="0"/>
          </a:xfrm>
          <a:prstGeom prst="line">
            <a:avLst/>
          </a:prstGeom>
          <a:ln w="28575">
            <a:solidFill>
              <a:schemeClr val="tx2"/>
            </a:solidFill>
          </a:ln>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16B3FEAB-656C-3CFE-C562-F111B673F646}"/>
              </a:ext>
            </a:extLst>
          </p:cNvPr>
          <p:cNvSpPr>
            <a:spLocks noGrp="1"/>
          </p:cNvSpPr>
          <p:nvPr>
            <p:ph type="sldNum" sz="quarter" idx="12"/>
          </p:nvPr>
        </p:nvSpPr>
        <p:spPr/>
        <p:txBody>
          <a:bodyPr/>
          <a:lstStyle/>
          <a:p>
            <a:fld id="{B1DCDB48-06C4-4061-8D40-7621C223FB0E}" type="slidenum">
              <a:rPr lang="en-US" smtClean="0"/>
              <a:t>45</a:t>
            </a:fld>
            <a:endParaRPr lang="en-US"/>
          </a:p>
        </p:txBody>
      </p:sp>
      <p:pic>
        <p:nvPicPr>
          <p:cNvPr id="8" name="Picture 7">
            <a:extLst>
              <a:ext uri="{FF2B5EF4-FFF2-40B4-BE49-F238E27FC236}">
                <a16:creationId xmlns:a16="http://schemas.microsoft.com/office/drawing/2014/main" id="{67A7C752-ED9C-DD85-C671-79829E763B8F}"/>
              </a:ext>
            </a:extLst>
          </p:cNvPr>
          <p:cNvPicPr>
            <a:picLocks noChangeAspect="1"/>
          </p:cNvPicPr>
          <p:nvPr/>
        </p:nvPicPr>
        <p:blipFill>
          <a:blip r:embed="rId2"/>
          <a:stretch>
            <a:fillRect/>
          </a:stretch>
        </p:blipFill>
        <p:spPr>
          <a:xfrm>
            <a:off x="616214" y="1810628"/>
            <a:ext cx="5353805" cy="2836958"/>
          </a:xfrm>
          <a:prstGeom prst="rect">
            <a:avLst/>
          </a:prstGeom>
        </p:spPr>
      </p:pic>
      <p:sp>
        <p:nvSpPr>
          <p:cNvPr id="10" name="TextBox 9">
            <a:extLst>
              <a:ext uri="{FF2B5EF4-FFF2-40B4-BE49-F238E27FC236}">
                <a16:creationId xmlns:a16="http://schemas.microsoft.com/office/drawing/2014/main" id="{96D15D98-C18F-679F-CB9D-D6AA81F835D4}"/>
              </a:ext>
            </a:extLst>
          </p:cNvPr>
          <p:cNvSpPr txBox="1"/>
          <p:nvPr/>
        </p:nvSpPr>
        <p:spPr>
          <a:xfrm>
            <a:off x="1448318" y="1441296"/>
            <a:ext cx="3324850" cy="369332"/>
          </a:xfrm>
          <a:prstGeom prst="rect">
            <a:avLst/>
          </a:prstGeom>
          <a:noFill/>
        </p:spPr>
        <p:txBody>
          <a:bodyPr wrap="square">
            <a:spAutoFit/>
          </a:bodyPr>
          <a:lstStyle/>
          <a:p>
            <a:r>
              <a:rPr lang="el-GR" sz="1800" b="1" dirty="0">
                <a:solidFill>
                  <a:schemeClr val="tx2"/>
                </a:solidFill>
                <a:latin typeface="+mn-lt"/>
              </a:rPr>
              <a:t>Αύξηση συχνότητας ξηρασιών</a:t>
            </a:r>
            <a:endParaRPr lang="en-US" b="1" dirty="0"/>
          </a:p>
        </p:txBody>
      </p:sp>
      <p:pic>
        <p:nvPicPr>
          <p:cNvPr id="12" name="Picture 11">
            <a:extLst>
              <a:ext uri="{FF2B5EF4-FFF2-40B4-BE49-F238E27FC236}">
                <a16:creationId xmlns:a16="http://schemas.microsoft.com/office/drawing/2014/main" id="{19C1BA16-FA0A-1E03-4ED3-8967BF92148F}"/>
              </a:ext>
            </a:extLst>
          </p:cNvPr>
          <p:cNvPicPr>
            <a:picLocks noChangeAspect="1"/>
          </p:cNvPicPr>
          <p:nvPr/>
        </p:nvPicPr>
        <p:blipFill>
          <a:blip r:embed="rId3"/>
          <a:stretch>
            <a:fillRect/>
          </a:stretch>
        </p:blipFill>
        <p:spPr>
          <a:xfrm>
            <a:off x="6096001" y="2505334"/>
            <a:ext cx="5353804" cy="2845478"/>
          </a:xfrm>
          <a:prstGeom prst="rect">
            <a:avLst/>
          </a:prstGeom>
        </p:spPr>
      </p:pic>
      <p:sp>
        <p:nvSpPr>
          <p:cNvPr id="13" name="TextBox 12">
            <a:extLst>
              <a:ext uri="{FF2B5EF4-FFF2-40B4-BE49-F238E27FC236}">
                <a16:creationId xmlns:a16="http://schemas.microsoft.com/office/drawing/2014/main" id="{9847A39E-343E-50B2-EFCA-F05F1C869180}"/>
              </a:ext>
            </a:extLst>
          </p:cNvPr>
          <p:cNvSpPr txBox="1"/>
          <p:nvPr/>
        </p:nvSpPr>
        <p:spPr>
          <a:xfrm>
            <a:off x="6276846" y="2159925"/>
            <a:ext cx="5076954" cy="369332"/>
          </a:xfrm>
          <a:prstGeom prst="rect">
            <a:avLst/>
          </a:prstGeom>
          <a:noFill/>
        </p:spPr>
        <p:txBody>
          <a:bodyPr wrap="square">
            <a:spAutoFit/>
          </a:bodyPr>
          <a:lstStyle/>
          <a:p>
            <a:pPr algn="ctr"/>
            <a:r>
              <a:rPr lang="el-GR" sz="1800" b="1" dirty="0">
                <a:solidFill>
                  <a:schemeClr val="tx2"/>
                </a:solidFill>
                <a:latin typeface="+mn-lt"/>
              </a:rPr>
              <a:t>Αύξηση συχνότητας και έντασης πλημμυρών</a:t>
            </a:r>
            <a:endParaRPr lang="en-US" b="1" dirty="0"/>
          </a:p>
        </p:txBody>
      </p:sp>
    </p:spTree>
    <p:extLst>
      <p:ext uri="{BB962C8B-B14F-4D97-AF65-F5344CB8AC3E}">
        <p14:creationId xmlns:p14="http://schemas.microsoft.com/office/powerpoint/2010/main" val="10944844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7EF9FB-A297-31D0-339A-6701EB52CE2E}"/>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7A744469-F7D9-C99A-526F-7C493243C22C}"/>
              </a:ext>
            </a:extLst>
          </p:cNvPr>
          <p:cNvSpPr txBox="1">
            <a:spLocks/>
          </p:cNvSpPr>
          <p:nvPr/>
        </p:nvSpPr>
        <p:spPr>
          <a:xfrm>
            <a:off x="485775" y="336551"/>
            <a:ext cx="10515600" cy="7438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3200" b="1" dirty="0">
                <a:solidFill>
                  <a:schemeClr val="tx2"/>
                </a:solidFill>
              </a:rPr>
              <a:t>Πλέγμα Νερού – Ενέργειας – Τροφίμων</a:t>
            </a:r>
            <a:endParaRPr lang="en-GB" sz="3200" b="1" dirty="0">
              <a:solidFill>
                <a:schemeClr val="tx2"/>
              </a:solidFill>
            </a:endParaRPr>
          </a:p>
        </p:txBody>
      </p:sp>
      <p:cxnSp>
        <p:nvCxnSpPr>
          <p:cNvPr id="6" name="Straight Connector 5">
            <a:extLst>
              <a:ext uri="{FF2B5EF4-FFF2-40B4-BE49-F238E27FC236}">
                <a16:creationId xmlns:a16="http://schemas.microsoft.com/office/drawing/2014/main" id="{0E3C0B80-BAAC-D50D-4ADA-22F39ED77BF8}"/>
              </a:ext>
            </a:extLst>
          </p:cNvPr>
          <p:cNvCxnSpPr/>
          <p:nvPr/>
        </p:nvCxnSpPr>
        <p:spPr>
          <a:xfrm>
            <a:off x="476250" y="1066800"/>
            <a:ext cx="10534650" cy="0"/>
          </a:xfrm>
          <a:prstGeom prst="line">
            <a:avLst/>
          </a:prstGeom>
          <a:ln w="28575">
            <a:solidFill>
              <a:schemeClr val="tx2"/>
            </a:solidFill>
          </a:ln>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C2A2C2E3-55F4-70C5-1F85-5447467968F0}"/>
              </a:ext>
            </a:extLst>
          </p:cNvPr>
          <p:cNvSpPr>
            <a:spLocks noGrp="1"/>
          </p:cNvSpPr>
          <p:nvPr>
            <p:ph type="sldNum" sz="quarter" idx="12"/>
          </p:nvPr>
        </p:nvSpPr>
        <p:spPr/>
        <p:txBody>
          <a:bodyPr/>
          <a:lstStyle/>
          <a:p>
            <a:fld id="{B1DCDB48-06C4-4061-8D40-7621C223FB0E}" type="slidenum">
              <a:rPr lang="en-US" smtClean="0"/>
              <a:t>46</a:t>
            </a:fld>
            <a:endParaRPr lang="en-US"/>
          </a:p>
        </p:txBody>
      </p:sp>
      <p:pic>
        <p:nvPicPr>
          <p:cNvPr id="20482" name="Picture 2">
            <a:extLst>
              <a:ext uri="{FF2B5EF4-FFF2-40B4-BE49-F238E27FC236}">
                <a16:creationId xmlns:a16="http://schemas.microsoft.com/office/drawing/2014/main" id="{212DFB1D-48F6-E676-BB10-0957F0CE47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0587" y="1427734"/>
            <a:ext cx="8105976" cy="492861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952CA88-1492-58FB-915C-3A83ADAE6F47}"/>
              </a:ext>
            </a:extLst>
          </p:cNvPr>
          <p:cNvSpPr txBox="1"/>
          <p:nvPr/>
        </p:nvSpPr>
        <p:spPr>
          <a:xfrm>
            <a:off x="3324665" y="6213672"/>
            <a:ext cx="5011615" cy="307777"/>
          </a:xfrm>
          <a:prstGeom prst="rect">
            <a:avLst/>
          </a:prstGeom>
          <a:noFill/>
        </p:spPr>
        <p:txBody>
          <a:bodyPr wrap="square">
            <a:spAutoFit/>
          </a:bodyPr>
          <a:lstStyle/>
          <a:p>
            <a:pPr algn="ctr"/>
            <a:r>
              <a:rPr lang="el-GR" sz="1400" i="1" dirty="0"/>
              <a:t>Πηγή: </a:t>
            </a:r>
            <a:r>
              <a:rPr lang="en-US" sz="1400" i="1" dirty="0"/>
              <a:t>Dascoinc.com</a:t>
            </a:r>
          </a:p>
        </p:txBody>
      </p:sp>
    </p:spTree>
    <p:extLst>
      <p:ext uri="{BB962C8B-B14F-4D97-AF65-F5344CB8AC3E}">
        <p14:creationId xmlns:p14="http://schemas.microsoft.com/office/powerpoint/2010/main" val="2792826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33CB0-96C6-2179-385F-8DDDCB82580A}"/>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3EF77118-5D5F-92B4-2CF8-D6658A8E34EC}"/>
              </a:ext>
            </a:extLst>
          </p:cNvPr>
          <p:cNvSpPr txBox="1">
            <a:spLocks/>
          </p:cNvSpPr>
          <p:nvPr/>
        </p:nvSpPr>
        <p:spPr>
          <a:xfrm>
            <a:off x="485775" y="336551"/>
            <a:ext cx="10515600" cy="7438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3200" b="1" dirty="0">
                <a:solidFill>
                  <a:schemeClr val="tx2"/>
                </a:solidFill>
              </a:rPr>
              <a:t>Στόχοι ΟΗΕ για τη Βιώσιμη Ανάπτυξη – Ατζέντα 2030</a:t>
            </a:r>
            <a:endParaRPr lang="en-GB" sz="3200" b="1" dirty="0">
              <a:solidFill>
                <a:schemeClr val="tx2"/>
              </a:solidFill>
            </a:endParaRPr>
          </a:p>
        </p:txBody>
      </p:sp>
      <p:cxnSp>
        <p:nvCxnSpPr>
          <p:cNvPr id="6" name="Straight Connector 5">
            <a:extLst>
              <a:ext uri="{FF2B5EF4-FFF2-40B4-BE49-F238E27FC236}">
                <a16:creationId xmlns:a16="http://schemas.microsoft.com/office/drawing/2014/main" id="{1F32DC9B-A0F0-9153-FAF4-BDE5AE88A25B}"/>
              </a:ext>
            </a:extLst>
          </p:cNvPr>
          <p:cNvCxnSpPr/>
          <p:nvPr/>
        </p:nvCxnSpPr>
        <p:spPr>
          <a:xfrm>
            <a:off x="476250" y="1066800"/>
            <a:ext cx="10534650" cy="0"/>
          </a:xfrm>
          <a:prstGeom prst="line">
            <a:avLst/>
          </a:prstGeom>
          <a:ln w="28575">
            <a:solidFill>
              <a:schemeClr val="tx2"/>
            </a:solidFill>
          </a:ln>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4A54FFB1-7270-CA0F-F58E-3C3D7081101A}"/>
              </a:ext>
            </a:extLst>
          </p:cNvPr>
          <p:cNvSpPr>
            <a:spLocks noGrp="1"/>
          </p:cNvSpPr>
          <p:nvPr>
            <p:ph type="sldNum" sz="quarter" idx="12"/>
          </p:nvPr>
        </p:nvSpPr>
        <p:spPr/>
        <p:txBody>
          <a:bodyPr/>
          <a:lstStyle/>
          <a:p>
            <a:fld id="{B1DCDB48-06C4-4061-8D40-7621C223FB0E}" type="slidenum">
              <a:rPr lang="en-US" smtClean="0"/>
              <a:t>47</a:t>
            </a:fld>
            <a:endParaRPr lang="en-US"/>
          </a:p>
        </p:txBody>
      </p:sp>
      <p:pic>
        <p:nvPicPr>
          <p:cNvPr id="6146" name="Picture 2">
            <a:extLst>
              <a:ext uri="{FF2B5EF4-FFF2-40B4-BE49-F238E27FC236}">
                <a16:creationId xmlns:a16="http://schemas.microsoft.com/office/drawing/2014/main" id="{52BACBE3-D87E-CB9C-DF7A-B9C22A83755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747" b="8631"/>
          <a:stretch/>
        </p:blipFill>
        <p:spPr bwMode="auto">
          <a:xfrm>
            <a:off x="1439827" y="1308920"/>
            <a:ext cx="9013415" cy="481888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60DDA95-9BD2-F4C2-F943-6D3E572028AD}"/>
              </a:ext>
            </a:extLst>
          </p:cNvPr>
          <p:cNvSpPr/>
          <p:nvPr/>
        </p:nvSpPr>
        <p:spPr>
          <a:xfrm>
            <a:off x="3337560" y="2148840"/>
            <a:ext cx="1261872" cy="128016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EDE864B-D8BA-2A4E-C03E-90D249B41886}"/>
              </a:ext>
            </a:extLst>
          </p:cNvPr>
          <p:cNvSpPr/>
          <p:nvPr/>
        </p:nvSpPr>
        <p:spPr>
          <a:xfrm>
            <a:off x="8610600" y="2148840"/>
            <a:ext cx="1261872" cy="128016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033DA47-1F74-44AC-07AD-121AEFF660BE}"/>
              </a:ext>
            </a:extLst>
          </p:cNvPr>
          <p:cNvSpPr/>
          <p:nvPr/>
        </p:nvSpPr>
        <p:spPr>
          <a:xfrm>
            <a:off x="3334512" y="4792785"/>
            <a:ext cx="1261872" cy="128016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3F75C2E-1299-2B9B-61D9-763CF2EE1AA1}"/>
              </a:ext>
            </a:extLst>
          </p:cNvPr>
          <p:cNvSpPr/>
          <p:nvPr/>
        </p:nvSpPr>
        <p:spPr>
          <a:xfrm>
            <a:off x="4684662" y="4792785"/>
            <a:ext cx="1261872" cy="128016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63231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46DF60-78A2-5F5F-0CF5-1ED556B3E59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627F411-C9AA-5226-AFDD-0D683E5546E6}"/>
              </a:ext>
            </a:extLst>
          </p:cNvPr>
          <p:cNvPicPr>
            <a:picLocks noChangeAspect="1"/>
          </p:cNvPicPr>
          <p:nvPr/>
        </p:nvPicPr>
        <p:blipFill>
          <a:blip r:embed="rId2"/>
          <a:srcRect t="7248"/>
          <a:stretch/>
        </p:blipFill>
        <p:spPr>
          <a:xfrm>
            <a:off x="754731" y="1594283"/>
            <a:ext cx="7141466" cy="3699568"/>
          </a:xfrm>
          <a:prstGeom prst="rect">
            <a:avLst/>
          </a:prstGeom>
        </p:spPr>
      </p:pic>
      <p:sp>
        <p:nvSpPr>
          <p:cNvPr id="4" name="Title 1">
            <a:extLst>
              <a:ext uri="{FF2B5EF4-FFF2-40B4-BE49-F238E27FC236}">
                <a16:creationId xmlns:a16="http://schemas.microsoft.com/office/drawing/2014/main" id="{E434E227-0039-9E78-221F-F1AC41F8E6B4}"/>
              </a:ext>
            </a:extLst>
          </p:cNvPr>
          <p:cNvSpPr txBox="1">
            <a:spLocks/>
          </p:cNvSpPr>
          <p:nvPr/>
        </p:nvSpPr>
        <p:spPr>
          <a:xfrm>
            <a:off x="485775" y="336551"/>
            <a:ext cx="10515600" cy="7438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3200" b="1" dirty="0">
                <a:solidFill>
                  <a:schemeClr val="tx2"/>
                </a:solidFill>
              </a:rPr>
              <a:t>Είναι η ιδιωτικοποίηση των υδάτων μέρος της λύσης ;</a:t>
            </a:r>
            <a:endParaRPr lang="en-GB" sz="3200" b="1" dirty="0">
              <a:solidFill>
                <a:schemeClr val="tx2"/>
              </a:solidFill>
            </a:endParaRPr>
          </a:p>
        </p:txBody>
      </p:sp>
      <p:cxnSp>
        <p:nvCxnSpPr>
          <p:cNvPr id="6" name="Straight Connector 5">
            <a:extLst>
              <a:ext uri="{FF2B5EF4-FFF2-40B4-BE49-F238E27FC236}">
                <a16:creationId xmlns:a16="http://schemas.microsoft.com/office/drawing/2014/main" id="{B9237FEE-735C-B2F4-90B4-B861BBDA10B3}"/>
              </a:ext>
            </a:extLst>
          </p:cNvPr>
          <p:cNvCxnSpPr/>
          <p:nvPr/>
        </p:nvCxnSpPr>
        <p:spPr>
          <a:xfrm>
            <a:off x="476250" y="1075944"/>
            <a:ext cx="10534650" cy="0"/>
          </a:xfrm>
          <a:prstGeom prst="line">
            <a:avLst/>
          </a:prstGeom>
          <a:ln w="28575">
            <a:solidFill>
              <a:schemeClr val="tx2"/>
            </a:solidFill>
          </a:ln>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BA4110C8-FE1E-C506-246C-35FFE9A03E2A}"/>
              </a:ext>
            </a:extLst>
          </p:cNvPr>
          <p:cNvSpPr>
            <a:spLocks noGrp="1"/>
          </p:cNvSpPr>
          <p:nvPr>
            <p:ph type="sldNum" sz="quarter" idx="12"/>
          </p:nvPr>
        </p:nvSpPr>
        <p:spPr/>
        <p:txBody>
          <a:bodyPr/>
          <a:lstStyle/>
          <a:p>
            <a:fld id="{B1DCDB48-06C4-4061-8D40-7621C223FB0E}" type="slidenum">
              <a:rPr lang="en-US" smtClean="0"/>
              <a:t>48</a:t>
            </a:fld>
            <a:endParaRPr lang="en-US"/>
          </a:p>
        </p:txBody>
      </p:sp>
      <p:pic>
        <p:nvPicPr>
          <p:cNvPr id="9220" name="Picture 4" descr="SoSτε το NEPO">
            <a:extLst>
              <a:ext uri="{FF2B5EF4-FFF2-40B4-BE49-F238E27FC236}">
                <a16:creationId xmlns:a16="http://schemas.microsoft.com/office/drawing/2014/main" id="{6FFD8AA5-676C-B19D-126E-EC2B61FF47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3959" y="1181992"/>
            <a:ext cx="2991437" cy="2117534"/>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a:extLst>
              <a:ext uri="{FF2B5EF4-FFF2-40B4-BE49-F238E27FC236}">
                <a16:creationId xmlns:a16="http://schemas.microsoft.com/office/drawing/2014/main" id="{36C7FDD3-08B8-2EBE-E021-ADC8F7F9E6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6171" y="3075014"/>
            <a:ext cx="2939225" cy="195948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8D4BF49-6454-1EE7-91A8-51427AE1C49D}"/>
              </a:ext>
            </a:extLst>
          </p:cNvPr>
          <p:cNvSpPr txBox="1"/>
          <p:nvPr/>
        </p:nvSpPr>
        <p:spPr>
          <a:xfrm>
            <a:off x="407532" y="5225859"/>
            <a:ext cx="7617584" cy="1477328"/>
          </a:xfrm>
          <a:prstGeom prst="rect">
            <a:avLst/>
          </a:prstGeom>
          <a:noFill/>
        </p:spPr>
        <p:txBody>
          <a:bodyPr wrap="square">
            <a:spAutoFit/>
          </a:bodyPr>
          <a:lstStyle/>
          <a:p>
            <a:pPr marL="285750" indent="-285750" algn="just">
              <a:buFont typeface="Wingdings" panose="05000000000000000000" pitchFamily="2" charset="2"/>
              <a:buChar char="Ø"/>
            </a:pPr>
            <a:r>
              <a:rPr lang="el-GR" dirty="0"/>
              <a:t>Το ανθρώπινο δικαίωμα στο νερό και την υγιεινή είναι μια αρχή που δηλώνει ότι το καθαρό πόσιμο νερό και η υγιεινή αποτελούν παγκόσμιο ανθρώπινο δικαίωμα λόγω της μεγάλης σημασίας τους για τη διατήρηση της ζωής κάθε ανθρώπου. Αναγνωρίστηκε ως ανθρώπινο δικαίωμα από τη Γενική Συνέλευση των Ηνωμένων Εθνών στις 28 Ιουλίου 2010.</a:t>
            </a:r>
            <a:endParaRPr lang="en-US" dirty="0"/>
          </a:p>
        </p:txBody>
      </p:sp>
      <p:pic>
        <p:nvPicPr>
          <p:cNvPr id="10" name="Picture 9">
            <a:extLst>
              <a:ext uri="{FF2B5EF4-FFF2-40B4-BE49-F238E27FC236}">
                <a16:creationId xmlns:a16="http://schemas.microsoft.com/office/drawing/2014/main" id="{251FCFC1-A0F9-E725-2DFC-EB3BD29EE032}"/>
              </a:ext>
            </a:extLst>
          </p:cNvPr>
          <p:cNvPicPr>
            <a:picLocks noChangeAspect="1"/>
          </p:cNvPicPr>
          <p:nvPr/>
        </p:nvPicPr>
        <p:blipFill>
          <a:blip r:embed="rId5"/>
          <a:srcRect t="2085" b="35928"/>
          <a:stretch/>
        </p:blipFill>
        <p:spPr>
          <a:xfrm>
            <a:off x="8253398" y="4721657"/>
            <a:ext cx="2743201" cy="1981530"/>
          </a:xfrm>
          <a:prstGeom prst="rect">
            <a:avLst/>
          </a:prstGeom>
        </p:spPr>
      </p:pic>
      <p:sp>
        <p:nvSpPr>
          <p:cNvPr id="12" name="TextBox 11">
            <a:extLst>
              <a:ext uri="{FF2B5EF4-FFF2-40B4-BE49-F238E27FC236}">
                <a16:creationId xmlns:a16="http://schemas.microsoft.com/office/drawing/2014/main" id="{7E343189-D6BC-53B0-577C-313FDBD932D2}"/>
              </a:ext>
            </a:extLst>
          </p:cNvPr>
          <p:cNvSpPr txBox="1"/>
          <p:nvPr/>
        </p:nvSpPr>
        <p:spPr>
          <a:xfrm>
            <a:off x="1575054" y="1255729"/>
            <a:ext cx="4935474" cy="338554"/>
          </a:xfrm>
          <a:prstGeom prst="rect">
            <a:avLst/>
          </a:prstGeom>
          <a:noFill/>
        </p:spPr>
        <p:txBody>
          <a:bodyPr wrap="square">
            <a:spAutoFit/>
          </a:bodyPr>
          <a:lstStyle/>
          <a:p>
            <a:r>
              <a:rPr lang="el-GR" sz="1600" b="1" dirty="0">
                <a:solidFill>
                  <a:srgbClr val="FF0000"/>
                </a:solidFill>
              </a:rPr>
              <a:t>Αριθμός επανακρατικοποιήσεων υπηρεσιών νερού</a:t>
            </a:r>
            <a:endParaRPr lang="en-US" sz="1600" b="1" dirty="0">
              <a:solidFill>
                <a:srgbClr val="FF0000"/>
              </a:solidFill>
            </a:endParaRPr>
          </a:p>
        </p:txBody>
      </p:sp>
    </p:spTree>
    <p:extLst>
      <p:ext uri="{BB962C8B-B14F-4D97-AF65-F5344CB8AC3E}">
        <p14:creationId xmlns:p14="http://schemas.microsoft.com/office/powerpoint/2010/main" val="15931776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C36CD-1ED5-FD27-D4DA-4B5EC8A75609}"/>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0D4B6853-2945-9EFC-4CCF-E4B307CADBC6}"/>
              </a:ext>
            </a:extLst>
          </p:cNvPr>
          <p:cNvSpPr txBox="1">
            <a:spLocks/>
          </p:cNvSpPr>
          <p:nvPr/>
        </p:nvSpPr>
        <p:spPr>
          <a:xfrm>
            <a:off x="485775" y="336551"/>
            <a:ext cx="10515600" cy="7438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3200" b="1" dirty="0">
                <a:solidFill>
                  <a:schemeClr val="tx2"/>
                </a:solidFill>
              </a:rPr>
              <a:t>Είναι πιθανοί οι πόλεμοι για το νερό ;</a:t>
            </a:r>
            <a:endParaRPr lang="en-GB" sz="3200" b="1" dirty="0">
              <a:solidFill>
                <a:schemeClr val="tx2"/>
              </a:solidFill>
            </a:endParaRPr>
          </a:p>
        </p:txBody>
      </p:sp>
      <p:cxnSp>
        <p:nvCxnSpPr>
          <p:cNvPr id="3" name="Straight Connector 2">
            <a:extLst>
              <a:ext uri="{FF2B5EF4-FFF2-40B4-BE49-F238E27FC236}">
                <a16:creationId xmlns:a16="http://schemas.microsoft.com/office/drawing/2014/main" id="{1E0AAA05-1989-2BC9-D6C4-B4B18A387F49}"/>
              </a:ext>
            </a:extLst>
          </p:cNvPr>
          <p:cNvCxnSpPr/>
          <p:nvPr/>
        </p:nvCxnSpPr>
        <p:spPr>
          <a:xfrm>
            <a:off x="476250" y="1066800"/>
            <a:ext cx="10534650" cy="0"/>
          </a:xfrm>
          <a:prstGeom prst="line">
            <a:avLst/>
          </a:prstGeom>
          <a:ln w="28575">
            <a:solidFill>
              <a:schemeClr val="tx2"/>
            </a:solidFill>
          </a:ln>
        </p:spPr>
        <p:style>
          <a:lnRef idx="2">
            <a:schemeClr val="accent1"/>
          </a:lnRef>
          <a:fillRef idx="0">
            <a:schemeClr val="accent1"/>
          </a:fillRef>
          <a:effectRef idx="1">
            <a:schemeClr val="accent1"/>
          </a:effectRef>
          <a:fontRef idx="minor">
            <a:schemeClr val="tx1"/>
          </a:fontRef>
        </p:style>
      </p:cxnSp>
      <p:pic>
        <p:nvPicPr>
          <p:cNvPr id="15" name="Picture 14">
            <a:extLst>
              <a:ext uri="{FF2B5EF4-FFF2-40B4-BE49-F238E27FC236}">
                <a16:creationId xmlns:a16="http://schemas.microsoft.com/office/drawing/2014/main" id="{DC66D6D8-2F6E-6A3E-1124-B063071D7031}"/>
              </a:ext>
            </a:extLst>
          </p:cNvPr>
          <p:cNvPicPr>
            <a:picLocks noChangeAspect="1"/>
          </p:cNvPicPr>
          <p:nvPr/>
        </p:nvPicPr>
        <p:blipFill>
          <a:blip r:embed="rId3"/>
          <a:stretch>
            <a:fillRect/>
          </a:stretch>
        </p:blipFill>
        <p:spPr>
          <a:xfrm>
            <a:off x="485775" y="1395746"/>
            <a:ext cx="7515606" cy="3901916"/>
          </a:xfrm>
          <a:prstGeom prst="rect">
            <a:avLst/>
          </a:prstGeom>
        </p:spPr>
      </p:pic>
      <p:sp>
        <p:nvSpPr>
          <p:cNvPr id="16" name="TextBox 15">
            <a:extLst>
              <a:ext uri="{FF2B5EF4-FFF2-40B4-BE49-F238E27FC236}">
                <a16:creationId xmlns:a16="http://schemas.microsoft.com/office/drawing/2014/main" id="{F90A5B77-B247-A7B3-3040-7E84072CE462}"/>
              </a:ext>
            </a:extLst>
          </p:cNvPr>
          <p:cNvSpPr txBox="1"/>
          <p:nvPr/>
        </p:nvSpPr>
        <p:spPr>
          <a:xfrm>
            <a:off x="8138541" y="1500044"/>
            <a:ext cx="2862834" cy="3970318"/>
          </a:xfrm>
          <a:prstGeom prst="rect">
            <a:avLst/>
          </a:prstGeom>
          <a:noFill/>
        </p:spPr>
        <p:txBody>
          <a:bodyPr wrap="square">
            <a:spAutoFit/>
          </a:bodyPr>
          <a:lstStyle/>
          <a:p>
            <a:pPr algn="ctr"/>
            <a:r>
              <a:rPr lang="el-GR" sz="1800" b="0" i="0" u="none" strike="noStrike" baseline="0" dirty="0">
                <a:solidFill>
                  <a:srgbClr val="000000"/>
                </a:solidFill>
              </a:rPr>
              <a:t>Μέσα στον 21</a:t>
            </a:r>
            <a:r>
              <a:rPr lang="el-GR" sz="1800" b="0" i="0" u="none" strike="noStrike" baseline="30000" dirty="0">
                <a:solidFill>
                  <a:srgbClr val="000000"/>
                </a:solidFill>
              </a:rPr>
              <a:t>ο</a:t>
            </a:r>
            <a:r>
              <a:rPr lang="el-GR" sz="1800" b="0" i="0" u="none" strike="noStrike" baseline="0" dirty="0">
                <a:solidFill>
                  <a:srgbClr val="000000"/>
                </a:solidFill>
              </a:rPr>
              <a:t> αιώνα</a:t>
            </a:r>
          </a:p>
          <a:p>
            <a:pPr algn="ctr"/>
            <a:endParaRPr lang="el-GR" dirty="0">
              <a:solidFill>
                <a:srgbClr val="000000"/>
              </a:solidFill>
            </a:endParaRPr>
          </a:p>
          <a:p>
            <a:pPr marL="285750" indent="-285750" algn="ctr">
              <a:buFont typeface="Wingdings" panose="05000000000000000000" pitchFamily="2" charset="2"/>
              <a:buChar char="Ø"/>
            </a:pPr>
            <a:r>
              <a:rPr lang="el-GR" sz="1800" b="0" i="0" u="none" strike="noStrike" baseline="0" dirty="0">
                <a:solidFill>
                  <a:srgbClr val="000000"/>
                </a:solidFill>
              </a:rPr>
              <a:t>Πάνω από </a:t>
            </a:r>
            <a:r>
              <a:rPr lang="en-US" sz="1800" b="0" i="0" u="none" strike="noStrike" baseline="0" dirty="0">
                <a:solidFill>
                  <a:srgbClr val="000000"/>
                </a:solidFill>
              </a:rPr>
              <a:t>2</a:t>
            </a:r>
            <a:r>
              <a:rPr lang="el-GR" sz="1800" b="0" i="0" u="none" strike="noStrike" baseline="0" dirty="0">
                <a:solidFill>
                  <a:srgbClr val="000000"/>
                </a:solidFill>
              </a:rPr>
              <a:t>,000 διακρατικές συμφωνίες για το νερό</a:t>
            </a:r>
          </a:p>
          <a:p>
            <a:pPr marL="285750" indent="-285750" algn="ctr">
              <a:buFont typeface="Wingdings" panose="05000000000000000000" pitchFamily="2" charset="2"/>
              <a:buChar char="Ø"/>
            </a:pPr>
            <a:endParaRPr lang="el-GR" dirty="0">
              <a:solidFill>
                <a:srgbClr val="000000"/>
              </a:solidFill>
            </a:endParaRPr>
          </a:p>
          <a:p>
            <a:pPr marL="285750" indent="-285750" algn="ctr">
              <a:buFont typeface="Wingdings" panose="05000000000000000000" pitchFamily="2" charset="2"/>
              <a:buChar char="Ø"/>
            </a:pPr>
            <a:r>
              <a:rPr lang="el-GR" sz="1800" b="0" i="0" u="none" strike="noStrike" baseline="0" dirty="0">
                <a:solidFill>
                  <a:srgbClr val="000000"/>
                </a:solidFill>
              </a:rPr>
              <a:t>Μόλις 4 πολεμικές συρράξεις που θεωρείται ότι σχετίζονταν με το νερό</a:t>
            </a:r>
          </a:p>
          <a:p>
            <a:pPr marL="285750" indent="-285750" algn="ctr">
              <a:buFont typeface="Wingdings" panose="05000000000000000000" pitchFamily="2" charset="2"/>
              <a:buChar char="Ø"/>
            </a:pPr>
            <a:endParaRPr lang="el-GR" dirty="0">
              <a:solidFill>
                <a:srgbClr val="000000"/>
              </a:solidFill>
            </a:endParaRPr>
          </a:p>
          <a:p>
            <a:pPr algn="ctr"/>
            <a:r>
              <a:rPr lang="el-GR" sz="1800" b="0" i="0" u="none" strike="noStrike" baseline="0" dirty="0">
                <a:solidFill>
                  <a:srgbClr val="000000"/>
                </a:solidFill>
              </a:rPr>
              <a:t>«Η συνεργασία για το νερό υπερέχει σχεδόν πάντοτε της σύγκρουσης»</a:t>
            </a:r>
            <a:endParaRPr lang="en-US" sz="1800" b="0" i="0" u="none" strike="noStrike" baseline="0" dirty="0">
              <a:solidFill>
                <a:srgbClr val="000000"/>
              </a:solidFill>
            </a:endParaRPr>
          </a:p>
        </p:txBody>
      </p:sp>
      <p:sp>
        <p:nvSpPr>
          <p:cNvPr id="2" name="TextBox 1">
            <a:extLst>
              <a:ext uri="{FF2B5EF4-FFF2-40B4-BE49-F238E27FC236}">
                <a16:creationId xmlns:a16="http://schemas.microsoft.com/office/drawing/2014/main" id="{6879E5B9-17A9-2F00-6297-5E6DE84521FA}"/>
              </a:ext>
            </a:extLst>
          </p:cNvPr>
          <p:cNvSpPr txBox="1"/>
          <p:nvPr/>
        </p:nvSpPr>
        <p:spPr>
          <a:xfrm>
            <a:off x="362712" y="5308365"/>
            <a:ext cx="8065008" cy="307777"/>
          </a:xfrm>
          <a:prstGeom prst="rect">
            <a:avLst/>
          </a:prstGeom>
          <a:noFill/>
        </p:spPr>
        <p:txBody>
          <a:bodyPr wrap="square" rtlCol="0">
            <a:spAutoFit/>
          </a:bodyPr>
          <a:lstStyle/>
          <a:p>
            <a:pPr algn="ctr"/>
            <a:r>
              <a:rPr lang="el-GR" sz="1400" i="1" dirty="0"/>
              <a:t>Σημειώσεις μαθήματος </a:t>
            </a:r>
            <a:r>
              <a:rPr lang="en-US" sz="1400" i="1" dirty="0"/>
              <a:t>“Participatory and Integrated Water Management”, ETH Zurich</a:t>
            </a:r>
          </a:p>
        </p:txBody>
      </p:sp>
    </p:spTree>
    <p:extLst>
      <p:ext uri="{BB962C8B-B14F-4D97-AF65-F5344CB8AC3E}">
        <p14:creationId xmlns:p14="http://schemas.microsoft.com/office/powerpoint/2010/main" val="20611823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5A86AB-A1F8-2E52-D05F-B0B06B539AA6}"/>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F6B03C50-FB7B-3571-545D-B99BEB5CF174}"/>
              </a:ext>
            </a:extLst>
          </p:cNvPr>
          <p:cNvSpPr txBox="1">
            <a:spLocks/>
          </p:cNvSpPr>
          <p:nvPr/>
        </p:nvSpPr>
        <p:spPr>
          <a:xfrm>
            <a:off x="485775" y="336551"/>
            <a:ext cx="10515600" cy="7438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3200" b="1" dirty="0">
                <a:solidFill>
                  <a:schemeClr val="tx2"/>
                </a:solidFill>
              </a:rPr>
              <a:t>Κύκλος του Νερού (ή Υδρολογικός Κύκλος)</a:t>
            </a:r>
            <a:endParaRPr lang="en-GB" sz="3200" b="1" dirty="0">
              <a:solidFill>
                <a:schemeClr val="tx2"/>
              </a:solidFill>
            </a:endParaRPr>
          </a:p>
        </p:txBody>
      </p:sp>
      <p:cxnSp>
        <p:nvCxnSpPr>
          <p:cNvPr id="6" name="Straight Connector 5">
            <a:extLst>
              <a:ext uri="{FF2B5EF4-FFF2-40B4-BE49-F238E27FC236}">
                <a16:creationId xmlns:a16="http://schemas.microsoft.com/office/drawing/2014/main" id="{7A2F9F75-58C1-9916-EC87-F9ACF059FCDB}"/>
              </a:ext>
            </a:extLst>
          </p:cNvPr>
          <p:cNvCxnSpPr/>
          <p:nvPr/>
        </p:nvCxnSpPr>
        <p:spPr>
          <a:xfrm>
            <a:off x="476250" y="1066800"/>
            <a:ext cx="10534650" cy="0"/>
          </a:xfrm>
          <a:prstGeom prst="line">
            <a:avLst/>
          </a:prstGeom>
          <a:ln w="28575">
            <a:solidFill>
              <a:schemeClr val="tx2"/>
            </a:solidFill>
          </a:ln>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5F1B2A71-3C8F-3609-093A-8AF6922F01D1}"/>
              </a:ext>
            </a:extLst>
          </p:cNvPr>
          <p:cNvSpPr>
            <a:spLocks noGrp="1"/>
          </p:cNvSpPr>
          <p:nvPr>
            <p:ph type="sldNum" sz="quarter" idx="12"/>
          </p:nvPr>
        </p:nvSpPr>
        <p:spPr/>
        <p:txBody>
          <a:bodyPr/>
          <a:lstStyle/>
          <a:p>
            <a:fld id="{B1DCDB48-06C4-4061-8D40-7621C223FB0E}" type="slidenum">
              <a:rPr lang="en-US" smtClean="0"/>
              <a:t>5</a:t>
            </a:fld>
            <a:endParaRPr lang="en-US"/>
          </a:p>
        </p:txBody>
      </p:sp>
      <p:pic>
        <p:nvPicPr>
          <p:cNvPr id="8" name="Picture 7">
            <a:extLst>
              <a:ext uri="{FF2B5EF4-FFF2-40B4-BE49-F238E27FC236}">
                <a16:creationId xmlns:a16="http://schemas.microsoft.com/office/drawing/2014/main" id="{1F847F98-DBA8-58F0-4D15-FECCCD5FCFA4}"/>
              </a:ext>
            </a:extLst>
          </p:cNvPr>
          <p:cNvPicPr>
            <a:picLocks noChangeAspect="1"/>
          </p:cNvPicPr>
          <p:nvPr/>
        </p:nvPicPr>
        <p:blipFill>
          <a:blip r:embed="rId2"/>
          <a:stretch>
            <a:fillRect/>
          </a:stretch>
        </p:blipFill>
        <p:spPr>
          <a:xfrm>
            <a:off x="2241522" y="1206498"/>
            <a:ext cx="7708956" cy="5136274"/>
          </a:xfrm>
          <a:prstGeom prst="rect">
            <a:avLst/>
          </a:prstGeom>
        </p:spPr>
      </p:pic>
      <p:sp>
        <p:nvSpPr>
          <p:cNvPr id="3" name="TextBox 2">
            <a:extLst>
              <a:ext uri="{FF2B5EF4-FFF2-40B4-BE49-F238E27FC236}">
                <a16:creationId xmlns:a16="http://schemas.microsoft.com/office/drawing/2014/main" id="{8DF94B0A-F616-7D88-BE1F-C2689ACA1D62}"/>
              </a:ext>
            </a:extLst>
          </p:cNvPr>
          <p:cNvSpPr txBox="1"/>
          <p:nvPr/>
        </p:nvSpPr>
        <p:spPr>
          <a:xfrm>
            <a:off x="2063496" y="6315002"/>
            <a:ext cx="8065008" cy="307777"/>
          </a:xfrm>
          <a:prstGeom prst="rect">
            <a:avLst/>
          </a:prstGeom>
          <a:noFill/>
        </p:spPr>
        <p:txBody>
          <a:bodyPr wrap="square" rtlCol="0">
            <a:spAutoFit/>
          </a:bodyPr>
          <a:lstStyle/>
          <a:p>
            <a:pPr algn="ctr"/>
            <a:r>
              <a:rPr lang="el-GR" sz="1400" i="1" dirty="0"/>
              <a:t>Σημειώσεις μαθήματος «Τεχνική Υδρολογία», Σχολή Πολιτικών Μηχανικών ΕΜΠ</a:t>
            </a:r>
            <a:endParaRPr lang="en-US" sz="1400" i="1" dirty="0"/>
          </a:p>
        </p:txBody>
      </p:sp>
    </p:spTree>
    <p:extLst>
      <p:ext uri="{BB962C8B-B14F-4D97-AF65-F5344CB8AC3E}">
        <p14:creationId xmlns:p14="http://schemas.microsoft.com/office/powerpoint/2010/main" val="40261510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F9AA6B-3982-4DA9-1C46-2E00C5ADD6BD}"/>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CEC824A7-FCE6-BE80-BD0E-DFC56E674533}"/>
              </a:ext>
            </a:extLst>
          </p:cNvPr>
          <p:cNvSpPr txBox="1">
            <a:spLocks/>
          </p:cNvSpPr>
          <p:nvPr/>
        </p:nvSpPr>
        <p:spPr>
          <a:xfrm>
            <a:off x="485775" y="336551"/>
            <a:ext cx="10515600" cy="7438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3200" b="1" dirty="0">
                <a:solidFill>
                  <a:schemeClr val="tx2"/>
                </a:solidFill>
              </a:rPr>
              <a:t>«Υδρολογική μετάβαση» με μια «νέα κουλτούρα του νερού»</a:t>
            </a:r>
            <a:endParaRPr lang="en-GB" sz="3200" b="1" dirty="0">
              <a:solidFill>
                <a:schemeClr val="tx2"/>
              </a:solidFill>
            </a:endParaRPr>
          </a:p>
        </p:txBody>
      </p:sp>
      <p:cxnSp>
        <p:nvCxnSpPr>
          <p:cNvPr id="6" name="Straight Connector 5">
            <a:extLst>
              <a:ext uri="{FF2B5EF4-FFF2-40B4-BE49-F238E27FC236}">
                <a16:creationId xmlns:a16="http://schemas.microsoft.com/office/drawing/2014/main" id="{B3615701-D1FF-C98B-4607-FB414192DB2F}"/>
              </a:ext>
            </a:extLst>
          </p:cNvPr>
          <p:cNvCxnSpPr/>
          <p:nvPr/>
        </p:nvCxnSpPr>
        <p:spPr>
          <a:xfrm>
            <a:off x="476250" y="1066800"/>
            <a:ext cx="10534650" cy="0"/>
          </a:xfrm>
          <a:prstGeom prst="line">
            <a:avLst/>
          </a:prstGeom>
          <a:ln w="28575">
            <a:solidFill>
              <a:schemeClr val="tx2"/>
            </a:solidFill>
          </a:ln>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8E5F9393-859A-02F7-5470-F44D4E701D5E}"/>
              </a:ext>
            </a:extLst>
          </p:cNvPr>
          <p:cNvSpPr>
            <a:spLocks noGrp="1"/>
          </p:cNvSpPr>
          <p:nvPr>
            <p:ph type="sldNum" sz="quarter" idx="12"/>
          </p:nvPr>
        </p:nvSpPr>
        <p:spPr/>
        <p:txBody>
          <a:bodyPr/>
          <a:lstStyle/>
          <a:p>
            <a:fld id="{B1DCDB48-06C4-4061-8D40-7621C223FB0E}" type="slidenum">
              <a:rPr lang="en-US" smtClean="0"/>
              <a:t>50</a:t>
            </a:fld>
            <a:endParaRPr lang="en-US"/>
          </a:p>
        </p:txBody>
      </p:sp>
      <p:sp>
        <p:nvSpPr>
          <p:cNvPr id="5" name="TextBox 4">
            <a:extLst>
              <a:ext uri="{FF2B5EF4-FFF2-40B4-BE49-F238E27FC236}">
                <a16:creationId xmlns:a16="http://schemas.microsoft.com/office/drawing/2014/main" id="{1B6BEA02-F98C-3112-491C-EDE33CBAF588}"/>
              </a:ext>
            </a:extLst>
          </p:cNvPr>
          <p:cNvSpPr txBox="1"/>
          <p:nvPr/>
        </p:nvSpPr>
        <p:spPr>
          <a:xfrm>
            <a:off x="476250" y="1335385"/>
            <a:ext cx="10515600" cy="4708981"/>
          </a:xfrm>
          <a:prstGeom prst="rect">
            <a:avLst/>
          </a:prstGeom>
          <a:noFill/>
        </p:spPr>
        <p:txBody>
          <a:bodyPr wrap="square">
            <a:spAutoFit/>
          </a:bodyPr>
          <a:lstStyle/>
          <a:p>
            <a:pPr marL="285750" indent="-285750" algn="l">
              <a:buFont typeface="Wingdings" panose="05000000000000000000" pitchFamily="2" charset="2"/>
              <a:buChar char="Ø"/>
            </a:pPr>
            <a:r>
              <a:rPr lang="el-GR" sz="2000" b="1" dirty="0">
                <a:solidFill>
                  <a:srgbClr val="000000"/>
                </a:solidFill>
              </a:rPr>
              <a:t>Καθολική ε</a:t>
            </a:r>
            <a:r>
              <a:rPr lang="el-GR" sz="2000" b="1" i="0" u="none" strike="noStrike" baseline="0" dirty="0">
                <a:solidFill>
                  <a:srgbClr val="000000"/>
                </a:solidFill>
              </a:rPr>
              <a:t>φαρμογή ήδη γνωστών τεχνολογιών </a:t>
            </a:r>
            <a:r>
              <a:rPr lang="el-GR" sz="2000" b="0" i="0" u="none" strike="noStrike" baseline="0" dirty="0">
                <a:solidFill>
                  <a:srgbClr val="000000"/>
                </a:solidFill>
              </a:rPr>
              <a:t>(αφαλάτωση, ανακύκλωση νερού, επαναχρησιμοποίηση, τεχνητός εμπλουτισμός υπόγειων </a:t>
            </a:r>
            <a:r>
              <a:rPr lang="el-GR" sz="2000" b="0" i="0" u="none" strike="noStrike" baseline="0" dirty="0" err="1">
                <a:solidFill>
                  <a:srgbClr val="000000"/>
                </a:solidFill>
              </a:rPr>
              <a:t>υδροφορέων</a:t>
            </a:r>
            <a:r>
              <a:rPr lang="en-US" sz="2000" b="0" i="0" u="none" strike="noStrike" baseline="0" dirty="0">
                <a:solidFill>
                  <a:srgbClr val="000000"/>
                </a:solidFill>
              </a:rPr>
              <a:t> </a:t>
            </a:r>
            <a:r>
              <a:rPr lang="el-GR" sz="2000" b="0" i="0" u="none" strike="noStrike" baseline="0" dirty="0">
                <a:solidFill>
                  <a:srgbClr val="000000"/>
                </a:solidFill>
              </a:rPr>
              <a:t>και συμβατικών λύσεων όπου κρίνεται απαραίτητο)</a:t>
            </a:r>
          </a:p>
          <a:p>
            <a:pPr marL="285750" indent="-285750" algn="l">
              <a:buFont typeface="Wingdings" panose="05000000000000000000" pitchFamily="2" charset="2"/>
              <a:buChar char="Ø"/>
            </a:pPr>
            <a:endParaRPr lang="el-GR" sz="2000" dirty="0">
              <a:solidFill>
                <a:srgbClr val="000000"/>
              </a:solidFill>
            </a:endParaRPr>
          </a:p>
          <a:p>
            <a:pPr marL="285750" indent="-285750" algn="l">
              <a:buFont typeface="Wingdings" panose="05000000000000000000" pitchFamily="2" charset="2"/>
              <a:buChar char="Ø"/>
            </a:pPr>
            <a:r>
              <a:rPr lang="el-GR" sz="2000" b="1" i="0" u="none" strike="noStrike" baseline="0" dirty="0">
                <a:solidFill>
                  <a:srgbClr val="000000"/>
                </a:solidFill>
              </a:rPr>
              <a:t>Συντονισμένη </a:t>
            </a:r>
            <a:r>
              <a:rPr lang="el-GR" sz="2000" b="1" dirty="0">
                <a:solidFill>
                  <a:srgbClr val="000000"/>
                </a:solidFill>
              </a:rPr>
              <a:t>διαχείριση του «</a:t>
            </a:r>
            <a:r>
              <a:rPr lang="el-GR" sz="2000" b="1" dirty="0" err="1">
                <a:solidFill>
                  <a:srgbClr val="000000"/>
                </a:solidFill>
              </a:rPr>
              <a:t>υδροκοινωνικού</a:t>
            </a:r>
            <a:r>
              <a:rPr lang="el-GR" sz="2000" b="1" dirty="0">
                <a:solidFill>
                  <a:srgbClr val="000000"/>
                </a:solidFill>
              </a:rPr>
              <a:t> κύκλου» </a:t>
            </a:r>
            <a:r>
              <a:rPr lang="el-GR" sz="2000" dirty="0">
                <a:solidFill>
                  <a:srgbClr val="000000"/>
                </a:solidFill>
              </a:rPr>
              <a:t>με καταμερισμό των υδάτινων πόρων σε όλους τους χρήστες από το τοπικό έως το παγκόσμιο επίπεδο</a:t>
            </a:r>
          </a:p>
          <a:p>
            <a:pPr algn="l"/>
            <a:endParaRPr lang="el-GR" sz="2000" b="0" i="0" u="none" strike="noStrike" baseline="0" dirty="0">
              <a:solidFill>
                <a:srgbClr val="000000"/>
              </a:solidFill>
            </a:endParaRPr>
          </a:p>
          <a:p>
            <a:pPr marL="285750" indent="-285750" algn="l">
              <a:buFont typeface="Wingdings" panose="05000000000000000000" pitchFamily="2" charset="2"/>
              <a:buChar char="Ø"/>
            </a:pPr>
            <a:r>
              <a:rPr lang="el-GR" sz="2000" b="1" i="0" u="none" strike="noStrike" baseline="0" dirty="0">
                <a:solidFill>
                  <a:srgbClr val="000000"/>
                </a:solidFill>
              </a:rPr>
              <a:t>Διαφορετικότητα</a:t>
            </a:r>
            <a:r>
              <a:rPr lang="el-GR" sz="2000" b="0" i="0" u="none" strike="noStrike" baseline="0" dirty="0">
                <a:solidFill>
                  <a:srgbClr val="000000"/>
                </a:solidFill>
              </a:rPr>
              <a:t>, εφαρμόζοντας λύσεις εξειδικευμένες με βάση </a:t>
            </a:r>
            <a:r>
              <a:rPr lang="el-GR" sz="2000" dirty="0">
                <a:solidFill>
                  <a:srgbClr val="000000"/>
                </a:solidFill>
              </a:rPr>
              <a:t>τα ιδιαίτερα κοινωνικό-τεχνικά χαρακτηριστικά του υδατικού συστήματος που περιλαμβάνει τόσο το </a:t>
            </a:r>
            <a:r>
              <a:rPr lang="el-GR" sz="2000" dirty="0" err="1">
                <a:solidFill>
                  <a:srgbClr val="000000"/>
                </a:solidFill>
              </a:rPr>
              <a:t>υδατόρευμα</a:t>
            </a:r>
            <a:r>
              <a:rPr lang="el-GR" sz="2000" dirty="0">
                <a:solidFill>
                  <a:srgbClr val="000000"/>
                </a:solidFill>
              </a:rPr>
              <a:t> όσο και τις τοπικές κοινωνίες</a:t>
            </a:r>
            <a:endParaRPr lang="el-GR" sz="2000" b="0" i="0" u="none" strike="noStrike" baseline="0" dirty="0">
              <a:solidFill>
                <a:srgbClr val="000000"/>
              </a:solidFill>
            </a:endParaRPr>
          </a:p>
          <a:p>
            <a:pPr marL="285750" indent="-285750" algn="l">
              <a:buFont typeface="Wingdings" panose="05000000000000000000" pitchFamily="2" charset="2"/>
              <a:buChar char="Ø"/>
            </a:pPr>
            <a:endParaRPr lang="el-GR" sz="2000" dirty="0">
              <a:solidFill>
                <a:srgbClr val="000000"/>
              </a:solidFill>
            </a:endParaRPr>
          </a:p>
          <a:p>
            <a:pPr marL="285750" indent="-285750" algn="l">
              <a:buFont typeface="Wingdings" panose="05000000000000000000" pitchFamily="2" charset="2"/>
              <a:buChar char="Ø"/>
            </a:pPr>
            <a:r>
              <a:rPr lang="el-GR" sz="2000" b="1" i="0" u="none" strike="noStrike" baseline="0" dirty="0">
                <a:solidFill>
                  <a:srgbClr val="000000"/>
                </a:solidFill>
              </a:rPr>
              <a:t>Προοδευτικότητα </a:t>
            </a:r>
            <a:r>
              <a:rPr lang="el-GR" sz="2000" b="0" i="0" u="none" strike="noStrike" baseline="0" dirty="0">
                <a:solidFill>
                  <a:srgbClr val="000000"/>
                </a:solidFill>
              </a:rPr>
              <a:t>στις εφαρμοζόμενες λύσεις ακολουθώντας στάδια</a:t>
            </a:r>
            <a:r>
              <a:rPr lang="el-GR" sz="2000" dirty="0">
                <a:solidFill>
                  <a:srgbClr val="000000"/>
                </a:solidFill>
              </a:rPr>
              <a:t>, λαμβάνοντας υπόψη ότι κάθε τεχνική λύση έχει επιρροή στο ευρύτερο </a:t>
            </a:r>
            <a:r>
              <a:rPr lang="el-GR" sz="2000" dirty="0" err="1">
                <a:solidFill>
                  <a:srgbClr val="000000"/>
                </a:solidFill>
              </a:rPr>
              <a:t>κοινωνικο</a:t>
            </a:r>
            <a:r>
              <a:rPr lang="el-GR" sz="2000" dirty="0">
                <a:solidFill>
                  <a:srgbClr val="000000"/>
                </a:solidFill>
              </a:rPr>
              <a:t>-τεχνικό-σύστημα </a:t>
            </a:r>
            <a:endParaRPr lang="el-GR" sz="2000" b="0" i="0" u="none" strike="noStrike" baseline="0" dirty="0">
              <a:solidFill>
                <a:srgbClr val="000000"/>
              </a:solidFill>
            </a:endParaRPr>
          </a:p>
          <a:p>
            <a:pPr marL="285750" indent="-285750" algn="l">
              <a:buFont typeface="Wingdings" panose="05000000000000000000" pitchFamily="2" charset="2"/>
              <a:buChar char="Ø"/>
            </a:pPr>
            <a:endParaRPr lang="el-GR" sz="2000" dirty="0">
              <a:solidFill>
                <a:srgbClr val="000000"/>
              </a:solidFill>
            </a:endParaRPr>
          </a:p>
          <a:p>
            <a:pPr marL="285750" indent="-285750" algn="l">
              <a:buFont typeface="Wingdings" panose="05000000000000000000" pitchFamily="2" charset="2"/>
              <a:buChar char="Ø"/>
            </a:pPr>
            <a:r>
              <a:rPr lang="el-GR" sz="2000" b="1" i="0" u="none" strike="noStrike" baseline="0" dirty="0">
                <a:solidFill>
                  <a:srgbClr val="000000"/>
                </a:solidFill>
              </a:rPr>
              <a:t>Αλληλεγγύη</a:t>
            </a:r>
            <a:r>
              <a:rPr lang="el-GR" sz="2000" b="0" i="0" u="none" strike="noStrike" baseline="0" dirty="0">
                <a:solidFill>
                  <a:srgbClr val="000000"/>
                </a:solidFill>
              </a:rPr>
              <a:t>, το νερό ως ένας διεθνής παράγοντας ειρήνης</a:t>
            </a:r>
            <a:endParaRPr lang="en-US" sz="2000" b="0" i="0" u="none" strike="noStrike" baseline="0" dirty="0">
              <a:solidFill>
                <a:srgbClr val="000000"/>
              </a:solidFill>
            </a:endParaRPr>
          </a:p>
        </p:txBody>
      </p:sp>
    </p:spTree>
    <p:extLst>
      <p:ext uri="{BB962C8B-B14F-4D97-AF65-F5344CB8AC3E}">
        <p14:creationId xmlns:p14="http://schemas.microsoft.com/office/powerpoint/2010/main" val="12353333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4DE0BA-D413-E6D3-F985-3A78545AFA6C}"/>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7CB9CC23-F351-6242-A999-0152A4E78E95}"/>
              </a:ext>
            </a:extLst>
          </p:cNvPr>
          <p:cNvSpPr txBox="1">
            <a:spLocks/>
          </p:cNvSpPr>
          <p:nvPr/>
        </p:nvSpPr>
        <p:spPr>
          <a:xfrm>
            <a:off x="485775" y="336551"/>
            <a:ext cx="10515600" cy="7438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3200" b="1" dirty="0">
                <a:solidFill>
                  <a:schemeClr val="tx2"/>
                </a:solidFill>
              </a:rPr>
              <a:t>Ενδεικτική βιβλιογραφία</a:t>
            </a:r>
            <a:endParaRPr lang="en-GB" sz="3200" b="1" dirty="0">
              <a:solidFill>
                <a:schemeClr val="tx2"/>
              </a:solidFill>
            </a:endParaRPr>
          </a:p>
        </p:txBody>
      </p:sp>
      <p:cxnSp>
        <p:nvCxnSpPr>
          <p:cNvPr id="6" name="Straight Connector 5">
            <a:extLst>
              <a:ext uri="{FF2B5EF4-FFF2-40B4-BE49-F238E27FC236}">
                <a16:creationId xmlns:a16="http://schemas.microsoft.com/office/drawing/2014/main" id="{36DDDCE3-BE97-4125-0ED7-5133FC38087E}"/>
              </a:ext>
            </a:extLst>
          </p:cNvPr>
          <p:cNvCxnSpPr/>
          <p:nvPr/>
        </p:nvCxnSpPr>
        <p:spPr>
          <a:xfrm>
            <a:off x="476250" y="1066800"/>
            <a:ext cx="10534650" cy="0"/>
          </a:xfrm>
          <a:prstGeom prst="line">
            <a:avLst/>
          </a:prstGeom>
          <a:ln w="28575">
            <a:solidFill>
              <a:schemeClr val="tx2"/>
            </a:solidFill>
          </a:ln>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7704E77B-8DA6-5988-F166-2B0A0387E21E}"/>
              </a:ext>
            </a:extLst>
          </p:cNvPr>
          <p:cNvSpPr>
            <a:spLocks noGrp="1"/>
          </p:cNvSpPr>
          <p:nvPr>
            <p:ph type="sldNum" sz="quarter" idx="12"/>
          </p:nvPr>
        </p:nvSpPr>
        <p:spPr/>
        <p:txBody>
          <a:bodyPr/>
          <a:lstStyle/>
          <a:p>
            <a:fld id="{B1DCDB48-06C4-4061-8D40-7621C223FB0E}" type="slidenum">
              <a:rPr lang="en-US" smtClean="0"/>
              <a:t>51</a:t>
            </a:fld>
            <a:endParaRPr lang="en-US"/>
          </a:p>
        </p:txBody>
      </p:sp>
      <p:sp>
        <p:nvSpPr>
          <p:cNvPr id="3" name="Title 1">
            <a:extLst>
              <a:ext uri="{FF2B5EF4-FFF2-40B4-BE49-F238E27FC236}">
                <a16:creationId xmlns:a16="http://schemas.microsoft.com/office/drawing/2014/main" id="{7C8FB8BE-791F-01CA-FBF3-294BC62B2533}"/>
              </a:ext>
            </a:extLst>
          </p:cNvPr>
          <p:cNvSpPr txBox="1">
            <a:spLocks/>
          </p:cNvSpPr>
          <p:nvPr/>
        </p:nvSpPr>
        <p:spPr>
          <a:xfrm>
            <a:off x="476250" y="1109663"/>
            <a:ext cx="11465668" cy="463867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gn="just">
              <a:lnSpc>
                <a:spcPct val="120000"/>
              </a:lnSpc>
              <a:buFont typeface="Arial" panose="020B0604020202020204" pitchFamily="34" charset="0"/>
              <a:buChar char="•"/>
            </a:pPr>
            <a:r>
              <a:rPr lang="en-US" sz="1600" dirty="0" err="1">
                <a:solidFill>
                  <a:schemeClr val="tx2"/>
                </a:solidFill>
                <a:latin typeface="+mn-lt"/>
              </a:rPr>
              <a:t>Araral</a:t>
            </a:r>
            <a:r>
              <a:rPr lang="en-US" sz="1600" dirty="0">
                <a:solidFill>
                  <a:schemeClr val="tx2"/>
                </a:solidFill>
                <a:latin typeface="+mn-lt"/>
              </a:rPr>
              <a:t> Eduardo, The failure of water utilities privatization: Synthesis of evidence, analysis and implications, 2009</a:t>
            </a:r>
            <a:endParaRPr lang="el-GR" sz="1600" dirty="0">
              <a:solidFill>
                <a:schemeClr val="tx2"/>
              </a:solidFill>
              <a:latin typeface="+mn-lt"/>
            </a:endParaRPr>
          </a:p>
          <a:p>
            <a:pPr marL="342900" indent="-342900" algn="just">
              <a:lnSpc>
                <a:spcPct val="120000"/>
              </a:lnSpc>
              <a:buFont typeface="Arial" panose="020B0604020202020204" pitchFamily="34" charset="0"/>
              <a:buChar char="•"/>
            </a:pPr>
            <a:r>
              <a:rPr lang="en-US" sz="1600" dirty="0" err="1">
                <a:solidFill>
                  <a:schemeClr val="tx2"/>
                </a:solidFill>
                <a:latin typeface="+mn-lt"/>
              </a:rPr>
              <a:t>Blanchon</a:t>
            </a:r>
            <a:r>
              <a:rPr lang="en-US" sz="1600" dirty="0">
                <a:solidFill>
                  <a:schemeClr val="tx2"/>
                </a:solidFill>
                <a:latin typeface="+mn-lt"/>
              </a:rPr>
              <a:t> David, </a:t>
            </a:r>
            <a:r>
              <a:rPr lang="el-GR" sz="1600" dirty="0">
                <a:solidFill>
                  <a:schemeClr val="tx2"/>
                </a:solidFill>
                <a:latin typeface="+mn-lt"/>
              </a:rPr>
              <a:t>Γεωπολιτική του νερού</a:t>
            </a:r>
            <a:r>
              <a:rPr lang="en-US" sz="1600" dirty="0">
                <a:solidFill>
                  <a:schemeClr val="tx2"/>
                </a:solidFill>
                <a:latin typeface="+mn-lt"/>
              </a:rPr>
              <a:t>, 2019</a:t>
            </a:r>
          </a:p>
          <a:p>
            <a:pPr marL="342900" indent="-342900" algn="just">
              <a:lnSpc>
                <a:spcPct val="120000"/>
              </a:lnSpc>
              <a:buFont typeface="Arial" panose="020B0604020202020204" pitchFamily="34" charset="0"/>
              <a:buChar char="•"/>
            </a:pPr>
            <a:r>
              <a:rPr lang="en-US" sz="1600" dirty="0">
                <a:solidFill>
                  <a:schemeClr val="tx2"/>
                </a:solidFill>
                <a:latin typeface="+mn-lt"/>
              </a:rPr>
              <a:t>Brown</a:t>
            </a:r>
            <a:r>
              <a:rPr lang="el-GR" sz="1600" dirty="0">
                <a:solidFill>
                  <a:schemeClr val="tx2"/>
                </a:solidFill>
                <a:latin typeface="+mn-lt"/>
              </a:rPr>
              <a:t> </a:t>
            </a:r>
            <a:r>
              <a:rPr lang="en-US" sz="1600" dirty="0">
                <a:solidFill>
                  <a:schemeClr val="tx2"/>
                </a:solidFill>
                <a:latin typeface="+mn-lt"/>
              </a:rPr>
              <a:t>Lester, How Water Scarcity Will Shape the New Century Earth Policy</a:t>
            </a:r>
            <a:r>
              <a:rPr lang="el-GR" sz="1600" dirty="0">
                <a:solidFill>
                  <a:schemeClr val="tx2"/>
                </a:solidFill>
                <a:latin typeface="+mn-lt"/>
              </a:rPr>
              <a:t> </a:t>
            </a:r>
            <a:r>
              <a:rPr lang="en-US" sz="1600" dirty="0">
                <a:solidFill>
                  <a:schemeClr val="tx2"/>
                </a:solidFill>
                <a:latin typeface="+mn-lt"/>
              </a:rPr>
              <a:t>Institute, 2000</a:t>
            </a:r>
          </a:p>
          <a:p>
            <a:pPr marL="342900" indent="-342900" algn="just">
              <a:lnSpc>
                <a:spcPct val="120000"/>
              </a:lnSpc>
              <a:buFont typeface="Arial" panose="020B0604020202020204" pitchFamily="34" charset="0"/>
              <a:buChar char="•"/>
            </a:pPr>
            <a:r>
              <a:rPr lang="en-US" sz="1600" dirty="0">
                <a:solidFill>
                  <a:schemeClr val="tx2"/>
                </a:solidFill>
                <a:latin typeface="+mn-lt"/>
              </a:rPr>
              <a:t>European Commission (2008). Drought Management Plan Report</a:t>
            </a:r>
          </a:p>
          <a:p>
            <a:pPr marL="342900" indent="-342900" algn="just">
              <a:lnSpc>
                <a:spcPct val="120000"/>
              </a:lnSpc>
              <a:buFont typeface="Arial" panose="020B0604020202020204" pitchFamily="34" charset="0"/>
              <a:buChar char="•"/>
            </a:pPr>
            <a:r>
              <a:rPr lang="en-US" sz="1600" dirty="0">
                <a:solidFill>
                  <a:schemeClr val="tx2"/>
                </a:solidFill>
                <a:latin typeface="+mn-lt"/>
              </a:rPr>
              <a:t>International Water Management Inst., Comprehensive Assessment of Water Management in Agriculture, 2010</a:t>
            </a:r>
          </a:p>
          <a:p>
            <a:pPr marL="342900" indent="-342900" algn="just">
              <a:lnSpc>
                <a:spcPct val="120000"/>
              </a:lnSpc>
              <a:buFont typeface="Arial" panose="020B0604020202020204" pitchFamily="34" charset="0"/>
              <a:buChar char="•"/>
            </a:pPr>
            <a:r>
              <a:rPr lang="en-US" sz="1600" dirty="0">
                <a:solidFill>
                  <a:schemeClr val="tx2"/>
                </a:solidFill>
                <a:latin typeface="+mn-lt"/>
              </a:rPr>
              <a:t>Merz, B., et al., Fluvial flood risk management in a changing world, 2010</a:t>
            </a:r>
          </a:p>
          <a:p>
            <a:pPr marL="342900" indent="-342900" algn="just">
              <a:lnSpc>
                <a:spcPct val="120000"/>
              </a:lnSpc>
              <a:buFont typeface="Arial" panose="020B0604020202020204" pitchFamily="34" charset="0"/>
              <a:buChar char="•"/>
            </a:pPr>
            <a:r>
              <a:rPr lang="en-US" sz="1600" dirty="0">
                <a:solidFill>
                  <a:schemeClr val="tx2"/>
                </a:solidFill>
                <a:latin typeface="+mn-lt"/>
              </a:rPr>
              <a:t>Millennium Ecosystems Assessment (2003). Ecosystems and human well-being: a framework for assessment.</a:t>
            </a:r>
          </a:p>
          <a:p>
            <a:pPr marL="342900" indent="-342900" algn="just">
              <a:lnSpc>
                <a:spcPct val="120000"/>
              </a:lnSpc>
              <a:buFont typeface="Arial" panose="020B0604020202020204" pitchFamily="34" charset="0"/>
              <a:buChar char="•"/>
            </a:pPr>
            <a:r>
              <a:rPr lang="en-US" sz="1600" dirty="0">
                <a:solidFill>
                  <a:schemeClr val="tx2"/>
                </a:solidFill>
                <a:latin typeface="+mn-lt"/>
              </a:rPr>
              <a:t>Ortega et al., Water Ecosystem Services: A Global Perspective, 2015</a:t>
            </a:r>
          </a:p>
          <a:p>
            <a:pPr marL="342900" indent="-342900" algn="just">
              <a:lnSpc>
                <a:spcPct val="120000"/>
              </a:lnSpc>
              <a:buFont typeface="Arial" panose="020B0604020202020204" pitchFamily="34" charset="0"/>
              <a:buChar char="•"/>
            </a:pPr>
            <a:r>
              <a:rPr lang="en-US" sz="1600" dirty="0">
                <a:solidFill>
                  <a:schemeClr val="tx2"/>
                </a:solidFill>
                <a:latin typeface="+mn-lt"/>
              </a:rPr>
              <a:t>UN World Water Development Report, Water for prosperity and peace, 2024</a:t>
            </a:r>
            <a:endParaRPr lang="el-GR" sz="1600" dirty="0">
              <a:solidFill>
                <a:schemeClr val="tx2"/>
              </a:solidFill>
              <a:latin typeface="+mn-lt"/>
            </a:endParaRPr>
          </a:p>
          <a:p>
            <a:pPr marL="342900" indent="-342900" algn="just">
              <a:lnSpc>
                <a:spcPct val="120000"/>
              </a:lnSpc>
              <a:buFont typeface="Arial" panose="020B0604020202020204" pitchFamily="34" charset="0"/>
              <a:buChar char="•"/>
            </a:pPr>
            <a:r>
              <a:rPr lang="el-GR" sz="1600" dirty="0">
                <a:solidFill>
                  <a:schemeClr val="tx2"/>
                </a:solidFill>
                <a:latin typeface="+mn-lt"/>
              </a:rPr>
              <a:t>Κουτσογιάννης Δ., Ο Κηφισός ως Ποταμός, 2η Επιστημονική Διημερίδα για τον Κηφισό</a:t>
            </a:r>
            <a:r>
              <a:rPr lang="en-US" sz="1600" dirty="0">
                <a:solidFill>
                  <a:schemeClr val="tx2"/>
                </a:solidFill>
                <a:latin typeface="+mn-lt"/>
              </a:rPr>
              <a:t>, 2009</a:t>
            </a:r>
          </a:p>
          <a:p>
            <a:pPr marL="342900" indent="-342900" algn="just">
              <a:lnSpc>
                <a:spcPct val="120000"/>
              </a:lnSpc>
              <a:buFont typeface="Arial" panose="020B0604020202020204" pitchFamily="34" charset="0"/>
              <a:buChar char="•"/>
            </a:pPr>
            <a:r>
              <a:rPr lang="el-GR" sz="1600" dirty="0">
                <a:solidFill>
                  <a:schemeClr val="tx2"/>
                </a:solidFill>
                <a:latin typeface="+mn-lt"/>
              </a:rPr>
              <a:t>Οδηγία Πλαίσιο για τα Ύδατα 2000/60/ΕΚ, Ευρωπαϊκή Επιτροπή</a:t>
            </a:r>
          </a:p>
          <a:p>
            <a:pPr marL="342900" indent="-342900" algn="just">
              <a:lnSpc>
                <a:spcPct val="120000"/>
              </a:lnSpc>
              <a:buFont typeface="Arial" panose="020B0604020202020204" pitchFamily="34" charset="0"/>
              <a:buChar char="•"/>
            </a:pPr>
            <a:r>
              <a:rPr lang="el-GR" sz="1600" dirty="0">
                <a:latin typeface="+mn-lt"/>
              </a:rPr>
              <a:t>Οδηγία Πλαίσιο για τα Πλημμύρες 2009/60/ΕΚ, Ευρωπαϊκή Επιτροπή</a:t>
            </a:r>
            <a:endParaRPr lang="en-GB" sz="1600" dirty="0">
              <a:latin typeface="+mn-lt"/>
            </a:endParaRPr>
          </a:p>
          <a:p>
            <a:pPr marL="342900" indent="-342900" algn="just">
              <a:lnSpc>
                <a:spcPct val="120000"/>
              </a:lnSpc>
              <a:buFont typeface="Arial" panose="020B0604020202020204" pitchFamily="34" charset="0"/>
              <a:buChar char="•"/>
            </a:pPr>
            <a:r>
              <a:rPr lang="el-GR" sz="1600" dirty="0">
                <a:latin typeface="+mn-lt"/>
              </a:rPr>
              <a:t>Σχέδια Διαχείρισης Λεκανών Απορροής Ποταμού, ΥΠΕΝ</a:t>
            </a:r>
          </a:p>
          <a:p>
            <a:pPr marL="342900" indent="-342900" algn="just">
              <a:lnSpc>
                <a:spcPct val="120000"/>
              </a:lnSpc>
              <a:buFont typeface="Arial" panose="020B0604020202020204" pitchFamily="34" charset="0"/>
              <a:buChar char="•"/>
            </a:pPr>
            <a:r>
              <a:rPr lang="el-GR" sz="1600" dirty="0">
                <a:latin typeface="+mn-lt"/>
              </a:rPr>
              <a:t>Σχέδια Διαχείρισης Κινδύνων Πλημμύρας, ΥΠΕΝ</a:t>
            </a:r>
            <a:endParaRPr lang="en-US" sz="1600" dirty="0">
              <a:latin typeface="+mn-lt"/>
            </a:endParaRPr>
          </a:p>
          <a:p>
            <a:pPr marL="342900" indent="-342900" algn="just">
              <a:lnSpc>
                <a:spcPct val="120000"/>
              </a:lnSpc>
              <a:buFont typeface="Arial" panose="020B0604020202020204" pitchFamily="34" charset="0"/>
              <a:buChar char="•"/>
            </a:pPr>
            <a:r>
              <a:rPr lang="el-GR" sz="1600" dirty="0">
                <a:latin typeface="+mn-lt"/>
              </a:rPr>
              <a:t>Σημειώσεις προπτυχιακών Μαθημάτων Σχολής Πολιτικών Μηχανικών ΕΜΠ: «Τεχνική Υδρολογία», «Περιβαλλοντική Τεχνολογία», «Αστικά Υδραυλικά Έργα», «Διαχείριση Υδατικών Πόρων»</a:t>
            </a:r>
            <a:endParaRPr lang="en-US" sz="1600" dirty="0">
              <a:latin typeface="+mn-lt"/>
            </a:endParaRPr>
          </a:p>
          <a:p>
            <a:pPr marL="342900" indent="-342900" algn="just">
              <a:lnSpc>
                <a:spcPct val="120000"/>
              </a:lnSpc>
              <a:buFont typeface="Arial" panose="020B0604020202020204" pitchFamily="34" charset="0"/>
              <a:buChar char="•"/>
            </a:pPr>
            <a:r>
              <a:rPr lang="el-GR" sz="1600" dirty="0"/>
              <a:t>Σημειώσεις μαθήματος </a:t>
            </a:r>
            <a:r>
              <a:rPr lang="en-US" sz="1600" dirty="0"/>
              <a:t>“Participatory and Integrated Water Management”, ETH Zurich</a:t>
            </a:r>
          </a:p>
          <a:p>
            <a:pPr marL="342900" indent="-342900" algn="just">
              <a:lnSpc>
                <a:spcPct val="120000"/>
              </a:lnSpc>
              <a:buFont typeface="Arial" panose="020B0604020202020204" pitchFamily="34" charset="0"/>
              <a:buChar char="•"/>
            </a:pPr>
            <a:endParaRPr lang="en-US" sz="1600" dirty="0">
              <a:latin typeface="+mn-lt"/>
            </a:endParaRPr>
          </a:p>
          <a:p>
            <a:pPr marL="342900" indent="-342900" algn="just">
              <a:lnSpc>
                <a:spcPct val="120000"/>
              </a:lnSpc>
              <a:buFont typeface="Arial" panose="020B0604020202020204" pitchFamily="34" charset="0"/>
              <a:buChar char="•"/>
            </a:pPr>
            <a:endParaRPr lang="en-US" sz="1600" dirty="0">
              <a:latin typeface="+mn-lt"/>
            </a:endParaRPr>
          </a:p>
          <a:p>
            <a:pPr marL="342900" indent="-342900" algn="just">
              <a:lnSpc>
                <a:spcPct val="120000"/>
              </a:lnSpc>
              <a:buFont typeface="Arial" panose="020B0604020202020204" pitchFamily="34" charset="0"/>
              <a:buChar char="•"/>
            </a:pPr>
            <a:endParaRPr lang="en-US" sz="1600" dirty="0">
              <a:latin typeface="+mn-lt"/>
            </a:endParaRPr>
          </a:p>
        </p:txBody>
      </p:sp>
    </p:spTree>
    <p:extLst>
      <p:ext uri="{BB962C8B-B14F-4D97-AF65-F5344CB8AC3E}">
        <p14:creationId xmlns:p14="http://schemas.microsoft.com/office/powerpoint/2010/main" val="23296005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341E63-2647-09A5-9AB4-93B88955EA72}"/>
              </a:ext>
            </a:extLst>
          </p:cNvPr>
          <p:cNvSpPr>
            <a:spLocks noGrp="1"/>
          </p:cNvSpPr>
          <p:nvPr>
            <p:ph idx="1"/>
          </p:nvPr>
        </p:nvSpPr>
        <p:spPr>
          <a:xfrm>
            <a:off x="0" y="2050098"/>
            <a:ext cx="12192000" cy="1717230"/>
          </a:xfrm>
        </p:spPr>
        <p:txBody>
          <a:bodyPr>
            <a:normAutofit fontScale="92500" lnSpcReduction="10000"/>
          </a:bodyPr>
          <a:lstStyle/>
          <a:p>
            <a:pPr marL="0" indent="0" algn="ctr">
              <a:buNone/>
            </a:pPr>
            <a:r>
              <a:rPr lang="el-GR" sz="4000" b="1" dirty="0">
                <a:solidFill>
                  <a:schemeClr val="tx2"/>
                </a:solidFill>
                <a:latin typeface="+mj-lt"/>
                <a:ea typeface="+mj-ea"/>
                <a:cs typeface="+mj-cs"/>
              </a:rPr>
              <a:t>Ευχαριστώ πολύ για την προσοχή σας!</a:t>
            </a:r>
          </a:p>
          <a:p>
            <a:pPr marL="0" indent="0" algn="ctr">
              <a:buNone/>
            </a:pPr>
            <a:endParaRPr lang="el-GR" sz="4000" b="1" dirty="0">
              <a:solidFill>
                <a:schemeClr val="tx2"/>
              </a:solidFill>
              <a:latin typeface="+mj-lt"/>
              <a:ea typeface="+mj-ea"/>
              <a:cs typeface="+mj-cs"/>
            </a:endParaRPr>
          </a:p>
          <a:p>
            <a:pPr marL="0" indent="0" algn="ctr">
              <a:buNone/>
            </a:pPr>
            <a:r>
              <a:rPr lang="el-GR" sz="4000" b="1" dirty="0">
                <a:solidFill>
                  <a:schemeClr val="tx2"/>
                </a:solidFill>
                <a:latin typeface="+mj-lt"/>
                <a:ea typeface="+mj-ea"/>
                <a:cs typeface="+mj-cs"/>
              </a:rPr>
              <a:t>Ερωτήσεις ;</a:t>
            </a:r>
            <a:endParaRPr lang="en-US" sz="4000" b="1" dirty="0">
              <a:solidFill>
                <a:schemeClr val="tx2"/>
              </a:solidFill>
              <a:latin typeface="+mj-lt"/>
              <a:ea typeface="+mj-ea"/>
              <a:cs typeface="+mj-cs"/>
            </a:endParaRPr>
          </a:p>
        </p:txBody>
      </p:sp>
      <p:sp>
        <p:nvSpPr>
          <p:cNvPr id="4" name="Slide Number Placeholder 3">
            <a:extLst>
              <a:ext uri="{FF2B5EF4-FFF2-40B4-BE49-F238E27FC236}">
                <a16:creationId xmlns:a16="http://schemas.microsoft.com/office/drawing/2014/main" id="{CB441A9A-0B93-6465-9756-83DBDC97ACB9}"/>
              </a:ext>
            </a:extLst>
          </p:cNvPr>
          <p:cNvSpPr>
            <a:spLocks noGrp="1"/>
          </p:cNvSpPr>
          <p:nvPr>
            <p:ph type="sldNum" sz="quarter" idx="12"/>
          </p:nvPr>
        </p:nvSpPr>
        <p:spPr/>
        <p:txBody>
          <a:bodyPr/>
          <a:lstStyle/>
          <a:p>
            <a:fld id="{B1DCDB48-06C4-4061-8D40-7621C223FB0E}" type="slidenum">
              <a:rPr lang="en-US" smtClean="0"/>
              <a:t>52</a:t>
            </a:fld>
            <a:endParaRPr lang="en-US"/>
          </a:p>
        </p:txBody>
      </p:sp>
      <p:pic>
        <p:nvPicPr>
          <p:cNvPr id="5" name="Picture 4">
            <a:extLst>
              <a:ext uri="{FF2B5EF4-FFF2-40B4-BE49-F238E27FC236}">
                <a16:creationId xmlns:a16="http://schemas.microsoft.com/office/drawing/2014/main" id="{EDB000BF-6929-1877-098B-04108D2C6784}"/>
              </a:ext>
            </a:extLst>
          </p:cNvPr>
          <p:cNvPicPr>
            <a:picLocks noChangeAspect="1"/>
          </p:cNvPicPr>
          <p:nvPr/>
        </p:nvPicPr>
        <p:blipFill>
          <a:blip r:embed="rId2"/>
          <a:stretch>
            <a:fillRect/>
          </a:stretch>
        </p:blipFill>
        <p:spPr>
          <a:xfrm>
            <a:off x="10602840" y="0"/>
            <a:ext cx="1501920" cy="1717231"/>
          </a:xfrm>
          <a:prstGeom prst="rect">
            <a:avLst/>
          </a:prstGeom>
        </p:spPr>
      </p:pic>
      <p:pic>
        <p:nvPicPr>
          <p:cNvPr id="8" name="Picture 7">
            <a:extLst>
              <a:ext uri="{FF2B5EF4-FFF2-40B4-BE49-F238E27FC236}">
                <a16:creationId xmlns:a16="http://schemas.microsoft.com/office/drawing/2014/main" id="{447D8D79-47F7-E641-FB72-F54270E1D494}"/>
              </a:ext>
            </a:extLst>
          </p:cNvPr>
          <p:cNvPicPr>
            <a:picLocks noChangeAspect="1"/>
          </p:cNvPicPr>
          <p:nvPr/>
        </p:nvPicPr>
        <p:blipFill>
          <a:blip r:embed="rId2"/>
          <a:stretch>
            <a:fillRect/>
          </a:stretch>
        </p:blipFill>
        <p:spPr>
          <a:xfrm>
            <a:off x="87240" y="4639119"/>
            <a:ext cx="1501920" cy="1717231"/>
          </a:xfrm>
          <a:prstGeom prst="rect">
            <a:avLst/>
          </a:prstGeom>
        </p:spPr>
      </p:pic>
      <p:pic>
        <p:nvPicPr>
          <p:cNvPr id="11" name="Picture 10">
            <a:extLst>
              <a:ext uri="{FF2B5EF4-FFF2-40B4-BE49-F238E27FC236}">
                <a16:creationId xmlns:a16="http://schemas.microsoft.com/office/drawing/2014/main" id="{501980A1-8AA7-B556-34EC-55BF31AE31BA}"/>
              </a:ext>
            </a:extLst>
          </p:cNvPr>
          <p:cNvPicPr>
            <a:picLocks noChangeAspect="1"/>
          </p:cNvPicPr>
          <p:nvPr/>
        </p:nvPicPr>
        <p:blipFill>
          <a:blip r:embed="rId3"/>
          <a:stretch>
            <a:fillRect/>
          </a:stretch>
        </p:blipFill>
        <p:spPr>
          <a:xfrm>
            <a:off x="8477915" y="4306253"/>
            <a:ext cx="2875885" cy="1998942"/>
          </a:xfrm>
          <a:prstGeom prst="rect">
            <a:avLst/>
          </a:prstGeom>
        </p:spPr>
      </p:pic>
    </p:spTree>
    <p:extLst>
      <p:ext uri="{BB962C8B-B14F-4D97-AF65-F5344CB8AC3E}">
        <p14:creationId xmlns:p14="http://schemas.microsoft.com/office/powerpoint/2010/main" val="22812170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A4980D-1F52-6848-7FD6-4582657F7A72}"/>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5A80D8B9-630F-3703-C3AA-5F61A8C95FD7}"/>
              </a:ext>
            </a:extLst>
          </p:cNvPr>
          <p:cNvSpPr txBox="1">
            <a:spLocks/>
          </p:cNvSpPr>
          <p:nvPr/>
        </p:nvSpPr>
        <p:spPr>
          <a:xfrm>
            <a:off x="485775" y="336551"/>
            <a:ext cx="10515600" cy="7438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3200" b="1" dirty="0">
                <a:solidFill>
                  <a:schemeClr val="tx2"/>
                </a:solidFill>
              </a:rPr>
              <a:t>Λεκάνη απορροής</a:t>
            </a:r>
            <a:endParaRPr lang="en-GB" sz="3200" b="1" dirty="0">
              <a:solidFill>
                <a:schemeClr val="tx2"/>
              </a:solidFill>
            </a:endParaRPr>
          </a:p>
        </p:txBody>
      </p:sp>
      <p:cxnSp>
        <p:nvCxnSpPr>
          <p:cNvPr id="6" name="Straight Connector 5">
            <a:extLst>
              <a:ext uri="{FF2B5EF4-FFF2-40B4-BE49-F238E27FC236}">
                <a16:creationId xmlns:a16="http://schemas.microsoft.com/office/drawing/2014/main" id="{D753977F-03AF-35D0-0C7A-CFA54CC8ED47}"/>
              </a:ext>
            </a:extLst>
          </p:cNvPr>
          <p:cNvCxnSpPr/>
          <p:nvPr/>
        </p:nvCxnSpPr>
        <p:spPr>
          <a:xfrm>
            <a:off x="476250" y="1066800"/>
            <a:ext cx="10534650" cy="0"/>
          </a:xfrm>
          <a:prstGeom prst="line">
            <a:avLst/>
          </a:prstGeom>
          <a:ln w="28575">
            <a:solidFill>
              <a:schemeClr val="tx2"/>
            </a:solidFill>
          </a:ln>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B66FC6B6-E6D1-BEEC-46B4-819A7318E485}"/>
              </a:ext>
            </a:extLst>
          </p:cNvPr>
          <p:cNvSpPr>
            <a:spLocks noGrp="1"/>
          </p:cNvSpPr>
          <p:nvPr>
            <p:ph type="sldNum" sz="quarter" idx="12"/>
          </p:nvPr>
        </p:nvSpPr>
        <p:spPr/>
        <p:txBody>
          <a:bodyPr/>
          <a:lstStyle/>
          <a:p>
            <a:fld id="{B1DCDB48-06C4-4061-8D40-7621C223FB0E}" type="slidenum">
              <a:rPr lang="en-US" smtClean="0"/>
              <a:t>6</a:t>
            </a:fld>
            <a:endParaRPr lang="en-US"/>
          </a:p>
        </p:txBody>
      </p:sp>
      <p:sp>
        <p:nvSpPr>
          <p:cNvPr id="5" name="TextBox 4">
            <a:extLst>
              <a:ext uri="{FF2B5EF4-FFF2-40B4-BE49-F238E27FC236}">
                <a16:creationId xmlns:a16="http://schemas.microsoft.com/office/drawing/2014/main" id="{2FCF9C40-7E48-0A51-4242-CFB8E85F41B2}"/>
              </a:ext>
            </a:extLst>
          </p:cNvPr>
          <p:cNvSpPr txBox="1"/>
          <p:nvPr/>
        </p:nvSpPr>
        <p:spPr>
          <a:xfrm>
            <a:off x="476250" y="1416829"/>
            <a:ext cx="4780027" cy="2308324"/>
          </a:xfrm>
          <a:prstGeom prst="rect">
            <a:avLst/>
          </a:prstGeom>
          <a:noFill/>
        </p:spPr>
        <p:txBody>
          <a:bodyPr wrap="square">
            <a:spAutoFit/>
          </a:bodyPr>
          <a:lstStyle/>
          <a:p>
            <a:pPr marL="285750" indent="-285750" algn="just">
              <a:buFont typeface="Wingdings" panose="05000000000000000000" pitchFamily="2" charset="2"/>
              <a:buChar char="Ø"/>
            </a:pPr>
            <a:r>
              <a:rPr lang="el-GR" b="1" dirty="0"/>
              <a:t>Λεκάνη απορροής </a:t>
            </a:r>
            <a:r>
              <a:rPr lang="el-GR" dirty="0"/>
              <a:t>είναι μία περιοχή της επιφάνειας του εδάφους, η οποία κλίνει προς ένα ιδιαίτερο σημείο </a:t>
            </a:r>
            <a:r>
              <a:rPr lang="el-GR" dirty="0" err="1"/>
              <a:t>εκφόρτισης</a:t>
            </a:r>
            <a:r>
              <a:rPr lang="el-GR" dirty="0"/>
              <a:t> και στην οποία συγκεντρώνεται η βροχόπτωση που στη συνέχεια καταλήγει σε ένα κεντρικό σύστημα. Αυτό το κεντρικό σύστημα μπορεί να είναι ένα ποτάμι που καταλήγει στη θάλασσα ή μία λίμνη.</a:t>
            </a:r>
          </a:p>
        </p:txBody>
      </p:sp>
      <p:pic>
        <p:nvPicPr>
          <p:cNvPr id="9" name="Picture 8">
            <a:extLst>
              <a:ext uri="{FF2B5EF4-FFF2-40B4-BE49-F238E27FC236}">
                <a16:creationId xmlns:a16="http://schemas.microsoft.com/office/drawing/2014/main" id="{BA00B298-FE9E-3A3B-50D6-9D4982E6EAB8}"/>
              </a:ext>
            </a:extLst>
          </p:cNvPr>
          <p:cNvPicPr>
            <a:picLocks noChangeAspect="1"/>
          </p:cNvPicPr>
          <p:nvPr/>
        </p:nvPicPr>
        <p:blipFill>
          <a:blip r:embed="rId2"/>
          <a:stretch>
            <a:fillRect/>
          </a:stretch>
        </p:blipFill>
        <p:spPr>
          <a:xfrm>
            <a:off x="5473028" y="1467413"/>
            <a:ext cx="5982535" cy="4515480"/>
          </a:xfrm>
          <a:prstGeom prst="rect">
            <a:avLst/>
          </a:prstGeom>
        </p:spPr>
      </p:pic>
      <p:sp>
        <p:nvSpPr>
          <p:cNvPr id="3" name="TextBox 2">
            <a:extLst>
              <a:ext uri="{FF2B5EF4-FFF2-40B4-BE49-F238E27FC236}">
                <a16:creationId xmlns:a16="http://schemas.microsoft.com/office/drawing/2014/main" id="{A8431BE1-65B9-E1FE-F3BA-B31B1CEFB99F}"/>
              </a:ext>
            </a:extLst>
          </p:cNvPr>
          <p:cNvSpPr txBox="1"/>
          <p:nvPr/>
        </p:nvSpPr>
        <p:spPr>
          <a:xfrm>
            <a:off x="5473028" y="5982893"/>
            <a:ext cx="5982535" cy="523220"/>
          </a:xfrm>
          <a:prstGeom prst="rect">
            <a:avLst/>
          </a:prstGeom>
          <a:noFill/>
        </p:spPr>
        <p:txBody>
          <a:bodyPr wrap="square" rtlCol="0">
            <a:spAutoFit/>
          </a:bodyPr>
          <a:lstStyle/>
          <a:p>
            <a:pPr algn="ctr"/>
            <a:r>
              <a:rPr lang="el-GR" sz="1400" i="1" dirty="0"/>
              <a:t>Σημειώσεις μαθήματος «Τεχνική Υδρολογία», Τμήμα Μηχανικών Περιβάλλοντος, Πανεπιστήμιο Πατρών</a:t>
            </a:r>
            <a:endParaRPr lang="en-US" sz="1400" i="1" dirty="0"/>
          </a:p>
        </p:txBody>
      </p:sp>
    </p:spTree>
    <p:extLst>
      <p:ext uri="{BB962C8B-B14F-4D97-AF65-F5344CB8AC3E}">
        <p14:creationId xmlns:p14="http://schemas.microsoft.com/office/powerpoint/2010/main" val="32362666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26D803-3614-1729-8E60-DF07FEB6AA67}"/>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538C94C5-F3E3-7E01-0800-A330E8B7D18B}"/>
              </a:ext>
            </a:extLst>
          </p:cNvPr>
          <p:cNvSpPr txBox="1">
            <a:spLocks/>
          </p:cNvSpPr>
          <p:nvPr/>
        </p:nvSpPr>
        <p:spPr>
          <a:xfrm>
            <a:off x="485775" y="336551"/>
            <a:ext cx="10515600" cy="7438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3200" b="1" dirty="0">
                <a:solidFill>
                  <a:schemeClr val="tx2"/>
                </a:solidFill>
              </a:rPr>
              <a:t>Κύκλος του Νερού και Άνθρωπος</a:t>
            </a:r>
            <a:endParaRPr lang="en-GB" sz="3200" b="1" dirty="0">
              <a:solidFill>
                <a:schemeClr val="tx2"/>
              </a:solidFill>
            </a:endParaRPr>
          </a:p>
        </p:txBody>
      </p:sp>
      <p:cxnSp>
        <p:nvCxnSpPr>
          <p:cNvPr id="6" name="Straight Connector 5">
            <a:extLst>
              <a:ext uri="{FF2B5EF4-FFF2-40B4-BE49-F238E27FC236}">
                <a16:creationId xmlns:a16="http://schemas.microsoft.com/office/drawing/2014/main" id="{9DF1C7ED-CBFB-26C5-2412-CA226A19FB26}"/>
              </a:ext>
            </a:extLst>
          </p:cNvPr>
          <p:cNvCxnSpPr/>
          <p:nvPr/>
        </p:nvCxnSpPr>
        <p:spPr>
          <a:xfrm>
            <a:off x="476250" y="1066800"/>
            <a:ext cx="10534650" cy="0"/>
          </a:xfrm>
          <a:prstGeom prst="line">
            <a:avLst/>
          </a:prstGeom>
          <a:ln w="28575">
            <a:solidFill>
              <a:schemeClr val="tx2"/>
            </a:solidFill>
          </a:ln>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15437ABE-9A97-D84C-9D2B-606625893CCE}"/>
              </a:ext>
            </a:extLst>
          </p:cNvPr>
          <p:cNvSpPr>
            <a:spLocks noGrp="1"/>
          </p:cNvSpPr>
          <p:nvPr>
            <p:ph type="sldNum" sz="quarter" idx="12"/>
          </p:nvPr>
        </p:nvSpPr>
        <p:spPr/>
        <p:txBody>
          <a:bodyPr/>
          <a:lstStyle/>
          <a:p>
            <a:fld id="{B1DCDB48-06C4-4061-8D40-7621C223FB0E}" type="slidenum">
              <a:rPr lang="en-US" smtClean="0"/>
              <a:t>7</a:t>
            </a:fld>
            <a:endParaRPr lang="en-US"/>
          </a:p>
        </p:txBody>
      </p:sp>
      <p:sp>
        <p:nvSpPr>
          <p:cNvPr id="5" name="TextBox 4">
            <a:extLst>
              <a:ext uri="{FF2B5EF4-FFF2-40B4-BE49-F238E27FC236}">
                <a16:creationId xmlns:a16="http://schemas.microsoft.com/office/drawing/2014/main" id="{2A5D26D8-1BA1-8295-C915-8A567EDB4CE7}"/>
              </a:ext>
            </a:extLst>
          </p:cNvPr>
          <p:cNvSpPr txBox="1"/>
          <p:nvPr/>
        </p:nvSpPr>
        <p:spPr>
          <a:xfrm>
            <a:off x="485774" y="1196885"/>
            <a:ext cx="10525125" cy="1200329"/>
          </a:xfrm>
          <a:prstGeom prst="rect">
            <a:avLst/>
          </a:prstGeom>
          <a:noFill/>
        </p:spPr>
        <p:txBody>
          <a:bodyPr wrap="square">
            <a:spAutoFit/>
          </a:bodyPr>
          <a:lstStyle/>
          <a:p>
            <a:r>
              <a:rPr lang="el-GR" dirty="0"/>
              <a:t>Για την κάλυψη των υδατικών αναγκών απαιτείται κάποιες φορές επέμβαση στις συνιστώσες του κύκλου του νερού, οι οποίες επιφέρουν αλλαγές.</a:t>
            </a:r>
          </a:p>
          <a:p>
            <a:pPr marL="285750" indent="-285750">
              <a:buFont typeface="Wingdings" panose="05000000000000000000" pitchFamily="2" charset="2"/>
              <a:buChar char="Ø"/>
            </a:pPr>
            <a:r>
              <a:rPr lang="el-GR" dirty="0"/>
              <a:t>Αιτία είναι η </a:t>
            </a:r>
            <a:r>
              <a:rPr lang="el-GR" b="1" dirty="0">
                <a:solidFill>
                  <a:srgbClr val="FF0000"/>
                </a:solidFill>
              </a:rPr>
              <a:t>άνιση κατανομή </a:t>
            </a:r>
            <a:r>
              <a:rPr lang="el-GR" dirty="0"/>
              <a:t>του νερού στο </a:t>
            </a:r>
            <a:r>
              <a:rPr lang="el-GR" b="1" u="sng" dirty="0"/>
              <a:t>χώρο</a:t>
            </a:r>
            <a:r>
              <a:rPr lang="el-GR" dirty="0"/>
              <a:t> και στο </a:t>
            </a:r>
            <a:r>
              <a:rPr lang="el-GR" b="1" u="sng" dirty="0"/>
              <a:t>χρόνο</a:t>
            </a:r>
            <a:r>
              <a:rPr lang="el-GR" dirty="0"/>
              <a:t> (φυσικό φαινόμενο) σε σχέση με την αντίστοιχη κατανομή των υδατικών αναγκών (ανθρωπογενές φαινόμενο).</a:t>
            </a:r>
          </a:p>
        </p:txBody>
      </p:sp>
      <p:pic>
        <p:nvPicPr>
          <p:cNvPr id="9" name="Picture 8">
            <a:extLst>
              <a:ext uri="{FF2B5EF4-FFF2-40B4-BE49-F238E27FC236}">
                <a16:creationId xmlns:a16="http://schemas.microsoft.com/office/drawing/2014/main" id="{D0A74776-8AA5-E167-1309-2CA5D35CBDB6}"/>
              </a:ext>
            </a:extLst>
          </p:cNvPr>
          <p:cNvPicPr>
            <a:picLocks noChangeAspect="1"/>
          </p:cNvPicPr>
          <p:nvPr/>
        </p:nvPicPr>
        <p:blipFill>
          <a:blip r:embed="rId2"/>
          <a:stretch>
            <a:fillRect/>
          </a:stretch>
        </p:blipFill>
        <p:spPr>
          <a:xfrm>
            <a:off x="865943" y="2415746"/>
            <a:ext cx="4346016" cy="3987265"/>
          </a:xfrm>
          <a:prstGeom prst="rect">
            <a:avLst/>
          </a:prstGeom>
        </p:spPr>
      </p:pic>
      <p:pic>
        <p:nvPicPr>
          <p:cNvPr id="11" name="Picture 10">
            <a:extLst>
              <a:ext uri="{FF2B5EF4-FFF2-40B4-BE49-F238E27FC236}">
                <a16:creationId xmlns:a16="http://schemas.microsoft.com/office/drawing/2014/main" id="{67B02DA9-2EF9-5478-7B54-954675F48CF9}"/>
              </a:ext>
            </a:extLst>
          </p:cNvPr>
          <p:cNvPicPr>
            <a:picLocks noChangeAspect="1"/>
          </p:cNvPicPr>
          <p:nvPr/>
        </p:nvPicPr>
        <p:blipFill>
          <a:blip r:embed="rId3"/>
          <a:stretch>
            <a:fillRect/>
          </a:stretch>
        </p:blipFill>
        <p:spPr>
          <a:xfrm>
            <a:off x="6980042" y="3074011"/>
            <a:ext cx="3261116" cy="3328973"/>
          </a:xfrm>
          <a:prstGeom prst="rect">
            <a:avLst/>
          </a:prstGeom>
        </p:spPr>
      </p:pic>
      <p:sp>
        <p:nvSpPr>
          <p:cNvPr id="10" name="TextBox 9">
            <a:extLst>
              <a:ext uri="{FF2B5EF4-FFF2-40B4-BE49-F238E27FC236}">
                <a16:creationId xmlns:a16="http://schemas.microsoft.com/office/drawing/2014/main" id="{00DA6882-934A-D814-816E-0B1E01DD02D9}"/>
              </a:ext>
            </a:extLst>
          </p:cNvPr>
          <p:cNvSpPr txBox="1"/>
          <p:nvPr/>
        </p:nvSpPr>
        <p:spPr>
          <a:xfrm>
            <a:off x="5814060" y="2397214"/>
            <a:ext cx="5593080" cy="646331"/>
          </a:xfrm>
          <a:prstGeom prst="rect">
            <a:avLst/>
          </a:prstGeom>
          <a:noFill/>
        </p:spPr>
        <p:txBody>
          <a:bodyPr wrap="square">
            <a:spAutoFit/>
          </a:bodyPr>
          <a:lstStyle/>
          <a:p>
            <a:pPr algn="ctr"/>
            <a:r>
              <a:rPr lang="el-GR" b="1" dirty="0"/>
              <a:t>Συνηθέστερη επέμβαση:</a:t>
            </a:r>
          </a:p>
          <a:p>
            <a:pPr algn="ctr"/>
            <a:r>
              <a:rPr lang="el-GR" b="1" dirty="0"/>
              <a:t>Δημιουργία </a:t>
            </a:r>
            <a:r>
              <a:rPr lang="el-GR" b="1" u="sng" dirty="0"/>
              <a:t>ταμιευτήρα</a:t>
            </a:r>
            <a:r>
              <a:rPr lang="el-GR" b="1" dirty="0"/>
              <a:t> μέσω φράγματος σε ποτάμι</a:t>
            </a:r>
          </a:p>
        </p:txBody>
      </p:sp>
      <p:sp>
        <p:nvSpPr>
          <p:cNvPr id="3" name="TextBox 2">
            <a:extLst>
              <a:ext uri="{FF2B5EF4-FFF2-40B4-BE49-F238E27FC236}">
                <a16:creationId xmlns:a16="http://schemas.microsoft.com/office/drawing/2014/main" id="{D15CF203-524E-E2E1-4AEF-DD2AAA640955}"/>
              </a:ext>
            </a:extLst>
          </p:cNvPr>
          <p:cNvSpPr txBox="1"/>
          <p:nvPr/>
        </p:nvSpPr>
        <p:spPr>
          <a:xfrm>
            <a:off x="6980042" y="6433450"/>
            <a:ext cx="3261116" cy="307777"/>
          </a:xfrm>
          <a:prstGeom prst="rect">
            <a:avLst/>
          </a:prstGeom>
          <a:noFill/>
        </p:spPr>
        <p:txBody>
          <a:bodyPr wrap="square" rtlCol="0">
            <a:spAutoFit/>
          </a:bodyPr>
          <a:lstStyle/>
          <a:p>
            <a:pPr algn="ctr"/>
            <a:r>
              <a:rPr lang="el-GR" sz="1400" i="1" dirty="0"/>
              <a:t>Φράγμα </a:t>
            </a:r>
            <a:r>
              <a:rPr lang="en-US" sz="1400" i="1" dirty="0"/>
              <a:t>Hoover, </a:t>
            </a:r>
            <a:r>
              <a:rPr lang="el-GR" sz="1400" i="1" dirty="0"/>
              <a:t>ΗΠΑ (</a:t>
            </a:r>
            <a:r>
              <a:rPr lang="en-US" sz="1400" i="1" dirty="0"/>
              <a:t>AZ, CA, NE)</a:t>
            </a:r>
          </a:p>
        </p:txBody>
      </p:sp>
      <p:sp>
        <p:nvSpPr>
          <p:cNvPr id="7" name="TextBox 6">
            <a:extLst>
              <a:ext uri="{FF2B5EF4-FFF2-40B4-BE49-F238E27FC236}">
                <a16:creationId xmlns:a16="http://schemas.microsoft.com/office/drawing/2014/main" id="{15710C41-2094-F06E-297E-A49E87E438B8}"/>
              </a:ext>
            </a:extLst>
          </p:cNvPr>
          <p:cNvSpPr txBox="1"/>
          <p:nvPr/>
        </p:nvSpPr>
        <p:spPr>
          <a:xfrm>
            <a:off x="232895" y="6385023"/>
            <a:ext cx="6186193" cy="276999"/>
          </a:xfrm>
          <a:prstGeom prst="rect">
            <a:avLst/>
          </a:prstGeom>
          <a:noFill/>
        </p:spPr>
        <p:txBody>
          <a:bodyPr wrap="square" rtlCol="0">
            <a:spAutoFit/>
          </a:bodyPr>
          <a:lstStyle/>
          <a:p>
            <a:pPr algn="ctr"/>
            <a:r>
              <a:rPr lang="el-GR" sz="1200" i="1" dirty="0"/>
              <a:t>Σημειώσεις μαθήματος «Τεχνική Υδρολογία», Σχολή Πολιτικών Μηχανικών ΕΜΠ</a:t>
            </a:r>
            <a:endParaRPr lang="en-US" sz="1200" i="1" dirty="0"/>
          </a:p>
        </p:txBody>
      </p:sp>
    </p:spTree>
    <p:extLst>
      <p:ext uri="{BB962C8B-B14F-4D97-AF65-F5344CB8AC3E}">
        <p14:creationId xmlns:p14="http://schemas.microsoft.com/office/powerpoint/2010/main" val="28536811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42BBB3-F7CF-FBDD-4B1D-E5FFBC4752F9}"/>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F127C030-3EEA-47E8-26A3-5D55103AA60A}"/>
              </a:ext>
            </a:extLst>
          </p:cNvPr>
          <p:cNvSpPr txBox="1">
            <a:spLocks/>
          </p:cNvSpPr>
          <p:nvPr/>
        </p:nvSpPr>
        <p:spPr>
          <a:xfrm>
            <a:off x="485775" y="336551"/>
            <a:ext cx="10515600" cy="7438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3200" b="1" dirty="0" err="1">
                <a:solidFill>
                  <a:schemeClr val="tx2"/>
                </a:solidFill>
              </a:rPr>
              <a:t>Υδροδοτικό</a:t>
            </a:r>
            <a:r>
              <a:rPr lang="el-GR" sz="3200" b="1" dirty="0">
                <a:solidFill>
                  <a:schemeClr val="tx2"/>
                </a:solidFill>
              </a:rPr>
              <a:t> σύστημα Αθήνας</a:t>
            </a:r>
            <a:endParaRPr lang="en-GB" sz="3200" b="1" dirty="0">
              <a:solidFill>
                <a:schemeClr val="tx2"/>
              </a:solidFill>
            </a:endParaRPr>
          </a:p>
        </p:txBody>
      </p:sp>
      <p:cxnSp>
        <p:nvCxnSpPr>
          <p:cNvPr id="6" name="Straight Connector 5">
            <a:extLst>
              <a:ext uri="{FF2B5EF4-FFF2-40B4-BE49-F238E27FC236}">
                <a16:creationId xmlns:a16="http://schemas.microsoft.com/office/drawing/2014/main" id="{EF06E253-0176-837D-1082-1636434A334C}"/>
              </a:ext>
            </a:extLst>
          </p:cNvPr>
          <p:cNvCxnSpPr/>
          <p:nvPr/>
        </p:nvCxnSpPr>
        <p:spPr>
          <a:xfrm>
            <a:off x="476250" y="1066800"/>
            <a:ext cx="10534650" cy="0"/>
          </a:xfrm>
          <a:prstGeom prst="line">
            <a:avLst/>
          </a:prstGeom>
          <a:ln w="28575">
            <a:solidFill>
              <a:schemeClr val="tx2"/>
            </a:solidFill>
          </a:ln>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CD2AA1D4-5956-D683-BF8E-1340007855AC}"/>
              </a:ext>
            </a:extLst>
          </p:cNvPr>
          <p:cNvSpPr>
            <a:spLocks noGrp="1"/>
          </p:cNvSpPr>
          <p:nvPr>
            <p:ph type="sldNum" sz="quarter" idx="12"/>
          </p:nvPr>
        </p:nvSpPr>
        <p:spPr/>
        <p:txBody>
          <a:bodyPr/>
          <a:lstStyle/>
          <a:p>
            <a:fld id="{B1DCDB48-06C4-4061-8D40-7621C223FB0E}" type="slidenum">
              <a:rPr lang="en-US" smtClean="0"/>
              <a:t>8</a:t>
            </a:fld>
            <a:endParaRPr lang="en-US"/>
          </a:p>
        </p:txBody>
      </p:sp>
      <p:pic>
        <p:nvPicPr>
          <p:cNvPr id="7" name="Picture 6">
            <a:extLst>
              <a:ext uri="{FF2B5EF4-FFF2-40B4-BE49-F238E27FC236}">
                <a16:creationId xmlns:a16="http://schemas.microsoft.com/office/drawing/2014/main" id="{F082BBF8-6EAE-3DC1-8418-53B61054879A}"/>
              </a:ext>
            </a:extLst>
          </p:cNvPr>
          <p:cNvPicPr>
            <a:picLocks noChangeAspect="1"/>
          </p:cNvPicPr>
          <p:nvPr/>
        </p:nvPicPr>
        <p:blipFill>
          <a:blip r:embed="rId2"/>
          <a:srcRect l="580" r="-1"/>
          <a:stretch/>
        </p:blipFill>
        <p:spPr>
          <a:xfrm>
            <a:off x="1334718" y="1195196"/>
            <a:ext cx="8817713" cy="5326253"/>
          </a:xfrm>
          <a:prstGeom prst="rect">
            <a:avLst/>
          </a:prstGeom>
        </p:spPr>
      </p:pic>
      <p:sp>
        <p:nvSpPr>
          <p:cNvPr id="3" name="TextBox 2">
            <a:extLst>
              <a:ext uri="{FF2B5EF4-FFF2-40B4-BE49-F238E27FC236}">
                <a16:creationId xmlns:a16="http://schemas.microsoft.com/office/drawing/2014/main" id="{9F513C59-614F-5D4E-34BC-3299836C97A2}"/>
              </a:ext>
            </a:extLst>
          </p:cNvPr>
          <p:cNvSpPr txBox="1"/>
          <p:nvPr/>
        </p:nvSpPr>
        <p:spPr>
          <a:xfrm>
            <a:off x="1780032" y="6467574"/>
            <a:ext cx="8065008" cy="307777"/>
          </a:xfrm>
          <a:prstGeom prst="rect">
            <a:avLst/>
          </a:prstGeom>
          <a:noFill/>
        </p:spPr>
        <p:txBody>
          <a:bodyPr wrap="square" rtlCol="0">
            <a:spAutoFit/>
          </a:bodyPr>
          <a:lstStyle/>
          <a:p>
            <a:pPr algn="ctr"/>
            <a:r>
              <a:rPr lang="el-GR" sz="1400" i="1" dirty="0"/>
              <a:t>Σημειώσεις μαθήματος «Αστικά Υδραυλικά Έργα», Σχολή Πολιτικών Μηχανικών ΕΜΠ</a:t>
            </a:r>
            <a:endParaRPr lang="en-US" sz="1400" i="1" dirty="0"/>
          </a:p>
        </p:txBody>
      </p:sp>
    </p:spTree>
    <p:extLst>
      <p:ext uri="{BB962C8B-B14F-4D97-AF65-F5344CB8AC3E}">
        <p14:creationId xmlns:p14="http://schemas.microsoft.com/office/powerpoint/2010/main" val="12804733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B31FE3-0CBF-97AC-EAE1-BD6B0F827008}"/>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87D521A6-77DF-D67B-AEDE-3347BF37B1B4}"/>
              </a:ext>
            </a:extLst>
          </p:cNvPr>
          <p:cNvSpPr txBox="1">
            <a:spLocks/>
          </p:cNvSpPr>
          <p:nvPr/>
        </p:nvSpPr>
        <p:spPr>
          <a:xfrm>
            <a:off x="485775" y="336551"/>
            <a:ext cx="10515600" cy="7438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3200" b="1" dirty="0">
                <a:solidFill>
                  <a:schemeClr val="tx2"/>
                </a:solidFill>
              </a:rPr>
              <a:t>Παγκόσμια κατανομή νερού</a:t>
            </a:r>
            <a:endParaRPr lang="en-GB" sz="3200" b="1" dirty="0">
              <a:solidFill>
                <a:schemeClr val="tx2"/>
              </a:solidFill>
            </a:endParaRPr>
          </a:p>
        </p:txBody>
      </p:sp>
      <p:cxnSp>
        <p:nvCxnSpPr>
          <p:cNvPr id="6" name="Straight Connector 5">
            <a:extLst>
              <a:ext uri="{FF2B5EF4-FFF2-40B4-BE49-F238E27FC236}">
                <a16:creationId xmlns:a16="http://schemas.microsoft.com/office/drawing/2014/main" id="{F1569501-C777-E7C3-3A79-AAD3DCE13C56}"/>
              </a:ext>
            </a:extLst>
          </p:cNvPr>
          <p:cNvCxnSpPr/>
          <p:nvPr/>
        </p:nvCxnSpPr>
        <p:spPr>
          <a:xfrm>
            <a:off x="476250" y="1066800"/>
            <a:ext cx="10534650" cy="0"/>
          </a:xfrm>
          <a:prstGeom prst="line">
            <a:avLst/>
          </a:prstGeom>
          <a:ln w="28575">
            <a:solidFill>
              <a:schemeClr val="tx2"/>
            </a:solidFill>
          </a:ln>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A7A898B0-2C43-7784-3099-C22DFC0DD8FB}"/>
              </a:ext>
            </a:extLst>
          </p:cNvPr>
          <p:cNvSpPr>
            <a:spLocks noGrp="1"/>
          </p:cNvSpPr>
          <p:nvPr>
            <p:ph type="sldNum" sz="quarter" idx="12"/>
          </p:nvPr>
        </p:nvSpPr>
        <p:spPr/>
        <p:txBody>
          <a:bodyPr/>
          <a:lstStyle/>
          <a:p>
            <a:fld id="{B1DCDB48-06C4-4061-8D40-7621C223FB0E}" type="slidenum">
              <a:rPr lang="en-US" smtClean="0"/>
              <a:t>9</a:t>
            </a:fld>
            <a:endParaRPr lang="en-US"/>
          </a:p>
        </p:txBody>
      </p:sp>
      <p:pic>
        <p:nvPicPr>
          <p:cNvPr id="1026" name="Picture 2">
            <a:extLst>
              <a:ext uri="{FF2B5EF4-FFF2-40B4-BE49-F238E27FC236}">
                <a16:creationId xmlns:a16="http://schemas.microsoft.com/office/drawing/2014/main" id="{766BFBB2-EEBF-27D4-1603-F82259568F2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932"/>
          <a:stretch/>
        </p:blipFill>
        <p:spPr bwMode="auto">
          <a:xfrm>
            <a:off x="2167700" y="1463675"/>
            <a:ext cx="6930580" cy="450486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A6A5385-AA3C-5F3F-0647-D9DFF0A78B1D}"/>
              </a:ext>
            </a:extLst>
          </p:cNvPr>
          <p:cNvSpPr txBox="1"/>
          <p:nvPr/>
        </p:nvSpPr>
        <p:spPr>
          <a:xfrm>
            <a:off x="1834896" y="5968543"/>
            <a:ext cx="8065008" cy="307777"/>
          </a:xfrm>
          <a:prstGeom prst="rect">
            <a:avLst/>
          </a:prstGeom>
          <a:noFill/>
        </p:spPr>
        <p:txBody>
          <a:bodyPr wrap="square" rtlCol="0">
            <a:spAutoFit/>
          </a:bodyPr>
          <a:lstStyle/>
          <a:p>
            <a:pPr algn="ctr"/>
            <a:r>
              <a:rPr lang="el-GR" sz="1400" i="1" dirty="0"/>
              <a:t>Πηγή: </a:t>
            </a:r>
            <a:r>
              <a:rPr lang="en-US" sz="1400" i="1" dirty="0"/>
              <a:t>https://water.usgs.gov/edu/gallery/watercyclekids/earth-water-distribution.html</a:t>
            </a:r>
            <a:r>
              <a:rPr lang="el-GR" sz="1400" i="1" dirty="0"/>
              <a:t> </a:t>
            </a:r>
            <a:endParaRPr lang="en-US" sz="1400" i="1" dirty="0"/>
          </a:p>
        </p:txBody>
      </p:sp>
    </p:spTree>
    <p:extLst>
      <p:ext uri="{BB962C8B-B14F-4D97-AF65-F5344CB8AC3E}">
        <p14:creationId xmlns:p14="http://schemas.microsoft.com/office/powerpoint/2010/main" val="60416761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96B24"/>
      </a:accent1>
      <a:accent2>
        <a:srgbClr val="4EA72E"/>
      </a:accent2>
      <a:accent3>
        <a:srgbClr val="156082"/>
      </a:accent3>
      <a:accent4>
        <a:srgbClr val="0F9ED5"/>
      </a:accent4>
      <a:accent5>
        <a:srgbClr val="A02B93"/>
      </a:accent5>
      <a:accent6>
        <a:srgbClr val="E97132"/>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97E0A228-C590-4D20-B05F-A6BF04A0544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E024F156FD99640A9A00AC215933E79" ma:contentTypeVersion="4" ma:contentTypeDescription="Create a new document." ma:contentTypeScope="" ma:versionID="e3beca0d32c6add637b23dfded5639c6">
  <xsd:schema xmlns:xsd="http://www.w3.org/2001/XMLSchema" xmlns:xs="http://www.w3.org/2001/XMLSchema" xmlns:p="http://schemas.microsoft.com/office/2006/metadata/properties" xmlns:ns2="957eff43-3a5c-4bba-88be-c4702e05727e" targetNamespace="http://schemas.microsoft.com/office/2006/metadata/properties" ma:root="true" ma:fieldsID="493e7e9178fdb43ad34c7620cd2d5385" ns2:_="">
    <xsd:import namespace="957eff43-3a5c-4bba-88be-c4702e05727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57eff43-3a5c-4bba-88be-c4702e0572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B0EFA91-9271-4625-B04A-FE9DD803DCC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57eff43-3a5c-4bba-88be-c4702e0572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FF7FD26-3135-4B94-8C4B-68BF878E8B3F}">
  <ds:schemaRefs>
    <ds:schemaRef ds:uri="http://schemas.microsoft.com/office/2006/documentManagement/types"/>
    <ds:schemaRef ds:uri="957eff43-3a5c-4bba-88be-c4702e05727e"/>
    <ds:schemaRef ds:uri="http://purl.org/dc/dcmitype/"/>
    <ds:schemaRef ds:uri="http://purl.org/dc/elements/1.1/"/>
    <ds:schemaRef ds:uri="http://purl.org/dc/terms/"/>
    <ds:schemaRef ds:uri="http://schemas.microsoft.com/office/2006/metadata/properties"/>
    <ds:schemaRef ds:uri="http://www.w3.org/XML/1998/namespace"/>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B23272A6-D20A-4ABE-B665-3F3AD3CE774E}">
  <ds:schemaRefs>
    <ds:schemaRef ds:uri="http://schemas.microsoft.com/sharepoint/v3/contenttype/forms"/>
  </ds:schemaRefs>
</ds:datastoreItem>
</file>

<file path=docMetadata/LabelInfo.xml><?xml version="1.0" encoding="utf-8"?>
<clbl:labelList xmlns:clbl="http://schemas.microsoft.com/office/2020/mipLabelMetadata">
  <clbl:label id="{075e0cb3-752a-4320-b367-6d08b7918c40}" enabled="0" method="" siteId="{075e0cb3-752a-4320-b367-6d08b7918c40}" removed="1"/>
</clbl:labelList>
</file>

<file path=docProps/app.xml><?xml version="1.0" encoding="utf-8"?>
<Properties xmlns="http://schemas.openxmlformats.org/officeDocument/2006/extended-properties" xmlns:vt="http://schemas.openxmlformats.org/officeDocument/2006/docPropsVTypes">
  <Template>Office Theme</Template>
  <TotalTime>3123</TotalTime>
  <Words>2853</Words>
  <Application>Microsoft Office PowerPoint</Application>
  <PresentationFormat>Widescreen</PresentationFormat>
  <Paragraphs>389</Paragraphs>
  <Slides>52</Slides>
  <Notes>3</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52</vt:i4>
      </vt:variant>
    </vt:vector>
  </HeadingPairs>
  <TitlesOfParts>
    <vt:vector size="60" baseType="lpstr">
      <vt:lpstr>Aptos</vt:lpstr>
      <vt:lpstr>Aptos Display</vt:lpstr>
      <vt:lpstr>Arial</vt:lpstr>
      <vt:lpstr>ArialMT</vt:lpstr>
      <vt:lpstr>Calibri</vt:lpstr>
      <vt:lpstr>Corbel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Panagiotis Dimas</dc:creator>
  <cp:lastModifiedBy>Akis Zarkadoulas</cp:lastModifiedBy>
  <cp:revision>52</cp:revision>
  <dcterms:created xsi:type="dcterms:W3CDTF">2024-03-08T09:36:09Z</dcterms:created>
  <dcterms:modified xsi:type="dcterms:W3CDTF">2024-12-10T11:21:42Z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0x010100EE024F156FD99640A9A00AC215933E79</vt:lpwstr>
  </property>
</Properties>
</file>